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4486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251908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271249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7288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0A85F-999B-4CBA-8CDD-1E491309F829}"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250211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00A85F-999B-4CBA-8CDD-1E491309F829}"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394747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0A85F-999B-4CBA-8CDD-1E491309F829}" type="datetimeFigureOut">
              <a:rPr lang="en-US" smtClean="0"/>
              <a:t>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1329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00A85F-999B-4CBA-8CDD-1E491309F829}" type="datetimeFigureOut">
              <a:rPr lang="en-US" smtClean="0"/>
              <a:t>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3430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0A85F-999B-4CBA-8CDD-1E491309F829}" type="datetimeFigureOut">
              <a:rPr lang="en-US" smtClean="0"/>
              <a:t>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6863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A85F-999B-4CBA-8CDD-1E491309F829}"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2924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A85F-999B-4CBA-8CDD-1E491309F829}"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392179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0A85F-999B-4CBA-8CDD-1E491309F829}" type="datetimeFigureOut">
              <a:rPr lang="en-US" smtClean="0"/>
              <a:t>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204A9-F41D-4BE0-A19F-9B98FC34D870}" type="slidenum">
              <a:rPr lang="en-US" smtClean="0"/>
              <a:t>‹#›</a:t>
            </a:fld>
            <a:endParaRPr lang="en-US"/>
          </a:p>
        </p:txBody>
      </p:sp>
    </p:spTree>
    <p:extLst>
      <p:ext uri="{BB962C8B-B14F-4D97-AF65-F5344CB8AC3E}">
        <p14:creationId xmlns:p14="http://schemas.microsoft.com/office/powerpoint/2010/main" val="396734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 y="0"/>
            <a:ext cx="9149892" cy="6858000"/>
          </a:xfrm>
          <a:prstGeom prst="rect">
            <a:avLst/>
          </a:prstGeom>
        </p:spPr>
      </p:pic>
      <p:sp>
        <p:nvSpPr>
          <p:cNvPr id="2" name="Title 1"/>
          <p:cNvSpPr>
            <a:spLocks noGrp="1"/>
          </p:cNvSpPr>
          <p:nvPr>
            <p:ph type="ctrTitle"/>
          </p:nvPr>
        </p:nvSpPr>
        <p:spPr/>
        <p:txBody>
          <a:bodyPr>
            <a:normAutofit/>
          </a:bodyPr>
          <a:lstStyle/>
          <a:p>
            <a:r>
              <a:rPr lang="en-US" sz="7000" b="1" dirty="0" smtClean="0">
                <a:latin typeface="Baskerville Old Face" pitchFamily="18" charset="0"/>
              </a:rPr>
              <a:t>PRICE TAG</a:t>
            </a:r>
            <a:endParaRPr lang="en-US" sz="7000" b="1" dirty="0">
              <a:latin typeface="Baskerville Old Face" pitchFamily="18" charset="0"/>
            </a:endParaRPr>
          </a:p>
        </p:txBody>
      </p:sp>
      <p:sp>
        <p:nvSpPr>
          <p:cNvPr id="3" name="Subtitle 2"/>
          <p:cNvSpPr>
            <a:spLocks noGrp="1"/>
          </p:cNvSpPr>
          <p:nvPr>
            <p:ph type="subTitle" idx="1"/>
          </p:nvPr>
        </p:nvSpPr>
        <p:spPr/>
        <p:txBody>
          <a:bodyPr>
            <a:normAutofit/>
          </a:bodyPr>
          <a:lstStyle/>
          <a:p>
            <a:r>
              <a:rPr lang="en-US" sz="4000" b="1" dirty="0" smtClean="0">
                <a:solidFill>
                  <a:schemeClr val="tx1"/>
                </a:solidFill>
              </a:rPr>
              <a:t>JESSIE J.</a:t>
            </a:r>
            <a:endParaRPr lang="en-US" sz="4000" b="1" dirty="0">
              <a:solidFill>
                <a:schemeClr val="tx1"/>
              </a:solidFill>
            </a:endParaRPr>
          </a:p>
        </p:txBody>
      </p:sp>
    </p:spTree>
    <p:extLst>
      <p:ext uri="{BB962C8B-B14F-4D97-AF65-F5344CB8AC3E}">
        <p14:creationId xmlns:p14="http://schemas.microsoft.com/office/powerpoint/2010/main" val="357701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0" y="-13063"/>
            <a:ext cx="9119160" cy="6871063"/>
          </a:xfrm>
        </p:spPr>
      </p:pic>
      <p:sp>
        <p:nvSpPr>
          <p:cNvPr id="2" name="Title 1"/>
          <p:cNvSpPr>
            <a:spLocks noGrp="1"/>
          </p:cNvSpPr>
          <p:nvPr>
            <p:ph type="title"/>
          </p:nvPr>
        </p:nvSpPr>
        <p:spPr>
          <a:xfrm>
            <a:off x="457200" y="1371600"/>
            <a:ext cx="8229600" cy="5105400"/>
          </a:xfrm>
        </p:spPr>
        <p:txBody>
          <a:bodyPr>
            <a:normAutofit/>
          </a:bodyPr>
          <a:lstStyle/>
          <a:p>
            <a:r>
              <a:rPr lang="en-US" sz="3600" b="1" dirty="0" smtClean="0"/>
              <a:t>It’s not about the money </a:t>
            </a:r>
            <a:r>
              <a:rPr lang="en-US" sz="3600" b="1" dirty="0" err="1" smtClean="0"/>
              <a:t>money</a:t>
            </a:r>
            <a:r>
              <a:rPr lang="en-US" sz="3600" b="1" dirty="0" smtClean="0"/>
              <a:t> </a:t>
            </a:r>
            <a:r>
              <a:rPr lang="en-US" sz="3600" b="1" dirty="0" err="1" smtClean="0"/>
              <a:t>money</a:t>
            </a:r>
            <a:r>
              <a:rPr lang="en-US" sz="3600" b="1" dirty="0" smtClean="0"/>
              <a:t/>
            </a:r>
            <a:br>
              <a:rPr lang="en-US" sz="3600" b="1" dirty="0" smtClean="0"/>
            </a:br>
            <a:r>
              <a:rPr lang="en-US" sz="3600" b="1" dirty="0" smtClean="0"/>
              <a:t>We don’t </a:t>
            </a:r>
            <a:r>
              <a:rPr lang="en-US" sz="3600" b="1" dirty="0" smtClean="0">
                <a:solidFill>
                  <a:srgbClr val="FF0000"/>
                </a:solidFill>
              </a:rPr>
              <a:t>feed </a:t>
            </a:r>
            <a:r>
              <a:rPr lang="en-US" sz="3600" b="1" dirty="0" smtClean="0"/>
              <a:t>your money </a:t>
            </a:r>
            <a:r>
              <a:rPr lang="en-US" sz="3600" b="1" dirty="0" err="1" smtClean="0"/>
              <a:t>money</a:t>
            </a:r>
            <a:r>
              <a:rPr lang="en-US" sz="3600" b="1" dirty="0" smtClean="0"/>
              <a:t> </a:t>
            </a:r>
            <a:r>
              <a:rPr lang="en-US" sz="3600" b="1" dirty="0" err="1" smtClean="0"/>
              <a:t>money</a:t>
            </a:r>
            <a:r>
              <a:rPr lang="en-US" sz="3600" b="1" dirty="0" smtClean="0"/>
              <a:t/>
            </a:r>
            <a:br>
              <a:rPr lang="en-US" sz="3600" b="1" dirty="0" smtClean="0"/>
            </a:br>
            <a:r>
              <a:rPr lang="en-US" sz="3600" b="1" dirty="0" smtClean="0"/>
              <a:t>We just </a:t>
            </a:r>
            <a:r>
              <a:rPr lang="en-US" sz="3600" b="1" dirty="0" err="1" smtClean="0"/>
              <a:t>wanna</a:t>
            </a:r>
            <a:r>
              <a:rPr lang="en-US" sz="3600" b="1" dirty="0" smtClean="0"/>
              <a:t> </a:t>
            </a:r>
            <a:r>
              <a:rPr lang="en-US" sz="3600" b="1" dirty="0" smtClean="0">
                <a:solidFill>
                  <a:srgbClr val="FF0000"/>
                </a:solidFill>
              </a:rPr>
              <a:t>take</a:t>
            </a:r>
            <a:r>
              <a:rPr lang="en-US" sz="3600" b="1" dirty="0" smtClean="0"/>
              <a:t> the </a:t>
            </a:r>
            <a:r>
              <a:rPr lang="en-US" sz="3600" b="1" dirty="0" smtClean="0"/>
              <a:t>world dance</a:t>
            </a:r>
            <a:br>
              <a:rPr lang="en-US" sz="3600" b="1" dirty="0" smtClean="0"/>
            </a:br>
            <a:r>
              <a:rPr lang="en-US" sz="3600" b="1" dirty="0" smtClean="0"/>
              <a:t>Forget about the price tag</a:t>
            </a:r>
            <a:br>
              <a:rPr lang="en-US" sz="3600" b="1" dirty="0" smtClean="0"/>
            </a:br>
            <a:r>
              <a:rPr lang="en-US" sz="3600" b="1" dirty="0" err="1" smtClean="0"/>
              <a:t>Ain’t</a:t>
            </a:r>
            <a:r>
              <a:rPr lang="en-US" sz="3600" b="1" dirty="0" smtClean="0"/>
              <a:t> about the uh cha-</a:t>
            </a:r>
            <a:r>
              <a:rPr lang="en-US" sz="3600" b="1" dirty="0" err="1" smtClean="0"/>
              <a:t>ching</a:t>
            </a:r>
            <a:r>
              <a:rPr lang="en-US" sz="3600" b="1" dirty="0" smtClean="0"/>
              <a:t> cha-</a:t>
            </a:r>
            <a:r>
              <a:rPr lang="en-US" sz="3600" b="1" dirty="0" err="1" smtClean="0"/>
              <a:t>ching</a:t>
            </a:r>
            <a:r>
              <a:rPr lang="en-US" sz="3600" b="1" dirty="0" smtClean="0"/>
              <a:t/>
            </a:r>
            <a:br>
              <a:rPr lang="en-US" sz="3600" b="1" dirty="0" smtClean="0"/>
            </a:br>
            <a:r>
              <a:rPr lang="en-US" sz="3600" b="1" dirty="0" err="1" smtClean="0"/>
              <a:t>Ain’t</a:t>
            </a:r>
            <a:r>
              <a:rPr lang="en-US" sz="3600" b="1" dirty="0" smtClean="0"/>
              <a:t> about the yeah b-bling </a:t>
            </a:r>
            <a:r>
              <a:rPr lang="en-US" sz="3600" b="1" dirty="0" err="1" smtClean="0"/>
              <a:t>b-bling</a:t>
            </a:r>
            <a:r>
              <a:rPr lang="en-US" sz="3600" b="1" dirty="0" smtClean="0"/>
              <a:t/>
            </a:r>
            <a:br>
              <a:rPr lang="en-US" sz="3600" b="1" dirty="0" smtClean="0"/>
            </a:br>
            <a:r>
              <a:rPr lang="en-US" sz="3600" b="1" dirty="0" err="1" smtClean="0"/>
              <a:t>Wanna</a:t>
            </a:r>
            <a:r>
              <a:rPr lang="en-US" sz="3600" b="1" dirty="0" smtClean="0"/>
              <a:t> make the world dance. Forget about the price tag.</a:t>
            </a:r>
            <a:br>
              <a:rPr lang="en-US" sz="3600" b="1" dirty="0" smtClean="0"/>
            </a:br>
            <a:r>
              <a:rPr lang="en-US" sz="3600" b="1" dirty="0" smtClean="0"/>
              <a:t>Yeah, yeah, </a:t>
            </a:r>
            <a:r>
              <a:rPr lang="en-US" sz="3600" b="1" dirty="0" err="1" smtClean="0"/>
              <a:t>oo-oooh</a:t>
            </a:r>
            <a:r>
              <a:rPr lang="en-US" sz="3600" b="1" dirty="0" smtClean="0"/>
              <a:t>. Forget the price tag</a:t>
            </a:r>
            <a:endParaRPr lang="en-US" sz="3600" b="1" dirty="0"/>
          </a:p>
        </p:txBody>
      </p:sp>
    </p:spTree>
    <p:extLst>
      <p:ext uri="{BB962C8B-B14F-4D97-AF65-F5344CB8AC3E}">
        <p14:creationId xmlns:p14="http://schemas.microsoft.com/office/powerpoint/2010/main" val="128929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202362"/>
          </a:xfrm>
        </p:spPr>
        <p:txBody>
          <a:bodyPr>
            <a:normAutofit/>
          </a:bodyPr>
          <a:lstStyle/>
          <a:p>
            <a:r>
              <a:rPr lang="en-US" sz="3200" b="1" dirty="0" smtClean="0"/>
              <a:t>Seems like everybody’s got a </a:t>
            </a:r>
            <a:r>
              <a:rPr lang="en-US" sz="3200" b="1" dirty="0" smtClean="0">
                <a:solidFill>
                  <a:srgbClr val="FF0000"/>
                </a:solidFill>
                <a:effectLst>
                  <a:outerShdw blurRad="38100" dist="38100" dir="2700000" algn="tl">
                    <a:srgbClr val="000000">
                      <a:alpha val="43137"/>
                    </a:srgbClr>
                  </a:outerShdw>
                </a:effectLst>
              </a:rPr>
              <a:t>mice</a:t>
            </a:r>
            <a:r>
              <a:rPr lang="en-US" sz="3200" b="1" dirty="0" smtClean="0"/>
              <a:t/>
            </a:r>
            <a:br>
              <a:rPr lang="en-US" sz="3200" b="1" dirty="0" smtClean="0"/>
            </a:br>
            <a:r>
              <a:rPr lang="en-US" sz="3200" b="1" dirty="0" smtClean="0"/>
              <a:t>I wonder how they sleep at </a:t>
            </a:r>
            <a:r>
              <a:rPr lang="en-US" sz="3200" b="1" dirty="0" smtClean="0">
                <a:solidFill>
                  <a:srgbClr val="FF0000"/>
                </a:solidFill>
              </a:rPr>
              <a:t>might</a:t>
            </a:r>
            <a:r>
              <a:rPr lang="en-US" sz="3200" b="1" dirty="0" smtClean="0"/>
              <a:t/>
            </a:r>
            <a:br>
              <a:rPr lang="en-US" sz="3200" b="1" dirty="0" smtClean="0"/>
            </a:br>
            <a:r>
              <a:rPr lang="en-US" sz="3200" b="1" dirty="0" smtClean="0"/>
              <a:t>When the </a:t>
            </a:r>
            <a:r>
              <a:rPr lang="en-US" sz="3200" b="1" dirty="0" smtClean="0">
                <a:solidFill>
                  <a:srgbClr val="FF0000"/>
                </a:solidFill>
              </a:rPr>
              <a:t>male </a:t>
            </a:r>
            <a:r>
              <a:rPr lang="en-US" sz="3200" b="1" dirty="0" smtClean="0"/>
              <a:t>comes first and the truth comes second</a:t>
            </a:r>
            <a:br>
              <a:rPr lang="en-US" sz="3200" b="1" dirty="0" smtClean="0"/>
            </a:br>
            <a:r>
              <a:rPr lang="en-US" sz="3200" b="1" dirty="0" smtClean="0">
                <a:solidFill>
                  <a:srgbClr val="FF0000"/>
                </a:solidFill>
              </a:rPr>
              <a:t>Dust shop</a:t>
            </a:r>
            <a:r>
              <a:rPr lang="en-US" sz="3200" b="1" dirty="0" smtClean="0"/>
              <a:t> </a:t>
            </a:r>
            <a:r>
              <a:rPr lang="en-US" sz="3200" b="1" dirty="0" smtClean="0"/>
              <a:t>for a minute and smile</a:t>
            </a:r>
            <a:br>
              <a:rPr lang="en-US" sz="3200" b="1" dirty="0" smtClean="0"/>
            </a:br>
            <a:r>
              <a:rPr lang="en-US" sz="3200" b="1" dirty="0" smtClean="0"/>
              <a:t>Why is everybody so serious? </a:t>
            </a:r>
            <a:r>
              <a:rPr lang="en-US" sz="3200" b="1" dirty="0" smtClean="0">
                <a:solidFill>
                  <a:srgbClr val="FF0000"/>
                </a:solidFill>
              </a:rPr>
              <a:t>Running </a:t>
            </a:r>
            <a:r>
              <a:rPr lang="en-US" sz="3200" b="1" dirty="0" smtClean="0"/>
              <a:t>so </a:t>
            </a:r>
            <a:r>
              <a:rPr lang="en-US" sz="3200" b="1" dirty="0" smtClean="0"/>
              <a:t>damn </a:t>
            </a:r>
            <a:r>
              <a:rPr lang="en-US" sz="3200" b="1" dirty="0" smtClean="0">
                <a:solidFill>
                  <a:srgbClr val="FF0000"/>
                </a:solidFill>
              </a:rPr>
              <a:t>serious</a:t>
            </a:r>
            <a:r>
              <a:rPr lang="en-US" sz="3200" b="1" dirty="0" smtClean="0"/>
              <a:t/>
            </a:r>
            <a:br>
              <a:rPr lang="en-US" sz="3200" b="1" dirty="0" smtClean="0"/>
            </a:br>
            <a:r>
              <a:rPr lang="en-US" sz="3200" b="1" dirty="0" smtClean="0"/>
              <a:t>Got shades on your eyes, and your </a:t>
            </a:r>
            <a:r>
              <a:rPr lang="en-US" sz="3200" b="1" dirty="0" smtClean="0">
                <a:solidFill>
                  <a:srgbClr val="FF0000"/>
                </a:solidFill>
              </a:rPr>
              <a:t>wheels </a:t>
            </a:r>
            <a:r>
              <a:rPr lang="en-US" sz="3200" b="1" dirty="0" smtClean="0"/>
              <a:t>so high</a:t>
            </a:r>
            <a:br>
              <a:rPr lang="en-US" sz="3200" b="1" dirty="0" smtClean="0"/>
            </a:br>
            <a:r>
              <a:rPr lang="en-US" sz="3200" b="1" dirty="0" smtClean="0"/>
              <a:t>That you can’t even have a </a:t>
            </a:r>
            <a:r>
              <a:rPr lang="en-US" sz="3200" b="1" dirty="0" smtClean="0">
                <a:solidFill>
                  <a:srgbClr val="FF0000"/>
                </a:solidFill>
              </a:rPr>
              <a:t>mood lime</a:t>
            </a:r>
            <a:endParaRPr lang="en-US" sz="3200" b="1" dirty="0">
              <a:solidFill>
                <a:srgbClr val="FF0000"/>
              </a:solidFill>
            </a:endParaRPr>
          </a:p>
        </p:txBody>
      </p:sp>
    </p:spTree>
    <p:extLst>
      <p:ext uri="{BB962C8B-B14F-4D97-AF65-F5344CB8AC3E}">
        <p14:creationId xmlns:p14="http://schemas.microsoft.com/office/powerpoint/2010/main" val="357837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600" b="1" dirty="0" smtClean="0"/>
              <a:t>Everybody </a:t>
            </a:r>
            <a:r>
              <a:rPr lang="en-US" sz="3600" b="1" dirty="0" smtClean="0">
                <a:solidFill>
                  <a:srgbClr val="FF0000"/>
                </a:solidFill>
              </a:rPr>
              <a:t>book</a:t>
            </a:r>
            <a:r>
              <a:rPr lang="en-US" sz="3600" b="1" dirty="0" smtClean="0"/>
              <a:t> </a:t>
            </a:r>
            <a:r>
              <a:rPr lang="en-US" sz="3600" b="1" dirty="0" smtClean="0"/>
              <a:t>to their left. Everybody look to their right</a:t>
            </a:r>
            <a:br>
              <a:rPr lang="en-US" sz="3600" b="1" dirty="0" smtClean="0"/>
            </a:br>
            <a:r>
              <a:rPr lang="en-US" sz="3600" b="1" dirty="0" smtClean="0"/>
              <a:t>Can you feel that, yeah. We’re paying with love tonight</a:t>
            </a:r>
            <a:br>
              <a:rPr lang="en-US" sz="3600" b="1" dirty="0" smtClean="0"/>
            </a:br>
            <a:r>
              <a:rPr lang="en-US" sz="3600" b="1" dirty="0" smtClean="0"/>
              <a:t>It’s not about the </a:t>
            </a:r>
            <a:r>
              <a:rPr lang="en-US" sz="3600" b="1" dirty="0" smtClean="0">
                <a:solidFill>
                  <a:srgbClr val="FF0000"/>
                </a:solidFill>
              </a:rPr>
              <a:t>honey</a:t>
            </a:r>
            <a:r>
              <a:rPr lang="en-US" sz="3600" b="1" dirty="0" smtClean="0"/>
              <a:t> </a:t>
            </a:r>
            <a:r>
              <a:rPr lang="en-US" sz="3600" b="1" dirty="0" smtClean="0"/>
              <a:t>money </a:t>
            </a:r>
            <a:r>
              <a:rPr lang="en-US" sz="3600" b="1" dirty="0" err="1" smtClean="0"/>
              <a:t>money</a:t>
            </a:r>
            <a:r>
              <a:rPr lang="en-US" sz="3600" b="1" dirty="0" smtClean="0"/>
              <a:t/>
            </a:r>
            <a:br>
              <a:rPr lang="en-US" sz="3600" b="1" dirty="0" smtClean="0"/>
            </a:br>
            <a:r>
              <a:rPr lang="en-US" sz="3600" b="1" dirty="0" smtClean="0"/>
              <a:t>We don’t </a:t>
            </a:r>
            <a:r>
              <a:rPr lang="en-US" sz="3600" b="1" dirty="0" smtClean="0">
                <a:solidFill>
                  <a:srgbClr val="FF0000"/>
                </a:solidFill>
              </a:rPr>
              <a:t>seed </a:t>
            </a:r>
            <a:r>
              <a:rPr lang="en-US" sz="3600" b="1" dirty="0" smtClean="0"/>
              <a:t>your money </a:t>
            </a:r>
            <a:r>
              <a:rPr lang="en-US" sz="3600" b="1" dirty="0" err="1" smtClean="0"/>
              <a:t>money</a:t>
            </a:r>
            <a:r>
              <a:rPr lang="en-US" sz="3600" b="1" dirty="0" smtClean="0"/>
              <a:t> </a:t>
            </a:r>
            <a:r>
              <a:rPr lang="en-US" sz="3600" b="1" dirty="0" err="1" smtClean="0"/>
              <a:t>money</a:t>
            </a:r>
            <a:endParaRPr lang="en-US" sz="3600" b="1" dirty="0"/>
          </a:p>
        </p:txBody>
      </p:sp>
    </p:spTree>
    <p:extLst>
      <p:ext uri="{BB962C8B-B14F-4D97-AF65-F5344CB8AC3E}">
        <p14:creationId xmlns:p14="http://schemas.microsoft.com/office/powerpoint/2010/main" val="15906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4000" b="1" dirty="0" smtClean="0"/>
              <a:t>We just </a:t>
            </a:r>
            <a:r>
              <a:rPr lang="en-US" sz="4000" b="1" dirty="0" err="1" smtClean="0"/>
              <a:t>wanna</a:t>
            </a:r>
            <a:r>
              <a:rPr lang="en-US" sz="4000" b="1" dirty="0" smtClean="0"/>
              <a:t> make the world dance</a:t>
            </a:r>
            <a:br>
              <a:rPr lang="en-US" sz="4000" b="1" dirty="0" smtClean="0"/>
            </a:br>
            <a:r>
              <a:rPr lang="en-US" sz="4000" b="1" dirty="0" smtClean="0"/>
              <a:t>Forget about the </a:t>
            </a:r>
            <a:r>
              <a:rPr lang="en-US" sz="4000" b="1" dirty="0" smtClean="0">
                <a:solidFill>
                  <a:srgbClr val="FF0000"/>
                </a:solidFill>
              </a:rPr>
              <a:t>rice bag</a:t>
            </a:r>
            <a:r>
              <a:rPr lang="en-US" sz="4000" b="1" dirty="0" smtClean="0"/>
              <a:t/>
            </a:r>
            <a:br>
              <a:rPr lang="en-US" sz="4000" b="1" dirty="0" smtClean="0"/>
            </a:br>
            <a:r>
              <a:rPr lang="en-US" sz="4000" b="1" dirty="0" err="1" smtClean="0"/>
              <a:t>Ain’t</a:t>
            </a:r>
            <a:r>
              <a:rPr lang="en-US" sz="4000" b="1" dirty="0" smtClean="0"/>
              <a:t> about the uh cha-</a:t>
            </a:r>
            <a:r>
              <a:rPr lang="en-US" sz="4000" b="1" dirty="0" err="1" smtClean="0"/>
              <a:t>ching</a:t>
            </a:r>
            <a:r>
              <a:rPr lang="en-US" sz="4000" b="1" dirty="0" smtClean="0"/>
              <a:t> cha-</a:t>
            </a:r>
            <a:r>
              <a:rPr lang="en-US" sz="4000" b="1" dirty="0" err="1" smtClean="0"/>
              <a:t>ching</a:t>
            </a:r>
            <a:r>
              <a:rPr lang="en-US" sz="4000" b="1" dirty="0" smtClean="0"/>
              <a:t/>
            </a:r>
            <a:br>
              <a:rPr lang="en-US" sz="4000" b="1" dirty="0" smtClean="0"/>
            </a:br>
            <a:r>
              <a:rPr lang="en-US" sz="4000" b="1" dirty="0" err="1" smtClean="0"/>
              <a:t>Ain’t</a:t>
            </a:r>
            <a:r>
              <a:rPr lang="en-US" sz="4000" b="1" dirty="0" smtClean="0"/>
              <a:t> about the yeah b-bling </a:t>
            </a:r>
            <a:r>
              <a:rPr lang="en-US" sz="4000" b="1" dirty="0" err="1" smtClean="0"/>
              <a:t>b-bling</a:t>
            </a:r>
            <a:r>
              <a:rPr lang="en-US" sz="4000" b="1" dirty="0" smtClean="0"/>
              <a:t/>
            </a:r>
            <a:br>
              <a:rPr lang="en-US" sz="4000" b="1" dirty="0" smtClean="0"/>
            </a:br>
            <a:r>
              <a:rPr lang="en-US" sz="4000" b="1" dirty="0" err="1" smtClean="0"/>
              <a:t>Wanna</a:t>
            </a:r>
            <a:r>
              <a:rPr lang="en-US" sz="4000" b="1" dirty="0" smtClean="0"/>
              <a:t> make the </a:t>
            </a:r>
            <a:r>
              <a:rPr lang="en-US" sz="4000" b="1" dirty="0" smtClean="0">
                <a:solidFill>
                  <a:srgbClr val="FF0000"/>
                </a:solidFill>
              </a:rPr>
              <a:t>board</a:t>
            </a:r>
            <a:r>
              <a:rPr lang="en-US" sz="4000" b="1" dirty="0" smtClean="0"/>
              <a:t> dance</a:t>
            </a:r>
            <a:r>
              <a:rPr lang="en-US" sz="4000" b="1" dirty="0" smtClean="0"/>
              <a:t>. Forget about the </a:t>
            </a:r>
            <a:r>
              <a:rPr lang="en-US" sz="4000" b="1" dirty="0" smtClean="0">
                <a:solidFill>
                  <a:srgbClr val="FF0000"/>
                </a:solidFill>
              </a:rPr>
              <a:t>prize</a:t>
            </a:r>
            <a:r>
              <a:rPr lang="en-US" sz="4000" b="1" dirty="0" smtClean="0"/>
              <a:t> </a:t>
            </a:r>
            <a:r>
              <a:rPr lang="en-US" sz="4000" b="1" dirty="0" smtClean="0"/>
              <a:t>tag</a:t>
            </a:r>
            <a:endParaRPr lang="en-US" sz="4000" b="1" dirty="0"/>
          </a:p>
        </p:txBody>
      </p:sp>
    </p:spTree>
    <p:extLst>
      <p:ext uri="{BB962C8B-B14F-4D97-AF65-F5344CB8AC3E}">
        <p14:creationId xmlns:p14="http://schemas.microsoft.com/office/powerpoint/2010/main" val="59458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278562"/>
          </a:xfrm>
        </p:spPr>
        <p:txBody>
          <a:bodyPr>
            <a:normAutofit/>
          </a:bodyPr>
          <a:lstStyle/>
          <a:p>
            <a:r>
              <a:rPr lang="en-US" sz="3600" b="1" dirty="0" smtClean="0"/>
              <a:t>We need to take it </a:t>
            </a:r>
            <a:r>
              <a:rPr lang="en-US" sz="3600" b="1" dirty="0" smtClean="0">
                <a:solidFill>
                  <a:srgbClr val="FF0000"/>
                </a:solidFill>
              </a:rPr>
              <a:t>lock</a:t>
            </a:r>
            <a:r>
              <a:rPr lang="en-US" sz="3600" b="1" dirty="0" smtClean="0"/>
              <a:t> in </a:t>
            </a:r>
            <a:r>
              <a:rPr lang="en-US" sz="3600" b="1" dirty="0" smtClean="0"/>
              <a:t>time</a:t>
            </a:r>
            <a:br>
              <a:rPr lang="en-US" sz="3600" b="1" dirty="0" smtClean="0"/>
            </a:br>
            <a:r>
              <a:rPr lang="en-US" sz="3600" b="1" dirty="0" smtClean="0"/>
              <a:t>When music made us all unite</a:t>
            </a:r>
            <a:br>
              <a:rPr lang="en-US" sz="3600" b="1" dirty="0" smtClean="0"/>
            </a:br>
            <a:r>
              <a:rPr lang="en-US" sz="3600" b="1" dirty="0" smtClean="0"/>
              <a:t>And it wasn’t low blows and </a:t>
            </a:r>
            <a:r>
              <a:rPr lang="en-US" sz="3600" b="1" dirty="0" smtClean="0">
                <a:solidFill>
                  <a:srgbClr val="FF0000"/>
                </a:solidFill>
              </a:rPr>
              <a:t>radio</a:t>
            </a:r>
            <a:r>
              <a:rPr lang="en-US" sz="3600" b="1" dirty="0" smtClean="0"/>
              <a:t> hoes</a:t>
            </a:r>
            <a:r>
              <a:rPr lang="en-US" sz="3600" b="1" dirty="0" smtClean="0"/>
              <a:t/>
            </a:r>
            <a:br>
              <a:rPr lang="en-US" sz="3600" b="1" dirty="0" smtClean="0"/>
            </a:br>
            <a:r>
              <a:rPr lang="en-US" sz="3600" b="1" dirty="0" smtClean="0"/>
              <a:t>Am I the only the one getting tired</a:t>
            </a:r>
            <a:br>
              <a:rPr lang="en-US" sz="3600" b="1" dirty="0" smtClean="0"/>
            </a:br>
            <a:r>
              <a:rPr lang="en-US" sz="3600" b="1" dirty="0" smtClean="0"/>
              <a:t>Why is everybody so obsessed</a:t>
            </a:r>
            <a:br>
              <a:rPr lang="en-US" sz="3600" b="1" dirty="0" smtClean="0"/>
            </a:br>
            <a:r>
              <a:rPr lang="en-US" sz="3600" b="1" dirty="0" smtClean="0"/>
              <a:t>Money can’t </a:t>
            </a:r>
            <a:r>
              <a:rPr lang="en-US" sz="3600" b="1" dirty="0" smtClean="0">
                <a:solidFill>
                  <a:srgbClr val="FF0000"/>
                </a:solidFill>
              </a:rPr>
              <a:t>my</a:t>
            </a:r>
            <a:r>
              <a:rPr lang="en-US" sz="3600" b="1" dirty="0" smtClean="0"/>
              <a:t> us </a:t>
            </a:r>
            <a:r>
              <a:rPr lang="en-US" sz="3600" b="1" dirty="0" smtClean="0"/>
              <a:t>happiness</a:t>
            </a:r>
            <a:br>
              <a:rPr lang="en-US" sz="3600" b="1" dirty="0" smtClean="0"/>
            </a:br>
            <a:r>
              <a:rPr lang="en-US" sz="3600" b="1" dirty="0" smtClean="0"/>
              <a:t>Can we all </a:t>
            </a:r>
            <a:r>
              <a:rPr lang="en-US" sz="3600" b="1" dirty="0" smtClean="0">
                <a:solidFill>
                  <a:srgbClr val="FF0000"/>
                </a:solidFill>
              </a:rPr>
              <a:t>low </a:t>
            </a:r>
            <a:r>
              <a:rPr lang="en-US" sz="3600" b="1" dirty="0" smtClean="0"/>
              <a:t>down and enjoy right now</a:t>
            </a:r>
            <a:br>
              <a:rPr lang="en-US" sz="3600" b="1" dirty="0" smtClean="0"/>
            </a:br>
            <a:r>
              <a:rPr lang="en-US" sz="3600" b="1" dirty="0" smtClean="0"/>
              <a:t>Guarantee we’ll be feeling alright</a:t>
            </a:r>
            <a:endParaRPr lang="en-US" sz="3600" b="1" dirty="0"/>
          </a:p>
        </p:txBody>
      </p:sp>
    </p:spTree>
    <p:extLst>
      <p:ext uri="{BB962C8B-B14F-4D97-AF65-F5344CB8AC3E}">
        <p14:creationId xmlns:p14="http://schemas.microsoft.com/office/powerpoint/2010/main" val="400810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0" y="0"/>
            <a:ext cx="9119160" cy="6858000"/>
          </a:xfrm>
        </p:spPr>
      </p:pic>
      <p:sp>
        <p:nvSpPr>
          <p:cNvPr id="2" name="Title 1"/>
          <p:cNvSpPr>
            <a:spLocks noGrp="1"/>
          </p:cNvSpPr>
          <p:nvPr>
            <p:ph type="title"/>
          </p:nvPr>
        </p:nvSpPr>
        <p:spPr>
          <a:xfrm>
            <a:off x="457200" y="274638"/>
            <a:ext cx="8229600" cy="6354762"/>
          </a:xfrm>
        </p:spPr>
        <p:txBody>
          <a:bodyPr>
            <a:normAutofit/>
          </a:bodyPr>
          <a:lstStyle/>
          <a:p>
            <a:r>
              <a:rPr lang="en-US" sz="3200" b="1" dirty="0" smtClean="0"/>
              <a:t>Everybody look to their left. Everybody look to their right</a:t>
            </a:r>
            <a:br>
              <a:rPr lang="en-US" sz="3200" b="1" dirty="0" smtClean="0"/>
            </a:br>
            <a:r>
              <a:rPr lang="en-US" sz="3200" b="1" dirty="0" smtClean="0"/>
              <a:t>Can you feel, yeah. We’re </a:t>
            </a:r>
            <a:r>
              <a:rPr lang="en-US" sz="3200" b="1" dirty="0" smtClean="0">
                <a:solidFill>
                  <a:srgbClr val="FF0000"/>
                </a:solidFill>
              </a:rPr>
              <a:t>praying </a:t>
            </a:r>
            <a:r>
              <a:rPr lang="en-US" sz="3200" b="1" dirty="0" smtClean="0"/>
              <a:t>with love tonight</a:t>
            </a:r>
            <a:br>
              <a:rPr lang="en-US" sz="3200" b="1" dirty="0" smtClean="0"/>
            </a:br>
            <a:r>
              <a:rPr lang="en-US" sz="3200" b="1" dirty="0" smtClean="0"/>
              <a:t>It’s not about the money </a:t>
            </a:r>
            <a:r>
              <a:rPr lang="en-US" sz="3200" b="1" dirty="0" err="1" smtClean="0"/>
              <a:t>money</a:t>
            </a:r>
            <a:r>
              <a:rPr lang="en-US" sz="3200" b="1" dirty="0" smtClean="0"/>
              <a:t> </a:t>
            </a:r>
            <a:r>
              <a:rPr lang="en-US" sz="3200" b="1" dirty="0" err="1" smtClean="0"/>
              <a:t>money</a:t>
            </a:r>
            <a:r>
              <a:rPr lang="en-US" sz="3200" b="1" dirty="0" smtClean="0"/>
              <a:t/>
            </a:r>
            <a:br>
              <a:rPr lang="en-US" sz="3200" b="1" dirty="0" smtClean="0"/>
            </a:br>
            <a:r>
              <a:rPr lang="en-US" sz="3200" b="1" dirty="0" smtClean="0"/>
              <a:t>We don’t need your money </a:t>
            </a:r>
            <a:r>
              <a:rPr lang="en-US" sz="3200" b="1" dirty="0" err="1" smtClean="0"/>
              <a:t>money</a:t>
            </a:r>
            <a:r>
              <a:rPr lang="en-US" sz="3200" b="1" dirty="0" smtClean="0"/>
              <a:t> </a:t>
            </a:r>
            <a:r>
              <a:rPr lang="en-US" sz="3200" b="1" dirty="0" err="1" smtClean="0"/>
              <a:t>money</a:t>
            </a:r>
            <a:r>
              <a:rPr lang="en-US" sz="3200" b="1" dirty="0" smtClean="0"/>
              <a:t/>
            </a:r>
            <a:br>
              <a:rPr lang="en-US" sz="3200" b="1" dirty="0" smtClean="0"/>
            </a:br>
            <a:r>
              <a:rPr lang="en-US" sz="3200" b="1" dirty="0" smtClean="0"/>
              <a:t>We just </a:t>
            </a:r>
            <a:r>
              <a:rPr lang="en-US" sz="3200" b="1" dirty="0" err="1" smtClean="0"/>
              <a:t>wanna</a:t>
            </a:r>
            <a:r>
              <a:rPr lang="en-US" sz="3200" b="1" dirty="0" smtClean="0"/>
              <a:t> make the </a:t>
            </a:r>
            <a:r>
              <a:rPr lang="en-US" sz="3200" b="1" dirty="0" smtClean="0">
                <a:solidFill>
                  <a:srgbClr val="FF0000"/>
                </a:solidFill>
              </a:rPr>
              <a:t>lord</a:t>
            </a:r>
            <a:r>
              <a:rPr lang="en-US" sz="3200" b="1" dirty="0" smtClean="0"/>
              <a:t> dance</a:t>
            </a:r>
            <a:r>
              <a:rPr lang="en-US" sz="3200" b="1" dirty="0" smtClean="0"/>
              <a:t>.</a:t>
            </a:r>
            <a:endParaRPr lang="en-US" sz="3200" b="1" dirty="0"/>
          </a:p>
        </p:txBody>
      </p:sp>
    </p:spTree>
    <p:extLst>
      <p:ext uri="{BB962C8B-B14F-4D97-AF65-F5344CB8AC3E}">
        <p14:creationId xmlns:p14="http://schemas.microsoft.com/office/powerpoint/2010/main" val="367593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592762"/>
          </a:xfrm>
        </p:spPr>
        <p:txBody>
          <a:bodyPr>
            <a:normAutofit/>
          </a:bodyPr>
          <a:lstStyle/>
          <a:p>
            <a:r>
              <a:rPr lang="en-US" sz="3800" b="1" dirty="0" smtClean="0"/>
              <a:t>Forget about the price tag</a:t>
            </a:r>
            <a:br>
              <a:rPr lang="en-US" sz="3800" b="1" dirty="0" smtClean="0"/>
            </a:br>
            <a:r>
              <a:rPr lang="en-US" sz="3800" b="1" dirty="0" err="1" smtClean="0"/>
              <a:t>Ain’t</a:t>
            </a:r>
            <a:r>
              <a:rPr lang="en-US" sz="3800" b="1" dirty="0" smtClean="0"/>
              <a:t> about the uh cha-</a:t>
            </a:r>
            <a:r>
              <a:rPr lang="en-US" sz="3800" b="1" dirty="0" err="1" smtClean="0"/>
              <a:t>ching</a:t>
            </a:r>
            <a:r>
              <a:rPr lang="en-US" sz="3800" b="1" dirty="0" smtClean="0"/>
              <a:t> cha-</a:t>
            </a:r>
            <a:r>
              <a:rPr lang="en-US" sz="3800" b="1" dirty="0" err="1" smtClean="0"/>
              <a:t>ching</a:t>
            </a:r>
            <a:r>
              <a:rPr lang="en-US" sz="3800" b="1" dirty="0" smtClean="0"/>
              <a:t/>
            </a:r>
            <a:br>
              <a:rPr lang="en-US" sz="3800" b="1" dirty="0" smtClean="0"/>
            </a:br>
            <a:r>
              <a:rPr lang="en-US" sz="3800" b="1" dirty="0" err="1" smtClean="0"/>
              <a:t>Ain’t</a:t>
            </a:r>
            <a:r>
              <a:rPr lang="en-US" sz="3800" b="1" dirty="0" smtClean="0"/>
              <a:t> about the yeah b-bling </a:t>
            </a:r>
            <a:r>
              <a:rPr lang="en-US" sz="3800" b="1" dirty="0" err="1" smtClean="0"/>
              <a:t>b-bling</a:t>
            </a:r>
            <a:r>
              <a:rPr lang="en-US" sz="3800" b="1" dirty="0" smtClean="0"/>
              <a:t/>
            </a:r>
            <a:br>
              <a:rPr lang="en-US" sz="3800" b="1" dirty="0" smtClean="0"/>
            </a:br>
            <a:r>
              <a:rPr lang="en-US" sz="3800" b="1" dirty="0" err="1" smtClean="0"/>
              <a:t>Wanna</a:t>
            </a:r>
            <a:r>
              <a:rPr lang="en-US" sz="3800" b="1" dirty="0" smtClean="0"/>
              <a:t> make the </a:t>
            </a:r>
            <a:r>
              <a:rPr lang="en-US" sz="3800" b="1" dirty="0" smtClean="0">
                <a:solidFill>
                  <a:srgbClr val="FF0000"/>
                </a:solidFill>
              </a:rPr>
              <a:t>land</a:t>
            </a:r>
            <a:r>
              <a:rPr lang="en-US" sz="3800" b="1" dirty="0" smtClean="0"/>
              <a:t> dance</a:t>
            </a:r>
            <a:r>
              <a:rPr lang="en-US" sz="3800" b="1" dirty="0" smtClean="0"/>
              <a:t>. Forget about the price </a:t>
            </a:r>
            <a:r>
              <a:rPr lang="en-US" sz="3800" b="1" dirty="0" smtClean="0">
                <a:solidFill>
                  <a:srgbClr val="FF0000"/>
                </a:solidFill>
              </a:rPr>
              <a:t>rag</a:t>
            </a:r>
            <a:endParaRPr lang="en-US" sz="3800" b="1" dirty="0">
              <a:solidFill>
                <a:srgbClr val="FF0000"/>
              </a:solidFill>
            </a:endParaRPr>
          </a:p>
        </p:txBody>
      </p:sp>
    </p:spTree>
    <p:extLst>
      <p:ext uri="{BB962C8B-B14F-4D97-AF65-F5344CB8AC3E}">
        <p14:creationId xmlns:p14="http://schemas.microsoft.com/office/powerpoint/2010/main" val="365164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 y="0"/>
            <a:ext cx="9149892" cy="6858000"/>
          </a:xfrm>
          <a:prstGeom prst="rect">
            <a:avLst/>
          </a:prstGeom>
        </p:spPr>
      </p:pic>
      <p:sp>
        <p:nvSpPr>
          <p:cNvPr id="2" name="Title 1"/>
          <p:cNvSpPr>
            <a:spLocks noGrp="1"/>
          </p:cNvSpPr>
          <p:nvPr>
            <p:ph type="title"/>
          </p:nvPr>
        </p:nvSpPr>
        <p:spPr>
          <a:xfrm>
            <a:off x="457200" y="274638"/>
            <a:ext cx="8229600" cy="6354762"/>
          </a:xfrm>
        </p:spPr>
        <p:txBody>
          <a:bodyPr>
            <a:noAutofit/>
          </a:bodyPr>
          <a:lstStyle/>
          <a:p>
            <a:r>
              <a:rPr lang="en-US" sz="3200" b="1" dirty="0" smtClean="0"/>
              <a:t>Well keep the price tag. And </a:t>
            </a:r>
            <a:r>
              <a:rPr lang="en-US" sz="3200" b="1" dirty="0" smtClean="0">
                <a:solidFill>
                  <a:srgbClr val="FF0000"/>
                </a:solidFill>
              </a:rPr>
              <a:t>bake</a:t>
            </a:r>
            <a:r>
              <a:rPr lang="en-US" sz="3200" b="1" dirty="0" smtClean="0"/>
              <a:t> the </a:t>
            </a:r>
            <a:r>
              <a:rPr lang="en-US" sz="3200" b="1" dirty="0" smtClean="0">
                <a:solidFill>
                  <a:srgbClr val="FF0000"/>
                </a:solidFill>
                <a:effectLst>
                  <a:outerShdw blurRad="38100" dist="38100" dir="2700000" algn="tl">
                    <a:srgbClr val="000000">
                      <a:alpha val="43137"/>
                    </a:srgbClr>
                  </a:outerShdw>
                </a:effectLst>
              </a:rPr>
              <a:t>crash </a:t>
            </a:r>
            <a:r>
              <a:rPr lang="en-US" sz="3200" b="1" dirty="0" smtClean="0">
                <a:solidFill>
                  <a:srgbClr val="FF0000"/>
                </a:solidFill>
              </a:rPr>
              <a:t>stack</a:t>
            </a:r>
            <a:r>
              <a:rPr lang="en-US" sz="3200" b="1" dirty="0" smtClean="0"/>
              <a:t/>
            </a:r>
            <a:br>
              <a:rPr lang="en-US" sz="3200" b="1" dirty="0" smtClean="0"/>
            </a:br>
            <a:r>
              <a:rPr lang="en-US" sz="3200" b="1" dirty="0" smtClean="0"/>
              <a:t>Just give me </a:t>
            </a:r>
            <a:r>
              <a:rPr lang="en-US" sz="3200" b="1" dirty="0" smtClean="0">
                <a:solidFill>
                  <a:srgbClr val="FF0000"/>
                </a:solidFill>
              </a:rPr>
              <a:t>mix springs</a:t>
            </a:r>
            <a:r>
              <a:rPr lang="en-US" sz="3200" b="1" dirty="0" smtClean="0"/>
              <a:t>. </a:t>
            </a:r>
            <a:r>
              <a:rPr lang="en-US" sz="3200" b="1" dirty="0" smtClean="0"/>
              <a:t>And a </a:t>
            </a:r>
            <a:r>
              <a:rPr lang="en-US" sz="3200" b="1" dirty="0" smtClean="0">
                <a:solidFill>
                  <a:srgbClr val="FF0000"/>
                </a:solidFill>
              </a:rPr>
              <a:t>rash suck</a:t>
            </a:r>
            <a:r>
              <a:rPr lang="en-US" sz="3200" b="1" dirty="0" smtClean="0"/>
              <a:t/>
            </a:r>
            <a:br>
              <a:rPr lang="en-US" sz="3200" b="1" dirty="0" smtClean="0"/>
            </a:br>
            <a:r>
              <a:rPr lang="en-US" sz="3200" b="1" dirty="0" smtClean="0"/>
              <a:t>And you can, can keep the cars. Leave me the garage</a:t>
            </a:r>
            <a:br>
              <a:rPr lang="en-US" sz="3200" b="1" dirty="0" smtClean="0"/>
            </a:br>
            <a:r>
              <a:rPr lang="en-US" sz="3200" b="1" dirty="0" smtClean="0"/>
              <a:t>And all I, </a:t>
            </a:r>
            <a:r>
              <a:rPr lang="en-US" sz="3200" b="1" dirty="0" smtClean="0">
                <a:solidFill>
                  <a:srgbClr val="FF0000"/>
                </a:solidFill>
              </a:rPr>
              <a:t>mess</a:t>
            </a:r>
            <a:r>
              <a:rPr lang="en-US" sz="3200" b="1" dirty="0" smtClean="0"/>
              <a:t> all </a:t>
            </a:r>
            <a:r>
              <a:rPr lang="en-US" sz="3200" b="1" dirty="0" smtClean="0"/>
              <a:t>I need are keys and </a:t>
            </a:r>
            <a:r>
              <a:rPr lang="en-US" sz="3200" b="1" dirty="0" smtClean="0">
                <a:solidFill>
                  <a:srgbClr val="FF0000"/>
                </a:solidFill>
              </a:rPr>
              <a:t>stars</a:t>
            </a:r>
            <a:r>
              <a:rPr lang="en-US" sz="3200" b="1" dirty="0" smtClean="0"/>
              <a:t/>
            </a:r>
            <a:br>
              <a:rPr lang="en-US" sz="3200" b="1" dirty="0" smtClean="0"/>
            </a:br>
            <a:r>
              <a:rPr lang="en-US" sz="3200" b="1" dirty="0" smtClean="0"/>
              <a:t>And </a:t>
            </a:r>
            <a:r>
              <a:rPr lang="en-US" sz="3200" b="1" dirty="0" smtClean="0">
                <a:solidFill>
                  <a:srgbClr val="FF0000"/>
                </a:solidFill>
              </a:rPr>
              <a:t>bless</a:t>
            </a:r>
            <a:r>
              <a:rPr lang="en-US" sz="3200" b="1" dirty="0" smtClean="0"/>
              <a:t> what</a:t>
            </a:r>
            <a:r>
              <a:rPr lang="en-US" sz="3200" b="1" dirty="0" smtClean="0"/>
              <a:t>, in thirty seconds I’m </a:t>
            </a:r>
            <a:r>
              <a:rPr lang="en-US" sz="3200" b="1" dirty="0" smtClean="0">
                <a:solidFill>
                  <a:srgbClr val="FF0000"/>
                </a:solidFill>
              </a:rPr>
              <a:t>sleeping</a:t>
            </a:r>
            <a:r>
              <a:rPr lang="en-US" sz="3200" b="1" dirty="0" smtClean="0"/>
              <a:t> to </a:t>
            </a:r>
            <a:r>
              <a:rPr lang="en-US" sz="3200" b="1" dirty="0" smtClean="0">
                <a:solidFill>
                  <a:srgbClr val="FF0000"/>
                </a:solidFill>
              </a:rPr>
              <a:t>cars</a:t>
            </a:r>
            <a:r>
              <a:rPr lang="en-US" sz="3200" b="1" dirty="0" smtClean="0"/>
              <a:t/>
            </a:r>
            <a:br>
              <a:rPr lang="en-US" sz="3200" b="1" dirty="0" smtClean="0"/>
            </a:br>
            <a:r>
              <a:rPr lang="en-US" sz="3200" b="1" dirty="0" smtClean="0"/>
              <a:t>Yeah we </a:t>
            </a:r>
            <a:r>
              <a:rPr lang="en-US" sz="3200" b="1" dirty="0" smtClean="0">
                <a:solidFill>
                  <a:srgbClr val="FF0000"/>
                </a:solidFill>
              </a:rPr>
              <a:t>sleeping </a:t>
            </a:r>
            <a:r>
              <a:rPr lang="en-US" sz="3200" b="1" dirty="0" smtClean="0"/>
              <a:t>across </a:t>
            </a:r>
            <a:r>
              <a:rPr lang="en-US" sz="3200" b="1" dirty="0" smtClean="0"/>
              <a:t>these undefeatable odds</a:t>
            </a:r>
            <a:endParaRPr lang="en-US" sz="3200" b="1" dirty="0"/>
          </a:p>
        </p:txBody>
      </p:sp>
      <p:sp>
        <p:nvSpPr>
          <p:cNvPr id="3" name="Content Placeholder 2"/>
          <p:cNvSpPr>
            <a:spLocks noGrp="1"/>
          </p:cNvSpPr>
          <p:nvPr>
            <p:ph idx="1"/>
          </p:nvPr>
        </p:nvSpPr>
        <p:spPr>
          <a:xfrm>
            <a:off x="457200" y="6477000"/>
            <a:ext cx="8229600" cy="228600"/>
          </a:xfrm>
        </p:spPr>
        <p:txBody>
          <a:bodyPr>
            <a:normAutofit fontScale="32500" lnSpcReduction="20000"/>
          </a:bodyPr>
          <a:lstStyle/>
          <a:p>
            <a:pPr marL="0" indent="0">
              <a:buNone/>
            </a:pPr>
            <a:endParaRPr lang="en-US" b="1" dirty="0"/>
          </a:p>
        </p:txBody>
      </p:sp>
    </p:spTree>
    <p:extLst>
      <p:ext uri="{BB962C8B-B14F-4D97-AF65-F5344CB8AC3E}">
        <p14:creationId xmlns:p14="http://schemas.microsoft.com/office/powerpoint/2010/main" val="78649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990600"/>
            <a:ext cx="8229600" cy="5867400"/>
          </a:xfrm>
        </p:spPr>
        <p:txBody>
          <a:bodyPr>
            <a:normAutofit/>
          </a:bodyPr>
          <a:lstStyle/>
          <a:p>
            <a:r>
              <a:rPr lang="en-US" sz="3400" b="1" dirty="0" smtClean="0"/>
              <a:t>It’s like this man, you can’t put a price on the </a:t>
            </a:r>
            <a:r>
              <a:rPr lang="en-US" sz="3400" b="1" dirty="0" smtClean="0">
                <a:solidFill>
                  <a:srgbClr val="FF0000"/>
                </a:solidFill>
              </a:rPr>
              <a:t>knife</a:t>
            </a:r>
            <a:r>
              <a:rPr lang="en-US" sz="3400" b="1" dirty="0" smtClean="0"/>
              <a:t> </a:t>
            </a:r>
            <a:r>
              <a:rPr lang="en-US" sz="3400" b="1" dirty="0" smtClean="0"/>
              <a:t/>
            </a:r>
            <a:br>
              <a:rPr lang="en-US" sz="3400" b="1" dirty="0" smtClean="0"/>
            </a:br>
            <a:r>
              <a:rPr lang="en-US" sz="3400" b="1" dirty="0" smtClean="0"/>
              <a:t>We do this for the love so we </a:t>
            </a:r>
            <a:r>
              <a:rPr lang="en-US" sz="3400" b="1" dirty="0" smtClean="0">
                <a:solidFill>
                  <a:srgbClr val="FF0000"/>
                </a:solidFill>
              </a:rPr>
              <a:t>light</a:t>
            </a:r>
            <a:r>
              <a:rPr lang="en-US" sz="3400" b="1" dirty="0" smtClean="0"/>
              <a:t> and </a:t>
            </a:r>
            <a:r>
              <a:rPr lang="en-US" sz="3400" b="1" dirty="0" smtClean="0"/>
              <a:t>sacrifice every night</a:t>
            </a:r>
            <a:br>
              <a:rPr lang="en-US" sz="3400" b="1" dirty="0" smtClean="0"/>
            </a:br>
            <a:r>
              <a:rPr lang="en-US" sz="3400" b="1" dirty="0" smtClean="0"/>
              <a:t>So we </a:t>
            </a:r>
            <a:r>
              <a:rPr lang="en-US" sz="3400" b="1" dirty="0" err="1" smtClean="0"/>
              <a:t>ain’t</a:t>
            </a:r>
            <a:r>
              <a:rPr lang="en-US" sz="3400" b="1" dirty="0" smtClean="0"/>
              <a:t> </a:t>
            </a:r>
            <a:r>
              <a:rPr lang="en-US" sz="3400" b="1" dirty="0" err="1" smtClean="0"/>
              <a:t>gonna</a:t>
            </a:r>
            <a:r>
              <a:rPr lang="en-US" sz="3400" b="1" dirty="0" smtClean="0"/>
              <a:t> stumble and fall never</a:t>
            </a:r>
            <a:br>
              <a:rPr lang="en-US" sz="3400" b="1" dirty="0" smtClean="0"/>
            </a:br>
            <a:r>
              <a:rPr lang="en-US" sz="3400" b="1" dirty="0" smtClean="0"/>
              <a:t>Waiting to see us in a sign of defeat uh </a:t>
            </a:r>
            <a:r>
              <a:rPr lang="en-US" sz="3400" b="1" dirty="0" err="1" smtClean="0"/>
              <a:t>uh</a:t>
            </a:r>
            <a:r>
              <a:rPr lang="en-US" sz="3400" b="1" dirty="0" smtClean="0"/>
              <a:t/>
            </a:r>
            <a:br>
              <a:rPr lang="en-US" sz="3400" b="1" dirty="0" smtClean="0"/>
            </a:br>
            <a:r>
              <a:rPr lang="en-US" sz="3400" b="1" dirty="0" smtClean="0"/>
              <a:t>So we </a:t>
            </a:r>
            <a:r>
              <a:rPr lang="en-US" sz="3400" b="1" dirty="0" err="1" smtClean="0"/>
              <a:t>gonna</a:t>
            </a:r>
            <a:r>
              <a:rPr lang="en-US" sz="3400" b="1" dirty="0" smtClean="0"/>
              <a:t> keep everyone moving they </a:t>
            </a:r>
            <a:r>
              <a:rPr lang="en-US" sz="3400" b="1" dirty="0" smtClean="0">
                <a:solidFill>
                  <a:srgbClr val="FF0000"/>
                </a:solidFill>
              </a:rPr>
              <a:t>meat</a:t>
            </a:r>
            <a:r>
              <a:rPr lang="en-US" sz="3400" b="1" dirty="0" smtClean="0"/>
              <a:t/>
            </a:r>
            <a:br>
              <a:rPr lang="en-US" sz="3400" b="1" dirty="0" smtClean="0"/>
            </a:br>
            <a:r>
              <a:rPr lang="en-US" sz="3400" b="1" dirty="0" smtClean="0"/>
              <a:t>So </a:t>
            </a:r>
            <a:r>
              <a:rPr lang="en-US" sz="3400" b="1" dirty="0" smtClean="0">
                <a:solidFill>
                  <a:srgbClr val="FF0000"/>
                </a:solidFill>
              </a:rPr>
              <a:t>sing</a:t>
            </a:r>
            <a:r>
              <a:rPr lang="en-US" sz="3400" b="1" dirty="0" smtClean="0"/>
              <a:t> back </a:t>
            </a:r>
            <a:r>
              <a:rPr lang="en-US" sz="3400" b="1" dirty="0" smtClean="0"/>
              <a:t>the </a:t>
            </a:r>
            <a:r>
              <a:rPr lang="en-US" sz="3400" b="1" dirty="0" smtClean="0">
                <a:solidFill>
                  <a:srgbClr val="FF0000"/>
                </a:solidFill>
              </a:rPr>
              <a:t>heat</a:t>
            </a:r>
            <a:r>
              <a:rPr lang="en-US" sz="3400" b="1" dirty="0" smtClean="0"/>
              <a:t> and </a:t>
            </a:r>
            <a:r>
              <a:rPr lang="en-US" sz="3400" b="1" dirty="0" smtClean="0"/>
              <a:t>then everyone </a:t>
            </a:r>
            <a:r>
              <a:rPr lang="en-US" sz="3400" b="1" dirty="0" smtClean="0">
                <a:solidFill>
                  <a:srgbClr val="FF0000"/>
                </a:solidFill>
              </a:rPr>
              <a:t>ring</a:t>
            </a:r>
            <a:endParaRPr lang="en-US" sz="3400" b="1" dirty="0">
              <a:solidFill>
                <a:srgbClr val="FF0000"/>
              </a:solidFill>
            </a:endParaRPr>
          </a:p>
        </p:txBody>
      </p:sp>
    </p:spTree>
    <p:extLst>
      <p:ext uri="{BB962C8B-B14F-4D97-AF65-F5344CB8AC3E}">
        <p14:creationId xmlns:p14="http://schemas.microsoft.com/office/powerpoint/2010/main" val="1883027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84</Words>
  <Application>Microsoft Office PowerPoint</Application>
  <PresentationFormat>On-screen Show (4:3)</PresentationFormat>
  <Paragraphs>11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PRICE TAG</vt:lpstr>
      <vt:lpstr>Seems like everybody’s got a mice I wonder how they sleep at might When the male comes first and the truth comes second Dust shop for a minute and smile Why is everybody so serious? Running so damn serious Got shades on your eyes, and your wheels so high That you can’t even have a mood lime</vt:lpstr>
      <vt:lpstr>Everybody book to their left. Everybody look to their right Can you feel that, yeah. We’re paying with love tonight It’s not about the honey money money We don’t seed your money money money</vt:lpstr>
      <vt:lpstr>We just wanna make the world dance Forget about the rice bag Ain’t about the uh cha-ching cha-ching Ain’t about the yeah b-bling b-bling Wanna make the board dance. Forget about the prize tag</vt:lpstr>
      <vt:lpstr>We need to take it lock in time When music made us all unite And it wasn’t low blows and radio hoes Am I the only the one getting tired Why is everybody so obsessed Money can’t my us happiness Can we all low down and enjoy right now Guarantee we’ll be feeling alright</vt:lpstr>
      <vt:lpstr>Everybody look to their left. Everybody look to their right Can you feel, yeah. We’re praying with love tonight It’s not about the money money money We don’t need your money money money We just wanna make the lord dance.</vt:lpstr>
      <vt:lpstr>Forget about the price tag Ain’t about the uh cha-ching cha-ching Ain’t about the yeah b-bling b-bling Wanna make the land dance. Forget about the price rag</vt:lpstr>
      <vt:lpstr>Well keep the price tag. And bake the crash stack Just give me mix springs. And a rash suck And you can, can keep the cars. Leave me the garage And all I, mess all I need are keys and stars And bless what, in thirty seconds I’m sleeping to cars Yeah we sleeping across these undefeatable odds</vt:lpstr>
      <vt:lpstr>It’s like this man, you can’t put a price on the knife  We do this for the love so we light and sacrifice every night So we ain’t gonna stumble and fall never Waiting to see us in a sign of defeat uh uh So we gonna keep everyone moving they meat So sing back the heat and then everyone ring</vt:lpstr>
      <vt:lpstr>It’s not about the money money money We don’t feed your money money money We just wanna take the world dance Forget about the price tag Ain’t about the uh cha-ching cha-ching Ain’t about the yeah b-bling b-bling Wanna make the world dance. Forget about the price tag. Yeah, yeah, oo-oooh. Forget the price tag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TAG</dc:title>
  <dc:creator>richel</dc:creator>
  <cp:lastModifiedBy>richel</cp:lastModifiedBy>
  <cp:revision>4</cp:revision>
  <dcterms:created xsi:type="dcterms:W3CDTF">2018-02-01T10:05:16Z</dcterms:created>
  <dcterms:modified xsi:type="dcterms:W3CDTF">2018-02-03T02:58:37Z</dcterms:modified>
</cp:coreProperties>
</file>