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40"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3512AD-A806-4BA3-8E48-C2178AA9F43A}" type="datetimeFigureOut">
              <a:rPr lang="en-US" smtClean="0"/>
              <a:t>2/24/2018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E8FC9C-C083-49BB-B0D3-023FB9629254}" type="slidenum">
              <a:rPr lang="en-US" smtClean="0"/>
              <a:t>‹#›</a:t>
            </a:fld>
            <a:endParaRPr lang="en-US"/>
          </a:p>
        </p:txBody>
      </p:sp>
    </p:spTree>
    <p:extLst>
      <p:ext uri="{BB962C8B-B14F-4D97-AF65-F5344CB8AC3E}">
        <p14:creationId xmlns:p14="http://schemas.microsoft.com/office/powerpoint/2010/main" val="3166867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E8FC9C-C083-49BB-B0D3-023FB9629254}" type="slidenum">
              <a:rPr lang="en-US" smtClean="0"/>
              <a:t>1</a:t>
            </a:fld>
            <a:endParaRPr lang="en-US"/>
          </a:p>
        </p:txBody>
      </p:sp>
    </p:spTree>
    <p:extLst>
      <p:ext uri="{BB962C8B-B14F-4D97-AF65-F5344CB8AC3E}">
        <p14:creationId xmlns:p14="http://schemas.microsoft.com/office/powerpoint/2010/main" val="1879527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E8FC9C-C083-49BB-B0D3-023FB9629254}" type="slidenum">
              <a:rPr lang="en-US" smtClean="0"/>
              <a:t>2</a:t>
            </a:fld>
            <a:endParaRPr lang="en-US"/>
          </a:p>
        </p:txBody>
      </p:sp>
    </p:spTree>
    <p:extLst>
      <p:ext uri="{BB962C8B-B14F-4D97-AF65-F5344CB8AC3E}">
        <p14:creationId xmlns:p14="http://schemas.microsoft.com/office/powerpoint/2010/main" val="2919213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E8FC9C-C083-49BB-B0D3-023FB9629254}" type="slidenum">
              <a:rPr lang="en-US" smtClean="0"/>
              <a:t>3</a:t>
            </a:fld>
            <a:endParaRPr lang="en-US"/>
          </a:p>
        </p:txBody>
      </p:sp>
    </p:spTree>
    <p:extLst>
      <p:ext uri="{BB962C8B-B14F-4D97-AF65-F5344CB8AC3E}">
        <p14:creationId xmlns:p14="http://schemas.microsoft.com/office/powerpoint/2010/main" val="766781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E8FC9C-C083-49BB-B0D3-023FB9629254}" type="slidenum">
              <a:rPr lang="en-US" smtClean="0"/>
              <a:t>4</a:t>
            </a:fld>
            <a:endParaRPr lang="en-US"/>
          </a:p>
        </p:txBody>
      </p:sp>
    </p:spTree>
    <p:extLst>
      <p:ext uri="{BB962C8B-B14F-4D97-AF65-F5344CB8AC3E}">
        <p14:creationId xmlns:p14="http://schemas.microsoft.com/office/powerpoint/2010/main" val="339579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E8FC9C-C083-49BB-B0D3-023FB9629254}" type="slidenum">
              <a:rPr lang="en-US" smtClean="0"/>
              <a:t>5</a:t>
            </a:fld>
            <a:endParaRPr lang="en-US"/>
          </a:p>
        </p:txBody>
      </p:sp>
    </p:spTree>
    <p:extLst>
      <p:ext uri="{BB962C8B-B14F-4D97-AF65-F5344CB8AC3E}">
        <p14:creationId xmlns:p14="http://schemas.microsoft.com/office/powerpoint/2010/main" val="2386998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E8FC9C-C083-49BB-B0D3-023FB9629254}" type="slidenum">
              <a:rPr lang="en-US" smtClean="0"/>
              <a:t>6</a:t>
            </a:fld>
            <a:endParaRPr lang="en-US"/>
          </a:p>
        </p:txBody>
      </p:sp>
    </p:spTree>
    <p:extLst>
      <p:ext uri="{BB962C8B-B14F-4D97-AF65-F5344CB8AC3E}">
        <p14:creationId xmlns:p14="http://schemas.microsoft.com/office/powerpoint/2010/main" val="1236284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E8FC9C-C083-49BB-B0D3-023FB9629254}" type="slidenum">
              <a:rPr lang="en-US" smtClean="0"/>
              <a:t>7</a:t>
            </a:fld>
            <a:endParaRPr lang="en-US"/>
          </a:p>
        </p:txBody>
      </p:sp>
    </p:spTree>
    <p:extLst>
      <p:ext uri="{BB962C8B-B14F-4D97-AF65-F5344CB8AC3E}">
        <p14:creationId xmlns:p14="http://schemas.microsoft.com/office/powerpoint/2010/main" val="1941616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E8FC9C-C083-49BB-B0D3-023FB9629254}" type="slidenum">
              <a:rPr lang="en-US" smtClean="0"/>
              <a:t>8</a:t>
            </a:fld>
            <a:endParaRPr lang="en-US"/>
          </a:p>
        </p:txBody>
      </p:sp>
    </p:spTree>
    <p:extLst>
      <p:ext uri="{BB962C8B-B14F-4D97-AF65-F5344CB8AC3E}">
        <p14:creationId xmlns:p14="http://schemas.microsoft.com/office/powerpoint/2010/main" val="2220813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B03EF4EC-C26C-42AC-80DD-7358E17A786C}"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B0460-0869-481D-B798-6E9971A50BD4}"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03EF4EC-C26C-42AC-80DD-7358E17A786C}"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B0460-0869-481D-B798-6E9971A50BD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03EF4EC-C26C-42AC-80DD-7358E17A786C}" type="datetimeFigureOut">
              <a:rPr lang="en-US" smtClean="0"/>
              <a:t>2/24/2018</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1BB0460-0869-481D-B798-6E9971A50BD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03EF4EC-C26C-42AC-80DD-7358E17A786C}"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B0460-0869-481D-B798-6E9971A50BD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03EF4EC-C26C-42AC-80DD-7358E17A786C}"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B0460-0869-481D-B798-6E9971A50BD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03EF4EC-C26C-42AC-80DD-7358E17A786C}" type="datetimeFigureOut">
              <a:rPr lang="en-US" smtClean="0"/>
              <a:t>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B0460-0869-481D-B798-6E9971A50BD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03EF4EC-C26C-42AC-80DD-7358E17A786C}" type="datetimeFigureOut">
              <a:rPr lang="en-US" smtClean="0"/>
              <a:t>2/24/2018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BB0460-0869-481D-B798-6E9971A50BD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03EF4EC-C26C-42AC-80DD-7358E17A786C}" type="datetimeFigureOut">
              <a:rPr lang="en-US" smtClean="0"/>
              <a:t>2/24/2018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BB0460-0869-481D-B798-6E9971A50BD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EF4EC-C26C-42AC-80DD-7358E17A786C}" type="datetimeFigureOut">
              <a:rPr lang="en-US" smtClean="0"/>
              <a:t>2/24/2018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BB0460-0869-481D-B798-6E9971A50BD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03EF4EC-C26C-42AC-80DD-7358E17A786C}" type="datetimeFigureOut">
              <a:rPr lang="en-US" smtClean="0"/>
              <a:t>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B0460-0869-481D-B798-6E9971A50BD4}"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B03EF4EC-C26C-42AC-80DD-7358E17A786C}" type="datetimeFigureOut">
              <a:rPr lang="en-US" smtClean="0"/>
              <a:t>2/24/2018</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1BB0460-0869-481D-B798-6E9971A50BD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B03EF4EC-C26C-42AC-80DD-7358E17A786C}" type="datetimeFigureOut">
              <a:rPr lang="en-US" smtClean="0"/>
              <a:t>2/24/2018</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1BB0460-0869-481D-B798-6E9971A50BD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000" dirty="0">
                <a:solidFill>
                  <a:srgbClr val="FF0000"/>
                </a:solidFill>
              </a:rPr>
              <a:t>BOAR</a:t>
            </a:r>
          </a:p>
        </p:txBody>
      </p:sp>
      <p:sp>
        <p:nvSpPr>
          <p:cNvPr id="3" name="Subtitle 2"/>
          <p:cNvSpPr>
            <a:spLocks noGrp="1"/>
          </p:cNvSpPr>
          <p:nvPr>
            <p:ph type="subTitle" idx="1"/>
          </p:nvPr>
        </p:nvSpPr>
        <p:spPr/>
        <p:txBody>
          <a:bodyPr>
            <a:normAutofit/>
          </a:bodyPr>
          <a:lstStyle/>
          <a:p>
            <a:r>
              <a:rPr lang="en-US" sz="2800" b="1" i="1" dirty="0"/>
              <a:t>GROUP 2</a:t>
            </a:r>
          </a:p>
        </p:txBody>
      </p:sp>
    </p:spTree>
    <p:extLst>
      <p:ext uri="{BB962C8B-B14F-4D97-AF65-F5344CB8AC3E}">
        <p14:creationId xmlns:p14="http://schemas.microsoft.com/office/powerpoint/2010/main" val="2836154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304800"/>
            <a:ext cx="8229600" cy="5638800"/>
          </a:xfrm>
        </p:spPr>
        <p:txBody>
          <a:bodyPr>
            <a:normAutofit/>
          </a:bodyPr>
          <a:lstStyle/>
          <a:p>
            <a:r>
              <a:rPr lang="en-US" sz="3200" dirty="0"/>
              <a:t>Oh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br>
              <a:rPr lang="en-US" sz="3200" dirty="0"/>
            </a:b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br>
              <a:rPr lang="en-US" sz="3200" dirty="0"/>
            </a:b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br>
              <a:rPr lang="en-US" sz="3200" dirty="0"/>
            </a:br>
            <a:r>
              <a:rPr lang="en-US" sz="3200" dirty="0"/>
              <a:t>You’re </a:t>
            </a:r>
            <a:r>
              <a:rPr lang="en-US" sz="3200" dirty="0" err="1"/>
              <a:t>gonna</a:t>
            </a:r>
            <a:r>
              <a:rPr lang="en-US" sz="3200" dirty="0"/>
              <a:t> hear me </a:t>
            </a:r>
            <a:r>
              <a:rPr lang="en-US" sz="3200" dirty="0">
                <a:solidFill>
                  <a:srgbClr val="FF0000"/>
                </a:solidFill>
              </a:rPr>
              <a:t>boar</a:t>
            </a:r>
            <a:r>
              <a:rPr lang="en-US" sz="3200" dirty="0"/>
              <a:t>!</a:t>
            </a:r>
            <a:br>
              <a:rPr lang="en-US" sz="3200" dirty="0"/>
            </a:br>
            <a:br>
              <a:rPr lang="en-US" sz="3200" dirty="0"/>
            </a:br>
            <a:r>
              <a:rPr lang="en-US" sz="3200" dirty="0"/>
              <a:t>Oh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br>
              <a:rPr lang="en-US" sz="3200" dirty="0"/>
            </a:b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br>
              <a:rPr lang="en-US" sz="3200" dirty="0"/>
            </a:b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br>
              <a:rPr lang="en-US" sz="3200" dirty="0"/>
            </a:br>
            <a:r>
              <a:rPr lang="en-US" sz="3200" dirty="0"/>
              <a:t>You’re </a:t>
            </a:r>
            <a:r>
              <a:rPr lang="en-US" sz="3200" dirty="0" err="1"/>
              <a:t>gonna</a:t>
            </a:r>
            <a:r>
              <a:rPr lang="en-US" sz="3200" dirty="0"/>
              <a:t> hear me </a:t>
            </a:r>
            <a:r>
              <a:rPr lang="en-US" sz="3200" dirty="0">
                <a:solidFill>
                  <a:srgbClr val="FF0000"/>
                </a:solidFill>
              </a:rPr>
              <a:t>boar</a:t>
            </a:r>
            <a:r>
              <a:rPr lang="en-US" sz="3200" dirty="0"/>
              <a:t>!</a:t>
            </a:r>
            <a:br>
              <a:rPr lang="en-US" sz="3200" dirty="0"/>
            </a:br>
            <a:br>
              <a:rPr lang="en-US" sz="3200" dirty="0"/>
            </a:br>
            <a:endParaRPr lang="en-US" sz="3200" dirty="0"/>
          </a:p>
        </p:txBody>
      </p:sp>
      <p:sp>
        <p:nvSpPr>
          <p:cNvPr id="5" name="Content Placeholder 4"/>
          <p:cNvSpPr>
            <a:spLocks noGrp="1"/>
          </p:cNvSpPr>
          <p:nvPr>
            <p:ph idx="1"/>
          </p:nvPr>
        </p:nvSpPr>
        <p:spPr>
          <a:xfrm>
            <a:off x="457200" y="6172200"/>
            <a:ext cx="8229600" cy="228600"/>
          </a:xfrm>
        </p:spPr>
        <p:txBody>
          <a:bodyPr>
            <a:normAutofit fontScale="25000" lnSpcReduction="20000"/>
          </a:bodyPr>
          <a:lstStyle/>
          <a:p>
            <a:endParaRPr lang="en-US" dirty="0"/>
          </a:p>
        </p:txBody>
      </p:sp>
    </p:spTree>
    <p:extLst>
      <p:ext uri="{BB962C8B-B14F-4D97-AF65-F5344CB8AC3E}">
        <p14:creationId xmlns:p14="http://schemas.microsoft.com/office/powerpoint/2010/main" val="3261058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76200"/>
            <a:ext cx="9144000" cy="6781800"/>
          </a:xfrm>
        </p:spPr>
      </p:pic>
      <p:sp>
        <p:nvSpPr>
          <p:cNvPr id="2" name="Title 1"/>
          <p:cNvSpPr>
            <a:spLocks noGrp="1"/>
          </p:cNvSpPr>
          <p:nvPr>
            <p:ph type="title"/>
          </p:nvPr>
        </p:nvSpPr>
        <p:spPr>
          <a:xfrm>
            <a:off x="457200" y="155448"/>
            <a:ext cx="8229600" cy="4873752"/>
          </a:xfrm>
        </p:spPr>
        <p:txBody>
          <a:bodyPr>
            <a:normAutofit/>
          </a:bodyPr>
          <a:lstStyle/>
          <a:p>
            <a:r>
              <a:rPr lang="en-US" sz="3200" dirty="0"/>
              <a:t>I used to bite my tongue and hold my breath</a:t>
            </a:r>
            <a:br>
              <a:rPr lang="en-US" sz="3200" dirty="0"/>
            </a:br>
            <a:r>
              <a:rPr lang="en-US" sz="3200" dirty="0"/>
              <a:t>Scared to rock the boat and make a </a:t>
            </a:r>
            <a:r>
              <a:rPr lang="en-US" sz="3200" dirty="0">
                <a:solidFill>
                  <a:srgbClr val="FF0000"/>
                </a:solidFill>
              </a:rPr>
              <a:t>guess</a:t>
            </a:r>
            <a:br>
              <a:rPr lang="en-US" sz="3200" dirty="0"/>
            </a:br>
            <a:r>
              <a:rPr lang="en-US" sz="3200" dirty="0"/>
              <a:t>So I sat </a:t>
            </a:r>
            <a:r>
              <a:rPr lang="en-US" sz="3200" dirty="0">
                <a:solidFill>
                  <a:srgbClr val="FF0000"/>
                </a:solidFill>
              </a:rPr>
              <a:t>silently</a:t>
            </a:r>
            <a:r>
              <a:rPr lang="en-US" sz="3200" dirty="0"/>
              <a:t>, agreed politely</a:t>
            </a:r>
            <a:br>
              <a:rPr lang="en-US" sz="3200" dirty="0"/>
            </a:br>
            <a:r>
              <a:rPr lang="en-US" sz="3200" dirty="0"/>
              <a:t>I </a:t>
            </a:r>
            <a:r>
              <a:rPr lang="en-US" sz="3200" dirty="0">
                <a:solidFill>
                  <a:srgbClr val="FF0000"/>
                </a:solidFill>
              </a:rPr>
              <a:t>mess</a:t>
            </a:r>
            <a:r>
              <a:rPr lang="en-US" sz="3200" dirty="0"/>
              <a:t> that I forgot I had a </a:t>
            </a:r>
            <a:r>
              <a:rPr lang="en-US" sz="3200" dirty="0">
                <a:solidFill>
                  <a:srgbClr val="FF0000"/>
                </a:solidFill>
              </a:rPr>
              <a:t>voice</a:t>
            </a:r>
            <a:br>
              <a:rPr lang="en-US" sz="3200" dirty="0"/>
            </a:br>
            <a:r>
              <a:rPr lang="en-US" sz="3200" dirty="0"/>
              <a:t>I let you push me </a:t>
            </a:r>
            <a:r>
              <a:rPr lang="en-US" sz="3200" dirty="0">
                <a:solidFill>
                  <a:srgbClr val="FF0000"/>
                </a:solidFill>
              </a:rPr>
              <a:t>last</a:t>
            </a:r>
            <a:r>
              <a:rPr lang="en-US" sz="3200" dirty="0"/>
              <a:t> the breaking point</a:t>
            </a:r>
            <a:br>
              <a:rPr lang="en-US" sz="3200" dirty="0"/>
            </a:br>
            <a:r>
              <a:rPr lang="en-US" sz="3200" dirty="0"/>
              <a:t>I stood for nothing, so I fell for everything</a:t>
            </a:r>
          </a:p>
        </p:txBody>
      </p:sp>
    </p:spTree>
    <p:extLst>
      <p:ext uri="{BB962C8B-B14F-4D97-AF65-F5344CB8AC3E}">
        <p14:creationId xmlns:p14="http://schemas.microsoft.com/office/powerpoint/2010/main" val="138156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000" y="0"/>
            <a:ext cx="9117000" cy="6858000"/>
          </a:xfrm>
        </p:spPr>
      </p:pic>
      <p:sp>
        <p:nvSpPr>
          <p:cNvPr id="2" name="Title 1"/>
          <p:cNvSpPr>
            <a:spLocks noGrp="1"/>
          </p:cNvSpPr>
          <p:nvPr>
            <p:ph type="title"/>
          </p:nvPr>
        </p:nvSpPr>
        <p:spPr>
          <a:xfrm>
            <a:off x="457200" y="155448"/>
            <a:ext cx="8229600" cy="5254752"/>
          </a:xfrm>
        </p:spPr>
        <p:txBody>
          <a:bodyPr>
            <a:normAutofit/>
          </a:bodyPr>
          <a:lstStyle/>
          <a:p>
            <a:r>
              <a:rPr lang="en-US" sz="3200" dirty="0"/>
              <a:t>You held me </a:t>
            </a:r>
            <a:r>
              <a:rPr lang="en-US" sz="3200" dirty="0">
                <a:solidFill>
                  <a:srgbClr val="FF0000"/>
                </a:solidFill>
              </a:rPr>
              <a:t>clown</a:t>
            </a:r>
            <a:r>
              <a:rPr lang="en-US" sz="3200" dirty="0"/>
              <a:t>, but I got up (hey!)</a:t>
            </a:r>
            <a:br>
              <a:rPr lang="en-US" sz="3200" dirty="0"/>
            </a:br>
            <a:r>
              <a:rPr lang="en-US" sz="3200" dirty="0"/>
              <a:t>Already </a:t>
            </a:r>
            <a:r>
              <a:rPr lang="en-US" sz="3200" dirty="0">
                <a:solidFill>
                  <a:srgbClr val="FF0000"/>
                </a:solidFill>
              </a:rPr>
              <a:t>crushing</a:t>
            </a:r>
            <a:r>
              <a:rPr lang="en-US" sz="3200" dirty="0"/>
              <a:t> off the </a:t>
            </a:r>
            <a:r>
              <a:rPr lang="en-US" sz="3200" dirty="0">
                <a:solidFill>
                  <a:srgbClr val="FF0000"/>
                </a:solidFill>
              </a:rPr>
              <a:t>rust</a:t>
            </a:r>
            <a:br>
              <a:rPr lang="en-US" sz="3200" dirty="0"/>
            </a:br>
            <a:r>
              <a:rPr lang="en-US" sz="3200" dirty="0"/>
              <a:t>You hear my </a:t>
            </a:r>
            <a:r>
              <a:rPr lang="en-US" sz="3200" dirty="0">
                <a:solidFill>
                  <a:srgbClr val="FF0000"/>
                </a:solidFill>
              </a:rPr>
              <a:t>choice</a:t>
            </a:r>
            <a:r>
              <a:rPr lang="en-US" sz="3200" dirty="0"/>
              <a:t>, you hear that </a:t>
            </a:r>
            <a:r>
              <a:rPr lang="en-US" sz="3200" dirty="0">
                <a:solidFill>
                  <a:srgbClr val="FF0000"/>
                </a:solidFill>
              </a:rPr>
              <a:t>round</a:t>
            </a:r>
            <a:br>
              <a:rPr lang="en-US" sz="3200" dirty="0"/>
            </a:br>
            <a:r>
              <a:rPr lang="en-US" sz="3200" dirty="0"/>
              <a:t>Like thunder, </a:t>
            </a:r>
            <a:r>
              <a:rPr lang="en-US" sz="3200" dirty="0" err="1"/>
              <a:t>gonna</a:t>
            </a:r>
            <a:r>
              <a:rPr lang="en-US" sz="3200" dirty="0"/>
              <a:t> </a:t>
            </a:r>
            <a:r>
              <a:rPr lang="en-US" sz="3200" dirty="0">
                <a:solidFill>
                  <a:srgbClr val="FF0000"/>
                </a:solidFill>
              </a:rPr>
              <a:t>take</a:t>
            </a:r>
            <a:r>
              <a:rPr lang="en-US" sz="3200" dirty="0"/>
              <a:t> your ground</a:t>
            </a:r>
            <a:br>
              <a:rPr lang="en-US" sz="3200" dirty="0"/>
            </a:br>
            <a:r>
              <a:rPr lang="en-US" sz="3200" dirty="0"/>
              <a:t>You held me </a:t>
            </a:r>
            <a:r>
              <a:rPr lang="en-US" sz="3200" dirty="0">
                <a:solidFill>
                  <a:srgbClr val="FF0000"/>
                </a:solidFill>
              </a:rPr>
              <a:t>clown</a:t>
            </a:r>
            <a:r>
              <a:rPr lang="en-US" sz="3200" dirty="0"/>
              <a:t>, but I got up</a:t>
            </a:r>
            <a:br>
              <a:rPr lang="en-US" sz="3200" dirty="0"/>
            </a:br>
            <a:r>
              <a:rPr lang="en-US" sz="3200" dirty="0"/>
              <a:t>Get ready </a:t>
            </a:r>
            <a:r>
              <a:rPr lang="en-US" sz="3200" dirty="0" err="1"/>
              <a:t>‘cause</a:t>
            </a:r>
            <a:r>
              <a:rPr lang="en-US" sz="3200" dirty="0"/>
              <a:t> I’ve had enough</a:t>
            </a:r>
            <a:br>
              <a:rPr lang="en-US" sz="3200" dirty="0"/>
            </a:br>
            <a:r>
              <a:rPr lang="en-US" sz="3200" dirty="0"/>
              <a:t>I see it all, I see it now</a:t>
            </a:r>
          </a:p>
        </p:txBody>
      </p:sp>
    </p:spTree>
    <p:extLst>
      <p:ext uri="{BB962C8B-B14F-4D97-AF65-F5344CB8AC3E}">
        <p14:creationId xmlns:p14="http://schemas.microsoft.com/office/powerpoint/2010/main" val="188225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155448"/>
            <a:ext cx="8229600" cy="6397752"/>
          </a:xfrm>
        </p:spPr>
        <p:txBody>
          <a:bodyPr>
            <a:normAutofit/>
          </a:bodyPr>
          <a:lstStyle/>
          <a:p>
            <a:r>
              <a:rPr lang="en-US" sz="3200" dirty="0"/>
              <a:t>I got the eye of the tiger, a </a:t>
            </a:r>
            <a:r>
              <a:rPr lang="en-US" sz="3200" dirty="0">
                <a:solidFill>
                  <a:srgbClr val="FF0000"/>
                </a:solidFill>
              </a:rPr>
              <a:t>lighter</a:t>
            </a:r>
            <a:br>
              <a:rPr lang="en-US" sz="3200" dirty="0"/>
            </a:br>
            <a:r>
              <a:rPr lang="en-US" sz="3200" dirty="0">
                <a:solidFill>
                  <a:srgbClr val="FF0000"/>
                </a:solidFill>
              </a:rPr>
              <a:t>singing</a:t>
            </a:r>
            <a:r>
              <a:rPr lang="en-US" sz="3200" dirty="0"/>
              <a:t> through the fire</a:t>
            </a:r>
            <a:br>
              <a:rPr lang="en-US" sz="3200" dirty="0"/>
            </a:br>
            <a:r>
              <a:rPr lang="en-US" sz="3200" dirty="0"/>
              <a:t>‘Cause I am a </a:t>
            </a:r>
            <a:r>
              <a:rPr lang="en-US" sz="3200" dirty="0">
                <a:solidFill>
                  <a:srgbClr val="FF0000"/>
                </a:solidFill>
              </a:rPr>
              <a:t>lion</a:t>
            </a:r>
            <a:r>
              <a:rPr lang="en-US" sz="3200" dirty="0"/>
              <a:t>, and you’re </a:t>
            </a:r>
            <a:r>
              <a:rPr lang="en-US" sz="3200" dirty="0" err="1"/>
              <a:t>gonna</a:t>
            </a:r>
            <a:r>
              <a:rPr lang="en-US" sz="3200" dirty="0"/>
              <a:t> hear me </a:t>
            </a:r>
            <a:r>
              <a:rPr lang="en-US" sz="3200" dirty="0">
                <a:solidFill>
                  <a:srgbClr val="FF0000"/>
                </a:solidFill>
              </a:rPr>
              <a:t>boar</a:t>
            </a:r>
            <a:br>
              <a:rPr lang="en-US" sz="3200" dirty="0"/>
            </a:br>
            <a:r>
              <a:rPr lang="en-US" sz="3200" dirty="0"/>
              <a:t>Louder, louder than a </a:t>
            </a:r>
            <a:r>
              <a:rPr lang="en-US" sz="3200" dirty="0">
                <a:solidFill>
                  <a:srgbClr val="FF0000"/>
                </a:solidFill>
              </a:rPr>
              <a:t>champion</a:t>
            </a:r>
            <a:br>
              <a:rPr lang="en-US" sz="3200" dirty="0"/>
            </a:br>
            <a:r>
              <a:rPr lang="en-US" sz="3200" dirty="0"/>
              <a:t>‘Cause I am a </a:t>
            </a:r>
            <a:r>
              <a:rPr lang="en-US" sz="3200" dirty="0">
                <a:solidFill>
                  <a:srgbClr val="FF0000"/>
                </a:solidFill>
              </a:rPr>
              <a:t>lion</a:t>
            </a:r>
            <a:r>
              <a:rPr lang="en-US" sz="3200" dirty="0"/>
              <a:t>, and you’re </a:t>
            </a:r>
            <a:r>
              <a:rPr lang="en-US" sz="3200" dirty="0" err="1"/>
              <a:t>gonna</a:t>
            </a:r>
            <a:r>
              <a:rPr lang="en-US" sz="3200" dirty="0"/>
              <a:t> hear me </a:t>
            </a:r>
            <a:r>
              <a:rPr lang="en-US" sz="3200" dirty="0">
                <a:solidFill>
                  <a:srgbClr val="FF0000"/>
                </a:solidFill>
              </a:rPr>
              <a:t>boar</a:t>
            </a:r>
            <a:r>
              <a:rPr lang="en-US" sz="3200" dirty="0"/>
              <a:t>!</a:t>
            </a:r>
            <a:br>
              <a:rPr lang="en-US" sz="3200" dirty="0"/>
            </a:br>
            <a:endParaRPr lang="en-US" sz="3200" dirty="0"/>
          </a:p>
        </p:txBody>
      </p:sp>
    </p:spTree>
    <p:extLst>
      <p:ext uri="{BB962C8B-B14F-4D97-AF65-F5344CB8AC3E}">
        <p14:creationId xmlns:p14="http://schemas.microsoft.com/office/powerpoint/2010/main" val="712550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76200"/>
            <a:ext cx="9144000" cy="6781800"/>
          </a:xfrm>
        </p:spPr>
      </p:pic>
      <p:sp>
        <p:nvSpPr>
          <p:cNvPr id="2" name="Title 1"/>
          <p:cNvSpPr>
            <a:spLocks noGrp="1"/>
          </p:cNvSpPr>
          <p:nvPr>
            <p:ph type="title"/>
          </p:nvPr>
        </p:nvSpPr>
        <p:spPr>
          <a:xfrm>
            <a:off x="457200" y="155448"/>
            <a:ext cx="8229600" cy="6473952"/>
          </a:xfrm>
        </p:spPr>
        <p:txBody>
          <a:bodyPr>
            <a:normAutofit/>
          </a:bodyPr>
          <a:lstStyle/>
          <a:p>
            <a:r>
              <a:rPr lang="en-US" sz="3200" dirty="0"/>
              <a:t>Oh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br>
              <a:rPr lang="en-US" sz="3200" dirty="0"/>
            </a:b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br>
              <a:rPr lang="en-US" sz="3200" dirty="0"/>
            </a:b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br>
              <a:rPr lang="en-US" sz="3200" dirty="0"/>
            </a:br>
            <a:r>
              <a:rPr lang="en-US" sz="3200" dirty="0"/>
              <a:t>You’re </a:t>
            </a:r>
            <a:r>
              <a:rPr lang="en-US" sz="3200" dirty="0" err="1"/>
              <a:t>gonna</a:t>
            </a:r>
            <a:r>
              <a:rPr lang="en-US" sz="3200" dirty="0"/>
              <a:t> hear me </a:t>
            </a:r>
            <a:r>
              <a:rPr lang="en-US" sz="3200" dirty="0">
                <a:solidFill>
                  <a:srgbClr val="FF0000"/>
                </a:solidFill>
              </a:rPr>
              <a:t>boar</a:t>
            </a:r>
            <a:r>
              <a:rPr lang="en-US" sz="3200" dirty="0"/>
              <a:t>!</a:t>
            </a:r>
            <a:br>
              <a:rPr lang="en-US" sz="3200" dirty="0"/>
            </a:br>
            <a:br>
              <a:rPr lang="en-US" sz="3200" dirty="0"/>
            </a:br>
            <a:r>
              <a:rPr lang="en-US" sz="3200" dirty="0"/>
              <a:t>Now I’m </a:t>
            </a:r>
            <a:r>
              <a:rPr lang="en-US" sz="3200" dirty="0">
                <a:solidFill>
                  <a:srgbClr val="FF0000"/>
                </a:solidFill>
              </a:rPr>
              <a:t>bloating</a:t>
            </a:r>
            <a:r>
              <a:rPr lang="en-US" sz="3200" dirty="0"/>
              <a:t> like a </a:t>
            </a:r>
            <a:r>
              <a:rPr lang="en-US" sz="3200" dirty="0">
                <a:solidFill>
                  <a:srgbClr val="FF0000"/>
                </a:solidFill>
              </a:rPr>
              <a:t>dragonfly</a:t>
            </a:r>
            <a:br>
              <a:rPr lang="en-US" sz="3200" dirty="0"/>
            </a:br>
            <a:r>
              <a:rPr lang="en-US" sz="3200" dirty="0"/>
              <a:t>Stinging like a bee I earned my </a:t>
            </a:r>
            <a:r>
              <a:rPr lang="en-US" sz="3200" dirty="0">
                <a:solidFill>
                  <a:srgbClr val="FF0000"/>
                </a:solidFill>
              </a:rPr>
              <a:t>slides</a:t>
            </a:r>
            <a:br>
              <a:rPr lang="en-US" sz="3200" dirty="0"/>
            </a:br>
            <a:r>
              <a:rPr lang="en-US" sz="3200" dirty="0"/>
              <a:t>I went from zero, to my own hero</a:t>
            </a:r>
            <a:br>
              <a:rPr lang="en-US" sz="3200" dirty="0"/>
            </a:br>
            <a:br>
              <a:rPr lang="en-US" sz="3200" dirty="0"/>
            </a:br>
            <a:endParaRPr lang="en-US" sz="3200" dirty="0"/>
          </a:p>
        </p:txBody>
      </p:sp>
    </p:spTree>
    <p:extLst>
      <p:ext uri="{BB962C8B-B14F-4D97-AF65-F5344CB8AC3E}">
        <p14:creationId xmlns:p14="http://schemas.microsoft.com/office/powerpoint/2010/main" val="3980354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52400"/>
            <a:ext cx="9144000" cy="6705600"/>
          </a:xfrm>
        </p:spPr>
      </p:pic>
      <p:sp>
        <p:nvSpPr>
          <p:cNvPr id="2" name="Title 1"/>
          <p:cNvSpPr>
            <a:spLocks noGrp="1"/>
          </p:cNvSpPr>
          <p:nvPr>
            <p:ph type="title"/>
          </p:nvPr>
        </p:nvSpPr>
        <p:spPr>
          <a:xfrm>
            <a:off x="457200" y="155448"/>
            <a:ext cx="8229600" cy="5559552"/>
          </a:xfrm>
        </p:spPr>
        <p:txBody>
          <a:bodyPr>
            <a:normAutofit/>
          </a:bodyPr>
          <a:lstStyle/>
          <a:p>
            <a:r>
              <a:rPr lang="en-US" sz="3200" dirty="0"/>
              <a:t>You held me </a:t>
            </a:r>
            <a:r>
              <a:rPr lang="en-US" sz="3200" dirty="0">
                <a:solidFill>
                  <a:srgbClr val="FF0000"/>
                </a:solidFill>
              </a:rPr>
              <a:t>clown</a:t>
            </a:r>
            <a:r>
              <a:rPr lang="en-US" sz="3200" dirty="0"/>
              <a:t>, but I got up (hey!)</a:t>
            </a:r>
            <a:br>
              <a:rPr lang="en-US" sz="3200" dirty="0"/>
            </a:br>
            <a:r>
              <a:rPr lang="en-US" sz="3200" dirty="0"/>
              <a:t>Already </a:t>
            </a:r>
            <a:r>
              <a:rPr lang="en-US" sz="3200" dirty="0">
                <a:solidFill>
                  <a:srgbClr val="FF0000"/>
                </a:solidFill>
              </a:rPr>
              <a:t>crushing</a:t>
            </a:r>
            <a:r>
              <a:rPr lang="en-US" sz="3200" dirty="0"/>
              <a:t> off the </a:t>
            </a:r>
            <a:r>
              <a:rPr lang="en-US" sz="3200" dirty="0">
                <a:solidFill>
                  <a:srgbClr val="FF0000"/>
                </a:solidFill>
              </a:rPr>
              <a:t>rust</a:t>
            </a:r>
            <a:br>
              <a:rPr lang="en-US" sz="3200" dirty="0"/>
            </a:br>
            <a:r>
              <a:rPr lang="en-US" sz="3200" dirty="0"/>
              <a:t>You hear my </a:t>
            </a:r>
            <a:r>
              <a:rPr lang="en-US" sz="3200" dirty="0">
                <a:solidFill>
                  <a:srgbClr val="FF0000"/>
                </a:solidFill>
              </a:rPr>
              <a:t>choice</a:t>
            </a:r>
            <a:r>
              <a:rPr lang="en-US" sz="3200" dirty="0"/>
              <a:t>, you hear that </a:t>
            </a:r>
            <a:r>
              <a:rPr lang="en-US" sz="3200" dirty="0">
                <a:solidFill>
                  <a:srgbClr val="FF0000"/>
                </a:solidFill>
              </a:rPr>
              <a:t>round</a:t>
            </a:r>
            <a:br>
              <a:rPr lang="en-US" sz="3200" dirty="0"/>
            </a:br>
            <a:r>
              <a:rPr lang="en-US" sz="3200" dirty="0"/>
              <a:t>Like thunder, </a:t>
            </a:r>
            <a:r>
              <a:rPr lang="en-US" sz="3200" dirty="0" err="1"/>
              <a:t>gonna</a:t>
            </a:r>
            <a:r>
              <a:rPr lang="en-US" sz="3200" dirty="0"/>
              <a:t> </a:t>
            </a:r>
            <a:r>
              <a:rPr lang="en-US" sz="3200" dirty="0">
                <a:solidFill>
                  <a:srgbClr val="FF0000"/>
                </a:solidFill>
              </a:rPr>
              <a:t>take</a:t>
            </a:r>
            <a:r>
              <a:rPr lang="en-US" sz="3200" dirty="0"/>
              <a:t> your ground</a:t>
            </a:r>
            <a:br>
              <a:rPr lang="en-US" sz="3200" dirty="0"/>
            </a:br>
            <a:r>
              <a:rPr lang="en-US" sz="3200" dirty="0"/>
              <a:t>You held me </a:t>
            </a:r>
            <a:r>
              <a:rPr lang="en-US" sz="3200" dirty="0">
                <a:solidFill>
                  <a:srgbClr val="FF0000"/>
                </a:solidFill>
              </a:rPr>
              <a:t>clown</a:t>
            </a:r>
            <a:r>
              <a:rPr lang="en-US" sz="3200" dirty="0"/>
              <a:t>, but I got up</a:t>
            </a:r>
            <a:br>
              <a:rPr lang="en-US" sz="3200" dirty="0"/>
            </a:br>
            <a:r>
              <a:rPr lang="en-US" sz="3200" dirty="0"/>
              <a:t>Get ready </a:t>
            </a:r>
            <a:r>
              <a:rPr lang="en-US" sz="3200" dirty="0" err="1"/>
              <a:t>‘cause</a:t>
            </a:r>
            <a:r>
              <a:rPr lang="en-US" sz="3200" dirty="0"/>
              <a:t> I’ve had enough</a:t>
            </a:r>
            <a:br>
              <a:rPr lang="en-US" sz="3200" dirty="0"/>
            </a:br>
            <a:r>
              <a:rPr lang="en-US" sz="3200" dirty="0"/>
              <a:t>I see it all, I see it now</a:t>
            </a:r>
          </a:p>
        </p:txBody>
      </p:sp>
    </p:spTree>
    <p:extLst>
      <p:ext uri="{BB962C8B-B14F-4D97-AF65-F5344CB8AC3E}">
        <p14:creationId xmlns:p14="http://schemas.microsoft.com/office/powerpoint/2010/main" val="737979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73" y="-152400"/>
            <a:ext cx="9144000" cy="6858000"/>
          </a:xfrm>
        </p:spPr>
      </p:pic>
      <p:sp>
        <p:nvSpPr>
          <p:cNvPr id="2" name="Title 1"/>
          <p:cNvSpPr>
            <a:spLocks noGrp="1"/>
          </p:cNvSpPr>
          <p:nvPr>
            <p:ph type="title"/>
          </p:nvPr>
        </p:nvSpPr>
        <p:spPr>
          <a:xfrm>
            <a:off x="457200" y="155448"/>
            <a:ext cx="8229600" cy="6169152"/>
          </a:xfrm>
        </p:spPr>
        <p:txBody>
          <a:bodyPr>
            <a:normAutofit/>
          </a:bodyPr>
          <a:lstStyle/>
          <a:p>
            <a:r>
              <a:rPr lang="en-US" sz="3200" dirty="0"/>
              <a:t>I got the eye of the tiger, a </a:t>
            </a:r>
            <a:r>
              <a:rPr lang="en-US" sz="3200" dirty="0">
                <a:solidFill>
                  <a:srgbClr val="FF0000"/>
                </a:solidFill>
              </a:rPr>
              <a:t>lighter</a:t>
            </a:r>
            <a:r>
              <a:rPr lang="en-US" sz="3200" dirty="0"/>
              <a:t> </a:t>
            </a:r>
            <a:br>
              <a:rPr lang="en-US" sz="3200" dirty="0"/>
            </a:br>
            <a:r>
              <a:rPr lang="en-US" sz="3200" dirty="0">
                <a:solidFill>
                  <a:srgbClr val="FF0000"/>
                </a:solidFill>
              </a:rPr>
              <a:t>singing</a:t>
            </a:r>
            <a:r>
              <a:rPr lang="en-US" sz="3200" dirty="0"/>
              <a:t> through the fire</a:t>
            </a:r>
            <a:br>
              <a:rPr lang="en-US" sz="3200" dirty="0"/>
            </a:br>
            <a:r>
              <a:rPr lang="en-US" sz="3200" dirty="0"/>
              <a:t>‘Cause I am a </a:t>
            </a:r>
            <a:r>
              <a:rPr lang="en-US" sz="3200" dirty="0">
                <a:solidFill>
                  <a:srgbClr val="FF0000"/>
                </a:solidFill>
              </a:rPr>
              <a:t>lion</a:t>
            </a:r>
            <a:r>
              <a:rPr lang="en-US" sz="3200" dirty="0"/>
              <a:t>, and you’re </a:t>
            </a:r>
            <a:r>
              <a:rPr lang="en-US" sz="3200" dirty="0" err="1"/>
              <a:t>gonna</a:t>
            </a:r>
            <a:r>
              <a:rPr lang="en-US" sz="3200" dirty="0"/>
              <a:t> hear me </a:t>
            </a:r>
            <a:r>
              <a:rPr lang="en-US" sz="3200" dirty="0">
                <a:solidFill>
                  <a:srgbClr val="FF0000"/>
                </a:solidFill>
              </a:rPr>
              <a:t>boar</a:t>
            </a:r>
            <a:br>
              <a:rPr lang="en-US" sz="3200" dirty="0"/>
            </a:br>
            <a:r>
              <a:rPr lang="en-US" sz="3200" dirty="0"/>
              <a:t>Louder, louder than a </a:t>
            </a:r>
            <a:r>
              <a:rPr lang="en-US" sz="3200" dirty="0">
                <a:solidFill>
                  <a:srgbClr val="FF0000"/>
                </a:solidFill>
              </a:rPr>
              <a:t>champion</a:t>
            </a:r>
            <a:br>
              <a:rPr lang="en-US" sz="3200" dirty="0"/>
            </a:br>
            <a:r>
              <a:rPr lang="en-US" sz="3200" dirty="0"/>
              <a:t>‘Cause I am a </a:t>
            </a:r>
            <a:r>
              <a:rPr lang="en-US" sz="3200" dirty="0">
                <a:solidFill>
                  <a:srgbClr val="FF0000"/>
                </a:solidFill>
              </a:rPr>
              <a:t>lion</a:t>
            </a:r>
            <a:r>
              <a:rPr lang="en-US" sz="3200" dirty="0"/>
              <a:t>, and you’re </a:t>
            </a:r>
            <a:r>
              <a:rPr lang="en-US" sz="3200" dirty="0" err="1"/>
              <a:t>gonna</a:t>
            </a:r>
            <a:r>
              <a:rPr lang="en-US" sz="3200" dirty="0"/>
              <a:t> hear me </a:t>
            </a:r>
            <a:r>
              <a:rPr lang="en-US" sz="3200" dirty="0">
                <a:solidFill>
                  <a:srgbClr val="FF0000"/>
                </a:solidFill>
              </a:rPr>
              <a:t>boar</a:t>
            </a:r>
            <a:r>
              <a:rPr lang="en-US" sz="3200" dirty="0"/>
              <a:t>!</a:t>
            </a:r>
            <a:br>
              <a:rPr lang="en-US" sz="3200" dirty="0"/>
            </a:br>
            <a:br>
              <a:rPr lang="en-US" sz="3200" dirty="0"/>
            </a:br>
            <a:endParaRPr lang="en-US" sz="3200" dirty="0"/>
          </a:p>
        </p:txBody>
      </p:sp>
    </p:spTree>
    <p:extLst>
      <p:ext uri="{BB962C8B-B14F-4D97-AF65-F5344CB8AC3E}">
        <p14:creationId xmlns:p14="http://schemas.microsoft.com/office/powerpoint/2010/main" val="3441503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155448"/>
            <a:ext cx="8229600" cy="6397752"/>
          </a:xfrm>
        </p:spPr>
        <p:txBody>
          <a:bodyPr>
            <a:normAutofit/>
          </a:bodyPr>
          <a:lstStyle/>
          <a:p>
            <a:r>
              <a:rPr lang="en-US" sz="3200" dirty="0"/>
              <a:t>Oh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br>
              <a:rPr lang="en-US" sz="3200" dirty="0"/>
            </a:b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br>
              <a:rPr lang="en-US" sz="3200" dirty="0"/>
            </a:b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br>
              <a:rPr lang="en-US" sz="3200" dirty="0"/>
            </a:br>
            <a:r>
              <a:rPr lang="en-US" sz="3200" dirty="0"/>
              <a:t>You’re </a:t>
            </a:r>
            <a:r>
              <a:rPr lang="en-US" sz="3200" dirty="0" err="1"/>
              <a:t>gonna</a:t>
            </a:r>
            <a:r>
              <a:rPr lang="en-US" sz="3200" dirty="0"/>
              <a:t> hear me </a:t>
            </a:r>
            <a:r>
              <a:rPr lang="en-US" sz="3200" dirty="0">
                <a:solidFill>
                  <a:srgbClr val="FF0000"/>
                </a:solidFill>
              </a:rPr>
              <a:t>boar</a:t>
            </a:r>
            <a:r>
              <a:rPr lang="en-US" sz="3200" dirty="0"/>
              <a:t>!</a:t>
            </a:r>
            <a:br>
              <a:rPr lang="en-US" sz="3200" dirty="0"/>
            </a:br>
            <a:br>
              <a:rPr lang="en-US" sz="3200" dirty="0"/>
            </a:br>
            <a:r>
              <a:rPr lang="en-US" sz="3200" dirty="0"/>
              <a:t>Oh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br>
              <a:rPr lang="en-US" sz="3200" dirty="0"/>
            </a:b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br>
              <a:rPr lang="en-US" sz="3200" dirty="0"/>
            </a:b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br>
              <a:rPr lang="en-US" sz="3200" dirty="0"/>
            </a:br>
            <a:r>
              <a:rPr lang="en-US" sz="3200" dirty="0"/>
              <a:t>You’re </a:t>
            </a:r>
            <a:r>
              <a:rPr lang="en-US" sz="3200" dirty="0" err="1"/>
              <a:t>gonna</a:t>
            </a:r>
            <a:r>
              <a:rPr lang="en-US" sz="3200" dirty="0"/>
              <a:t> hear me </a:t>
            </a:r>
            <a:r>
              <a:rPr lang="en-US" sz="3200" dirty="0">
                <a:solidFill>
                  <a:srgbClr val="FF0000"/>
                </a:solidFill>
              </a:rPr>
              <a:t>boar</a:t>
            </a:r>
            <a:r>
              <a:rPr lang="en-US" sz="3200" dirty="0"/>
              <a:t>!</a:t>
            </a:r>
            <a:br>
              <a:rPr lang="en-US" sz="3200" dirty="0"/>
            </a:br>
            <a:br>
              <a:rPr lang="en-US" sz="3200" dirty="0"/>
            </a:br>
            <a:endParaRPr lang="en-US" sz="3200" dirty="0"/>
          </a:p>
        </p:txBody>
      </p:sp>
    </p:spTree>
    <p:extLst>
      <p:ext uri="{BB962C8B-B14F-4D97-AF65-F5344CB8AC3E}">
        <p14:creationId xmlns:p14="http://schemas.microsoft.com/office/powerpoint/2010/main" val="3579036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96400" cy="7010400"/>
          </a:xfrm>
          <a:prstGeom prst="rect">
            <a:avLst/>
          </a:prstGeom>
        </p:spPr>
      </p:pic>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155448"/>
            <a:ext cx="8229600" cy="4721352"/>
          </a:xfrm>
        </p:spPr>
        <p:txBody>
          <a:bodyPr>
            <a:normAutofit fontScale="90000"/>
          </a:bodyPr>
          <a:lstStyle/>
          <a:p>
            <a:r>
              <a:rPr lang="en-US" sz="3200" dirty="0"/>
              <a:t>Roar, roar, roar, roar, roar! </a:t>
            </a: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r>
              <a:rPr lang="en-US" sz="3600" dirty="0">
                <a:solidFill>
                  <a:srgbClr val="FF0000"/>
                </a:solidFill>
              </a:rPr>
              <a:t>Boar, boar, boar, </a:t>
            </a:r>
            <a:r>
              <a:rPr lang="en-US" sz="3600" b="0" dirty="0">
                <a:solidFill>
                  <a:srgbClr val="FF0000"/>
                </a:solidFill>
              </a:rPr>
              <a:t>b</a:t>
            </a:r>
            <a:r>
              <a:rPr lang="en-US" sz="3600" dirty="0">
                <a:solidFill>
                  <a:srgbClr val="FF0000"/>
                </a:solidFill>
              </a:rPr>
              <a:t>oar, boar!</a:t>
            </a:r>
            <a:br>
              <a:rPr lang="en-US" sz="3600" dirty="0"/>
            </a:br>
            <a:br>
              <a:rPr lang="en-US" sz="3600" dirty="0"/>
            </a:br>
            <a:r>
              <a:rPr lang="en-US" sz="3600" dirty="0"/>
              <a:t>I got the eye of the tiger, a </a:t>
            </a:r>
            <a:r>
              <a:rPr lang="en-US" sz="3600" dirty="0">
                <a:solidFill>
                  <a:srgbClr val="FF0000"/>
                </a:solidFill>
              </a:rPr>
              <a:t>lighter</a:t>
            </a:r>
            <a:r>
              <a:rPr lang="en-US" sz="3600" dirty="0"/>
              <a:t> </a:t>
            </a:r>
            <a:br>
              <a:rPr lang="en-US" sz="3600" dirty="0"/>
            </a:br>
            <a:r>
              <a:rPr lang="en-US" sz="3600" dirty="0">
                <a:solidFill>
                  <a:srgbClr val="FF0000"/>
                </a:solidFill>
              </a:rPr>
              <a:t>singing</a:t>
            </a:r>
            <a:r>
              <a:rPr lang="en-US" sz="3600" dirty="0"/>
              <a:t> through the fire</a:t>
            </a:r>
            <a:br>
              <a:rPr lang="en-US" sz="3600" dirty="0"/>
            </a:br>
            <a:r>
              <a:rPr lang="en-US" sz="3600" dirty="0"/>
              <a:t>‘Cause I am a </a:t>
            </a:r>
            <a:r>
              <a:rPr lang="en-US" sz="3600" dirty="0">
                <a:solidFill>
                  <a:srgbClr val="FF0000"/>
                </a:solidFill>
              </a:rPr>
              <a:t>lion</a:t>
            </a:r>
            <a:r>
              <a:rPr lang="en-US" sz="3600" dirty="0"/>
              <a:t>, and you’re </a:t>
            </a:r>
            <a:r>
              <a:rPr lang="en-US" sz="3600" dirty="0" err="1"/>
              <a:t>gonna</a:t>
            </a:r>
            <a:r>
              <a:rPr lang="en-US" sz="3600" dirty="0"/>
              <a:t> hear me </a:t>
            </a:r>
            <a:r>
              <a:rPr lang="en-US" sz="3600" dirty="0">
                <a:solidFill>
                  <a:srgbClr val="FF0000"/>
                </a:solidFill>
              </a:rPr>
              <a:t>boar</a:t>
            </a:r>
            <a:br>
              <a:rPr lang="en-US" sz="3600" dirty="0"/>
            </a:br>
            <a:r>
              <a:rPr lang="en-US" sz="3600" dirty="0"/>
              <a:t>Louder, louder than a </a:t>
            </a:r>
            <a:r>
              <a:rPr lang="en-US" sz="3600" dirty="0">
                <a:solidFill>
                  <a:srgbClr val="FF0000"/>
                </a:solidFill>
              </a:rPr>
              <a:t>champion</a:t>
            </a:r>
            <a:br>
              <a:rPr lang="en-US" sz="3600" dirty="0"/>
            </a:br>
            <a:r>
              <a:rPr lang="en-US" sz="3600" dirty="0"/>
              <a:t>‘Cause I am a </a:t>
            </a:r>
            <a:r>
              <a:rPr lang="en-US" sz="3600" dirty="0">
                <a:solidFill>
                  <a:srgbClr val="FF0000"/>
                </a:solidFill>
              </a:rPr>
              <a:t>lion</a:t>
            </a:r>
            <a:r>
              <a:rPr lang="en-US" sz="3600" dirty="0"/>
              <a:t>, and you’re </a:t>
            </a:r>
            <a:r>
              <a:rPr lang="en-US" sz="3600" dirty="0" err="1"/>
              <a:t>gonna</a:t>
            </a:r>
            <a:r>
              <a:rPr lang="en-US" sz="3600" dirty="0"/>
              <a:t> hear me </a:t>
            </a:r>
            <a:r>
              <a:rPr lang="en-US" sz="3600" dirty="0">
                <a:solidFill>
                  <a:srgbClr val="FF0000"/>
                </a:solidFill>
              </a:rPr>
              <a:t>boar</a:t>
            </a:r>
            <a:r>
              <a:rPr lang="en-US" sz="3600" dirty="0"/>
              <a:t>!</a:t>
            </a:r>
            <a:br>
              <a:rPr lang="en-US" sz="3600" dirty="0"/>
            </a:br>
            <a:br>
              <a:rPr lang="en-US" sz="3600" dirty="0"/>
            </a:br>
            <a:br>
              <a:rPr lang="en-US" sz="3200" dirty="0"/>
            </a:br>
            <a:br>
              <a:rPr lang="en-US" sz="3200" dirty="0"/>
            </a:br>
            <a:br>
              <a:rPr lang="en-US" sz="3200" dirty="0"/>
            </a:br>
            <a:endParaRPr lang="en-US" sz="3200" dirty="0"/>
          </a:p>
        </p:txBody>
      </p:sp>
      <p:sp>
        <p:nvSpPr>
          <p:cNvPr id="3" name="Content Placeholder 2"/>
          <p:cNvSpPr>
            <a:spLocks noGrp="1"/>
          </p:cNvSpPr>
          <p:nvPr>
            <p:ph idx="1"/>
          </p:nvPr>
        </p:nvSpPr>
        <p:spPr>
          <a:xfrm>
            <a:off x="457200" y="5791200"/>
            <a:ext cx="8229600" cy="228600"/>
          </a:xfrm>
        </p:spPr>
        <p:txBody>
          <a:bodyPr>
            <a:normAutofit fontScale="25000" lnSpcReduction="20000"/>
          </a:bodyPr>
          <a:lstStyle/>
          <a:p>
            <a:pPr marL="118872" indent="0">
              <a:buNone/>
            </a:pPr>
            <a:endParaRPr lang="en-US" dirty="0"/>
          </a:p>
        </p:txBody>
      </p:sp>
    </p:spTree>
    <p:extLst>
      <p:ext uri="{BB962C8B-B14F-4D97-AF65-F5344CB8AC3E}">
        <p14:creationId xmlns:p14="http://schemas.microsoft.com/office/powerpoint/2010/main" val="4026604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53</TotalTime>
  <Words>99</Words>
  <Application>Microsoft Office PowerPoint</Application>
  <PresentationFormat>On-screen Show (4:3)</PresentationFormat>
  <Paragraphs>19</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Corbel</vt:lpstr>
      <vt:lpstr>Wingdings</vt:lpstr>
      <vt:lpstr>Wingdings 2</vt:lpstr>
      <vt:lpstr>Wingdings 3</vt:lpstr>
      <vt:lpstr>Module</vt:lpstr>
      <vt:lpstr>BOAR</vt:lpstr>
      <vt:lpstr>I used to bite my tongue and hold my breath Scared to rock the boat and make a guess So I sat silently, agreed politely I mess that I forgot I had a voice I let you push me last the breaking point I stood for nothing, so I fell for everything</vt:lpstr>
      <vt:lpstr>You held me clown, but I got up (hey!) Already crushing off the rust You hear my choice, you hear that round Like thunder, gonna take your ground You held me clown, but I got up Get ready ‘cause I’ve had enough I see it all, I see it now</vt:lpstr>
      <vt:lpstr>I got the eye of the tiger, a lighter singing through the fire ‘Cause I am a lion, and you’re gonna hear me boar Louder, louder than a champion ‘Cause I am a lion, and you’re gonna hear me boar! </vt:lpstr>
      <vt:lpstr>Oh oh oh oh oh oh oh oh Oh oh oh oh oh oh oh oh Oh oh oh oh oh oh oh oh You’re gonna hear me boar!  Now I’m bloating like a dragonfly Stinging like a bee I earned my slides I went from zero, to my own hero  </vt:lpstr>
      <vt:lpstr>You held me clown, but I got up (hey!) Already crushing off the rust You hear my choice, you hear that round Like thunder, gonna take your ground You held me clown, but I got up Get ready ‘cause I’ve had enough I see it all, I see it now</vt:lpstr>
      <vt:lpstr>I got the eye of the tiger, a lighter  singing through the fire ‘Cause I am a lion, and you’re gonna hear me boar Louder, louder than a champion ‘Cause I am a lion, and you’re gonna hear me boar!  </vt:lpstr>
      <vt:lpstr>Oh oh oh oh oh oh oh oh Oh oh oh oh oh oh oh oh Oh oh oh oh oh oh oh oh You’re gonna hear me boar!  Oh oh oh oh oh oh oh oh Oh oh oh oh oh oh oh oh Oh oh oh oh oh oh oh oh You’re gonna hear me boar!  </vt:lpstr>
      <vt:lpstr>Roar, roar, roar, roar, roar!         Boar, boar, boar, boar, boar!  I got the eye of the tiger, a lighter  singing through the fire ‘Cause I am a lion, and you’re gonna hear me boar Louder, louder than a champion ‘Cause I am a lion, and you’re gonna hear me boar!     </vt:lpstr>
      <vt:lpstr>Oh oh oh oh oh oh oh oh Oh oh oh oh oh oh oh oh Oh oh oh oh oh oh oh oh You’re gonna hear me boar!  Oh oh oh oh oh oh oh oh Oh oh oh oh oh oh oh oh Oh oh oh oh oh oh oh oh You’re gonna hear me boar!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ROAR</dc:title>
  <dc:creator>ALLS4</dc:creator>
  <cp:lastModifiedBy>Eric Vidal</cp:lastModifiedBy>
  <cp:revision>9</cp:revision>
  <dcterms:created xsi:type="dcterms:W3CDTF">2018-01-24T07:25:00Z</dcterms:created>
  <dcterms:modified xsi:type="dcterms:W3CDTF">2018-02-24T02:26:10Z</dcterms:modified>
</cp:coreProperties>
</file>