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288" autoAdjust="0"/>
  </p:normalViewPr>
  <p:slideViewPr>
    <p:cSldViewPr snapToGrid="0" snapToObjects="1">
      <p:cViewPr varScale="1">
        <p:scale>
          <a:sx n="105" d="100"/>
          <a:sy n="105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01/07/2013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01/07/2013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01/07/2013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01/07/2013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01/07/2013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01/07/2013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01/07/2013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01/07/2013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01/07/2013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0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01/07/2013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01/07/2013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8DFA-7EBD-0E41-A0EE-3FF005398999}" type="datetimeFigureOut">
              <a:rPr lang="en-US" smtClean="0"/>
              <a:t>01/07/2013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triped Right Arrow 97"/>
          <p:cNvSpPr/>
          <p:nvPr/>
        </p:nvSpPr>
        <p:spPr>
          <a:xfrm rot="12846000">
            <a:off x="1305339" y="4390275"/>
            <a:ext cx="2193843" cy="436446"/>
          </a:xfrm>
          <a:prstGeom prst="stripedRightArrow">
            <a:avLst>
              <a:gd name="adj1" fmla="val 50000"/>
              <a:gd name="adj2" fmla="val 15130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latin typeface="Times"/>
              <a:cs typeface="Times"/>
            </a:endParaRPr>
          </a:p>
        </p:txBody>
      </p:sp>
      <p:sp>
        <p:nvSpPr>
          <p:cNvPr id="5" name="Rectangle 336"/>
          <p:cNvSpPr>
            <a:spLocks noChangeArrowheads="1"/>
          </p:cNvSpPr>
          <p:nvPr/>
        </p:nvSpPr>
        <p:spPr bwMode="auto">
          <a:xfrm>
            <a:off x="6157780" y="4220395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Times"/>
              <a:cs typeface="Times"/>
            </a:endParaRPr>
          </a:p>
        </p:txBody>
      </p:sp>
      <p:sp>
        <p:nvSpPr>
          <p:cNvPr id="6" name="Rectangle 338"/>
          <p:cNvSpPr>
            <a:spLocks noChangeArrowheads="1"/>
          </p:cNvSpPr>
          <p:nvPr/>
        </p:nvSpPr>
        <p:spPr bwMode="auto">
          <a:xfrm>
            <a:off x="5392605" y="4220395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Times"/>
              <a:cs typeface="Times"/>
            </a:endParaRPr>
          </a:p>
        </p:txBody>
      </p:sp>
      <p:sp>
        <p:nvSpPr>
          <p:cNvPr id="7" name="Rectangle 340"/>
          <p:cNvSpPr>
            <a:spLocks noChangeArrowheads="1"/>
          </p:cNvSpPr>
          <p:nvPr/>
        </p:nvSpPr>
        <p:spPr bwMode="auto">
          <a:xfrm>
            <a:off x="4627430" y="4220395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8" name="Rectangle 342"/>
          <p:cNvSpPr>
            <a:spLocks noChangeArrowheads="1"/>
          </p:cNvSpPr>
          <p:nvPr/>
        </p:nvSpPr>
        <p:spPr bwMode="auto">
          <a:xfrm>
            <a:off x="3862255" y="4220395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9" name="Rectangle 352"/>
          <p:cNvSpPr>
            <a:spLocks noChangeArrowheads="1"/>
          </p:cNvSpPr>
          <p:nvPr/>
        </p:nvSpPr>
        <p:spPr bwMode="auto">
          <a:xfrm>
            <a:off x="6157780" y="3569520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" name="Rectangle 358"/>
          <p:cNvSpPr>
            <a:spLocks noChangeArrowheads="1"/>
          </p:cNvSpPr>
          <p:nvPr/>
        </p:nvSpPr>
        <p:spPr bwMode="auto">
          <a:xfrm>
            <a:off x="3862255" y="3569520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1" name="Rectangle 368"/>
          <p:cNvSpPr>
            <a:spLocks noChangeArrowheads="1"/>
          </p:cNvSpPr>
          <p:nvPr/>
        </p:nvSpPr>
        <p:spPr bwMode="auto">
          <a:xfrm>
            <a:off x="6157780" y="2918645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2" name="Rectangle 374"/>
          <p:cNvSpPr>
            <a:spLocks noChangeArrowheads="1"/>
          </p:cNvSpPr>
          <p:nvPr/>
        </p:nvSpPr>
        <p:spPr bwMode="auto">
          <a:xfrm>
            <a:off x="3862255" y="2918645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3" name="Rectangle 384"/>
          <p:cNvSpPr>
            <a:spLocks noChangeArrowheads="1"/>
          </p:cNvSpPr>
          <p:nvPr/>
        </p:nvSpPr>
        <p:spPr bwMode="auto">
          <a:xfrm>
            <a:off x="6157780" y="2267770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4" name="Rectangle 386"/>
          <p:cNvSpPr>
            <a:spLocks noChangeArrowheads="1"/>
          </p:cNvSpPr>
          <p:nvPr/>
        </p:nvSpPr>
        <p:spPr bwMode="auto">
          <a:xfrm>
            <a:off x="5392605" y="2267770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5" name="Rectangle 388"/>
          <p:cNvSpPr>
            <a:spLocks noChangeArrowheads="1"/>
          </p:cNvSpPr>
          <p:nvPr/>
        </p:nvSpPr>
        <p:spPr bwMode="auto">
          <a:xfrm>
            <a:off x="4627430" y="2267770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6" name="Rectangle 390"/>
          <p:cNvSpPr>
            <a:spLocks noChangeArrowheads="1"/>
          </p:cNvSpPr>
          <p:nvPr/>
        </p:nvSpPr>
        <p:spPr bwMode="auto">
          <a:xfrm>
            <a:off x="3862255" y="2267770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7" name="Line 391"/>
          <p:cNvSpPr>
            <a:spLocks noChangeShapeType="1"/>
          </p:cNvSpPr>
          <p:nvPr/>
        </p:nvSpPr>
        <p:spPr bwMode="auto">
          <a:xfrm>
            <a:off x="3862255" y="2267770"/>
            <a:ext cx="3060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18" name="Line 393"/>
          <p:cNvSpPr>
            <a:spLocks noChangeShapeType="1"/>
          </p:cNvSpPr>
          <p:nvPr/>
        </p:nvSpPr>
        <p:spPr bwMode="auto">
          <a:xfrm>
            <a:off x="3862255" y="2918645"/>
            <a:ext cx="306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19" name="Line 395"/>
          <p:cNvSpPr>
            <a:spLocks noChangeShapeType="1"/>
          </p:cNvSpPr>
          <p:nvPr/>
        </p:nvSpPr>
        <p:spPr bwMode="auto">
          <a:xfrm>
            <a:off x="3862255" y="3569520"/>
            <a:ext cx="306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0" name="Line 397"/>
          <p:cNvSpPr>
            <a:spLocks noChangeShapeType="1"/>
          </p:cNvSpPr>
          <p:nvPr/>
        </p:nvSpPr>
        <p:spPr bwMode="auto">
          <a:xfrm>
            <a:off x="3862255" y="4220395"/>
            <a:ext cx="306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1" name="Line 399"/>
          <p:cNvSpPr>
            <a:spLocks noChangeShapeType="1"/>
          </p:cNvSpPr>
          <p:nvPr/>
        </p:nvSpPr>
        <p:spPr bwMode="auto">
          <a:xfrm>
            <a:off x="3862255" y="4871270"/>
            <a:ext cx="3060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2" name="Line 400"/>
          <p:cNvSpPr>
            <a:spLocks noChangeShapeType="1"/>
          </p:cNvSpPr>
          <p:nvPr/>
        </p:nvSpPr>
        <p:spPr bwMode="auto">
          <a:xfrm>
            <a:off x="3862255" y="2267770"/>
            <a:ext cx="0" cy="26035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3" name="Line 402"/>
          <p:cNvSpPr>
            <a:spLocks noChangeShapeType="1"/>
          </p:cNvSpPr>
          <p:nvPr/>
        </p:nvSpPr>
        <p:spPr bwMode="auto">
          <a:xfrm>
            <a:off x="4627430" y="2267770"/>
            <a:ext cx="0" cy="260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4" name="Line 404"/>
          <p:cNvSpPr>
            <a:spLocks noChangeShapeType="1"/>
          </p:cNvSpPr>
          <p:nvPr/>
        </p:nvSpPr>
        <p:spPr bwMode="auto">
          <a:xfrm>
            <a:off x="5392605" y="2267770"/>
            <a:ext cx="0" cy="260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5" name="Line 406"/>
          <p:cNvSpPr>
            <a:spLocks noChangeShapeType="1"/>
          </p:cNvSpPr>
          <p:nvPr/>
        </p:nvSpPr>
        <p:spPr bwMode="auto">
          <a:xfrm>
            <a:off x="6157780" y="2267770"/>
            <a:ext cx="0" cy="260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6" name="Line 408"/>
          <p:cNvSpPr>
            <a:spLocks noChangeShapeType="1"/>
          </p:cNvSpPr>
          <p:nvPr/>
        </p:nvSpPr>
        <p:spPr bwMode="auto">
          <a:xfrm>
            <a:off x="6922955" y="2267770"/>
            <a:ext cx="0" cy="26035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171680" y="249652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901393" y="249652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4901393" y="3174863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171680" y="3174863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5696803" y="249652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6453725" y="249652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5696803" y="3174863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4171680" y="381624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901393" y="381624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5696803" y="381624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453725" y="381624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453725" y="3174863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171680" y="4444804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901393" y="4444804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696803" y="4444804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Times"/>
              <a:cs typeface="Times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6453725" y="4444804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Times"/>
              <a:cs typeface="Time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10800000" flipH="1" flipV="1">
            <a:off x="5476878" y="2704698"/>
            <a:ext cx="315168" cy="567184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eft-Up Arrow 49"/>
          <p:cNvSpPr/>
          <p:nvPr/>
        </p:nvSpPr>
        <p:spPr>
          <a:xfrm rot="16200000">
            <a:off x="3221874" y="4842088"/>
            <a:ext cx="1797520" cy="2105431"/>
          </a:xfrm>
          <a:prstGeom prst="leftUpArrow">
            <a:avLst>
              <a:gd name="adj1" fmla="val 12153"/>
              <a:gd name="adj2" fmla="val 12868"/>
              <a:gd name="adj3" fmla="val 49266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275" y="5200418"/>
            <a:ext cx="491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latin typeface="Times"/>
                <a:cs typeface="Times"/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22363" y="6029454"/>
            <a:ext cx="4601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latin typeface="Times"/>
                <a:cs typeface="Times"/>
              </a:rPr>
              <a:t>y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095398" y="1200940"/>
            <a:ext cx="2063456" cy="3686169"/>
            <a:chOff x="6437175" y="3577392"/>
            <a:chExt cx="3060700" cy="2603500"/>
          </a:xfrm>
          <a:scene3d>
            <a:camera prst="orthographicFront">
              <a:rot lat="2700000" lon="2700000" rev="0"/>
            </a:camera>
            <a:lightRig rig="threePt" dir="t"/>
          </a:scene3d>
        </p:grpSpPr>
        <p:grpSp>
          <p:nvGrpSpPr>
            <p:cNvPr id="58" name="Group 496"/>
            <p:cNvGrpSpPr>
              <a:grpSpLocks/>
            </p:cNvGrpSpPr>
            <p:nvPr/>
          </p:nvGrpSpPr>
          <p:grpSpPr bwMode="auto">
            <a:xfrm>
              <a:off x="6437175" y="3577392"/>
              <a:ext cx="3060700" cy="2603500"/>
              <a:chOff x="3334" y="1336"/>
              <a:chExt cx="1928" cy="1640"/>
            </a:xfrm>
          </p:grpSpPr>
          <p:sp>
            <p:nvSpPr>
              <p:cNvPr id="59" name="Rectangle 336"/>
              <p:cNvSpPr>
                <a:spLocks noChangeArrowheads="1"/>
              </p:cNvSpPr>
              <p:nvPr/>
            </p:nvSpPr>
            <p:spPr bwMode="auto">
              <a:xfrm>
                <a:off x="4780" y="256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0" name="Rectangle 338"/>
              <p:cNvSpPr>
                <a:spLocks noChangeArrowheads="1"/>
              </p:cNvSpPr>
              <p:nvPr/>
            </p:nvSpPr>
            <p:spPr bwMode="auto">
              <a:xfrm>
                <a:off x="4298" y="256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1" name="Rectangle 340"/>
              <p:cNvSpPr>
                <a:spLocks noChangeArrowheads="1"/>
              </p:cNvSpPr>
              <p:nvPr/>
            </p:nvSpPr>
            <p:spPr bwMode="auto">
              <a:xfrm>
                <a:off x="3816" y="256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2" name="Rectangle 342"/>
              <p:cNvSpPr>
                <a:spLocks noChangeArrowheads="1"/>
              </p:cNvSpPr>
              <p:nvPr/>
            </p:nvSpPr>
            <p:spPr bwMode="auto">
              <a:xfrm>
                <a:off x="3334" y="256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3" name="Rectangle 352"/>
              <p:cNvSpPr>
                <a:spLocks noChangeArrowheads="1"/>
              </p:cNvSpPr>
              <p:nvPr/>
            </p:nvSpPr>
            <p:spPr bwMode="auto">
              <a:xfrm>
                <a:off x="4780" y="215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4" name="Rectangle 358"/>
              <p:cNvSpPr>
                <a:spLocks noChangeArrowheads="1"/>
              </p:cNvSpPr>
              <p:nvPr/>
            </p:nvSpPr>
            <p:spPr bwMode="auto">
              <a:xfrm>
                <a:off x="3334" y="215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5" name="Rectangle 368"/>
              <p:cNvSpPr>
                <a:spLocks noChangeArrowheads="1"/>
              </p:cNvSpPr>
              <p:nvPr/>
            </p:nvSpPr>
            <p:spPr bwMode="auto">
              <a:xfrm>
                <a:off x="4780" y="174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6" name="Rectangle 374"/>
              <p:cNvSpPr>
                <a:spLocks noChangeArrowheads="1"/>
              </p:cNvSpPr>
              <p:nvPr/>
            </p:nvSpPr>
            <p:spPr bwMode="auto">
              <a:xfrm>
                <a:off x="3334" y="174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7" name="Rectangle 384"/>
              <p:cNvSpPr>
                <a:spLocks noChangeArrowheads="1"/>
              </p:cNvSpPr>
              <p:nvPr/>
            </p:nvSpPr>
            <p:spPr bwMode="auto">
              <a:xfrm>
                <a:off x="4780" y="133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8" name="Rectangle 386"/>
              <p:cNvSpPr>
                <a:spLocks noChangeArrowheads="1"/>
              </p:cNvSpPr>
              <p:nvPr/>
            </p:nvSpPr>
            <p:spPr bwMode="auto">
              <a:xfrm>
                <a:off x="4298" y="133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9" name="Rectangle 388"/>
              <p:cNvSpPr>
                <a:spLocks noChangeArrowheads="1"/>
              </p:cNvSpPr>
              <p:nvPr/>
            </p:nvSpPr>
            <p:spPr bwMode="auto">
              <a:xfrm>
                <a:off x="3816" y="133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70" name="Rectangle 390"/>
              <p:cNvSpPr>
                <a:spLocks noChangeArrowheads="1"/>
              </p:cNvSpPr>
              <p:nvPr/>
            </p:nvSpPr>
            <p:spPr bwMode="auto">
              <a:xfrm>
                <a:off x="3334" y="133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71" name="Line 391"/>
              <p:cNvSpPr>
                <a:spLocks noChangeShapeType="1"/>
              </p:cNvSpPr>
              <p:nvPr/>
            </p:nvSpPr>
            <p:spPr bwMode="auto">
              <a:xfrm>
                <a:off x="3334" y="1336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2" name="Line 393"/>
              <p:cNvSpPr>
                <a:spLocks noChangeShapeType="1"/>
              </p:cNvSpPr>
              <p:nvPr/>
            </p:nvSpPr>
            <p:spPr bwMode="auto">
              <a:xfrm>
                <a:off x="3334" y="1746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3" name="Line 395"/>
              <p:cNvSpPr>
                <a:spLocks noChangeShapeType="1"/>
              </p:cNvSpPr>
              <p:nvPr/>
            </p:nvSpPr>
            <p:spPr bwMode="auto">
              <a:xfrm>
                <a:off x="3334" y="2156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4" name="Line 397"/>
              <p:cNvSpPr>
                <a:spLocks noChangeShapeType="1"/>
              </p:cNvSpPr>
              <p:nvPr/>
            </p:nvSpPr>
            <p:spPr bwMode="auto">
              <a:xfrm>
                <a:off x="3334" y="2566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5" name="Line 399"/>
              <p:cNvSpPr>
                <a:spLocks noChangeShapeType="1"/>
              </p:cNvSpPr>
              <p:nvPr/>
            </p:nvSpPr>
            <p:spPr bwMode="auto">
              <a:xfrm>
                <a:off x="3334" y="2976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6" name="Line 400"/>
              <p:cNvSpPr>
                <a:spLocks noChangeShapeType="1"/>
              </p:cNvSpPr>
              <p:nvPr/>
            </p:nvSpPr>
            <p:spPr bwMode="auto">
              <a:xfrm>
                <a:off x="3334" y="1336"/>
                <a:ext cx="0" cy="16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7" name="Line 402"/>
              <p:cNvSpPr>
                <a:spLocks noChangeShapeType="1"/>
              </p:cNvSpPr>
              <p:nvPr/>
            </p:nvSpPr>
            <p:spPr bwMode="auto">
              <a:xfrm>
                <a:off x="3816" y="1336"/>
                <a:ext cx="0" cy="1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8" name="Line 404"/>
              <p:cNvSpPr>
                <a:spLocks noChangeShapeType="1"/>
              </p:cNvSpPr>
              <p:nvPr/>
            </p:nvSpPr>
            <p:spPr bwMode="auto">
              <a:xfrm>
                <a:off x="4298" y="1336"/>
                <a:ext cx="0" cy="1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9" name="Line 406"/>
              <p:cNvSpPr>
                <a:spLocks noChangeShapeType="1"/>
              </p:cNvSpPr>
              <p:nvPr/>
            </p:nvSpPr>
            <p:spPr bwMode="auto">
              <a:xfrm>
                <a:off x="4780" y="1336"/>
                <a:ext cx="0" cy="1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80" name="Line 408"/>
              <p:cNvSpPr>
                <a:spLocks noChangeShapeType="1"/>
              </p:cNvSpPr>
              <p:nvPr/>
            </p:nvSpPr>
            <p:spPr bwMode="auto">
              <a:xfrm>
                <a:off x="5262" y="1336"/>
                <a:ext cx="0" cy="16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</p:grp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746600" y="380615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7476313" y="380615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7476313" y="4484485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746600" y="4484485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8271723" y="380615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9028645" y="380615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8271723" y="4484485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746600" y="512587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7476313" y="512587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8271723" y="512587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9028645" y="512587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9028645" y="4484485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6746600" y="5754426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7476313" y="5754426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8271723" y="5754426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9028645" y="5754426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371598" y="3957770"/>
            <a:ext cx="437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 smtClean="0">
                <a:latin typeface="Times"/>
                <a:cs typeface="Times"/>
              </a:rPr>
              <a:t>z</a:t>
            </a:r>
            <a:endParaRPr lang="en-US" sz="3000" b="1" i="1" dirty="0">
              <a:latin typeface="Times"/>
              <a:cs typeface="Time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29413" y="2521364"/>
            <a:ext cx="448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Times"/>
                <a:cs typeface="Times"/>
              </a:rPr>
              <a:t>m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08" name="Line 391"/>
          <p:cNvSpPr>
            <a:spLocks noChangeShapeType="1"/>
          </p:cNvSpPr>
          <p:nvPr/>
        </p:nvSpPr>
        <p:spPr bwMode="auto">
          <a:xfrm>
            <a:off x="2412265" y="1213768"/>
            <a:ext cx="3060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109" name="Line 391"/>
          <p:cNvSpPr>
            <a:spLocks noChangeShapeType="1"/>
          </p:cNvSpPr>
          <p:nvPr/>
        </p:nvSpPr>
        <p:spPr bwMode="auto">
          <a:xfrm>
            <a:off x="5480860" y="1213768"/>
            <a:ext cx="1442095" cy="105400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5833" y="41193"/>
            <a:ext cx="8398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Motion vector (</a:t>
            </a:r>
            <a:r>
              <a:rPr lang="en-US" sz="2400" b="1" i="1" dirty="0" smtClean="0"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latin typeface="Times New Roman"/>
                <a:cs typeface="Times New Roman"/>
              </a:rPr>
              <a:t>) directions with respect to the coordinate system </a:t>
            </a: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b="1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b="1" i="1" dirty="0" smtClean="0">
                <a:latin typeface="Times New Roman"/>
                <a:cs typeface="Times New Roman"/>
              </a:rPr>
              <a:t>y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b="1" i="1" dirty="0" smtClean="0">
                <a:latin typeface="Times New Roman"/>
                <a:cs typeface="Times New Roman"/>
              </a:rPr>
              <a:t>z</a:t>
            </a:r>
            <a:r>
              <a:rPr lang="en-US" sz="2400" dirty="0" smtClean="0">
                <a:latin typeface="Times New Roman"/>
                <a:cs typeface="Times New Roman"/>
              </a:rPr>
              <a:t>) </a:t>
            </a:r>
            <a:r>
              <a:rPr lang="en-US" sz="2400" dirty="0">
                <a:latin typeface="Times New Roman"/>
                <a:cs typeface="Times New Roman"/>
              </a:rPr>
              <a:t>: (superior to </a:t>
            </a:r>
            <a:r>
              <a:rPr lang="en-US" sz="2400" dirty="0" smtClean="0">
                <a:latin typeface="Times New Roman"/>
                <a:cs typeface="Times New Roman"/>
              </a:rPr>
              <a:t>inferior, posterior to anterior, left to right)   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532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King's College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Charalampos Tsoumpas</dc:creator>
  <cp:lastModifiedBy>Charalampos Tsoumpas</cp:lastModifiedBy>
  <cp:revision>19</cp:revision>
  <dcterms:created xsi:type="dcterms:W3CDTF">2013-02-05T01:31:57Z</dcterms:created>
  <dcterms:modified xsi:type="dcterms:W3CDTF">2013-07-01T11:27:05Z</dcterms:modified>
</cp:coreProperties>
</file>