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howGuides="1">
      <p:cViewPr varScale="1">
        <p:scale>
          <a:sx n="102" d="100"/>
          <a:sy n="102" d="100"/>
        </p:scale>
        <p:origin x="192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612BF-EF64-24CC-CF68-BF198C2C9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5DC0A-9648-393D-3EB2-ECDF976D4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EEF8A-C46D-7CBA-1F54-9B613849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3504-FDC0-0D47-A8D0-8484B12621AA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717B6-7A96-3848-FE22-CDDBC245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50FBE-BE7D-DE08-BED7-D3ACC564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CC4C-F295-1843-BB83-AAAD15F13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50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02FD-1E7B-A2E1-3590-24F2331D0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B3BF6-8C64-BFC4-AF65-21217AF50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3A2F8-B799-6A6B-CB23-913B9585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3504-FDC0-0D47-A8D0-8484B12621AA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22991-B5FB-01D4-3342-CE6EF2938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9ECA7-FDAF-FB79-6187-8EA0293A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CC4C-F295-1843-BB83-AAAD15F13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2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29BFA7-7EA5-A942-D970-7E4D7DF59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C3D31-6567-79AF-34DC-3403894B3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4948B-512E-4769-EE33-51A91DAB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3504-FDC0-0D47-A8D0-8484B12621AA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F6553-5C89-1D89-6B04-29952ACE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1ECEC-CCB5-D9E7-C4CE-7934B411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CC4C-F295-1843-BB83-AAAD15F13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3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B752-7193-4FAF-AAE0-58495815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D4FB7-56EA-D20D-7E23-0B795F226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28DF4-46A7-F8A5-58B9-25C15AEC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3504-FDC0-0D47-A8D0-8484B12621AA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6107B-EFEE-1B3D-AD94-6EC80BB6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CBC1A-CE2F-D0A1-C35E-96328642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CC4C-F295-1843-BB83-AAAD15F13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4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E8CE6-8150-90F1-9DCA-C3E034BCD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8B5B6-E4FD-FDE6-D4BB-B31B01E4B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958ED-0368-78EF-5842-A0EF84B3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3504-FDC0-0D47-A8D0-8484B12621AA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12F6E-16FC-6391-5443-A373D1A9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6D8C6-054E-A9A0-8B7A-CF110C6F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CC4C-F295-1843-BB83-AAAD15F13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65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4F8D-CC10-1360-88D0-16643649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005CD-A885-E523-57F6-48974C725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9B9B5-D4A5-B8AB-379D-109076D37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CDAA0-2682-B34B-62B7-E70B2BB3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3504-FDC0-0D47-A8D0-8484B12621AA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1D5C8-29D1-ABDF-9E76-1B0BCD524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1A393-8815-F12A-EF49-96DACFC6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CC4C-F295-1843-BB83-AAAD15F13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84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3F6D-B580-AC87-905C-C8F078C3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B82CB-E15F-B435-F570-B556528AF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CE180-51C6-F0FC-B6CB-AA05F4B91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54981-066F-75EB-B4B3-DC360FCFB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8BBFD-F6FD-21DA-1BF3-C72E2DE64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DFC5C-0079-A883-752F-B1C66CB6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3504-FDC0-0D47-A8D0-8484B12621AA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50F1DB-2AC9-A992-5923-4684DC5A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DF905-53D6-2DDD-C62D-9B3064C0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CC4C-F295-1843-BB83-AAAD15F13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40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F2CB-E168-3517-1A0B-B13C3B70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9A94C-5979-AD2F-E5C7-D2619E39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3504-FDC0-0D47-A8D0-8484B12621AA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323E0-D5CF-C96D-3937-95C6961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7F450-A266-651B-F5E2-8CCAE4DE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CC4C-F295-1843-BB83-AAAD15F13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01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60E91-05BD-5D29-772C-65F560EB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3504-FDC0-0D47-A8D0-8484B12621AA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758C5-5204-2763-AE88-5BABD99B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463DF-6500-726D-4B4D-B4EDB511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CC4C-F295-1843-BB83-AAAD15F13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0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81EA-773F-79F3-7ACE-11E25B067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2649-EE69-C2A9-0D49-B68B31B7D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E46B1-1AAE-ABBC-D0C5-BCD24723D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92070-9AF8-BDD1-FE99-29899CC2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3504-FDC0-0D47-A8D0-8484B12621AA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90CC0-D3D5-7FEA-2DEF-3BAEB882F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FA69C-C782-2C66-C670-C08293AD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CC4C-F295-1843-BB83-AAAD15F13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11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F9655-F3DE-0D00-E258-ECA3F4964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7663DB-D97A-2B25-EBF8-8659A20D0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EC1A5-36C9-218B-60BA-36B861DD4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FAB38-FD3A-2A6F-AB45-A8B956180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3504-FDC0-0D47-A8D0-8484B12621AA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08142-2095-69FA-FA34-5428AB35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CEB74-63B8-95EE-62DC-6675244B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CC4C-F295-1843-BB83-AAAD15F13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2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0CE32-D5A1-89AD-046F-DF2C3530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74BC-3559-E58F-08D9-00944D333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7012A-F727-BCE5-12E5-1AC6C282C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D3504-FDC0-0D47-A8D0-8484B12621AA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FF6E3-E080-B28D-0D22-01128E55C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25ADC-1525-2A0D-B4B1-35164D6E2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8CC4C-F295-1843-BB83-AAAD15F13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17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50AEFD-750F-4CA4-4045-E2DBB0497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62" y="540009"/>
            <a:ext cx="3617156" cy="2888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A3D7B3-85EC-55B5-89D6-EE3AD219B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618" y="540009"/>
            <a:ext cx="3787436" cy="30242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1E3BB2-46DD-31EE-F6D1-CCF039041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774" y="754780"/>
            <a:ext cx="3473013" cy="267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1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Atkinson</dc:creator>
  <cp:lastModifiedBy>David Atkinson</cp:lastModifiedBy>
  <cp:revision>1</cp:revision>
  <dcterms:created xsi:type="dcterms:W3CDTF">2023-12-09T22:06:17Z</dcterms:created>
  <dcterms:modified xsi:type="dcterms:W3CDTF">2023-12-10T13:15:22Z</dcterms:modified>
</cp:coreProperties>
</file>