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1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1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2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0F88-0D20-4AD9-AF47-CA4B6007F8E9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B0A1-58CC-4976-A7E0-BD8C4135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New ways to display inconsistency</a:t>
            </a:r>
            <a:endParaRPr lang="en-GB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/>
              <a:t>Thrombolytics data</a:t>
            </a:r>
          </a:p>
          <a:p>
            <a:endParaRPr lang="en-GB" sz="2000" smtClean="0"/>
          </a:p>
          <a:p>
            <a:pPr marL="0" indent="0">
              <a:buNone/>
            </a:pPr>
            <a:r>
              <a:rPr lang="en-GB" sz="2000" smtClean="0"/>
              <a:t>use thromb, clear</a:t>
            </a:r>
          </a:p>
          <a:p>
            <a:pPr marL="0" indent="0">
              <a:buNone/>
            </a:pPr>
            <a:r>
              <a:rPr lang="en-GB" sz="2000" smtClean="0"/>
              <a:t>keep study treat r n</a:t>
            </a:r>
          </a:p>
          <a:p>
            <a:pPr marL="0" indent="0">
              <a:buNone/>
            </a:pPr>
            <a:r>
              <a:rPr lang="en-GB" sz="2000" smtClean="0"/>
              <a:t>network setup r n, studyvar(study) trtvar(treat) nocodes </a:t>
            </a:r>
          </a:p>
          <a:p>
            <a:pPr marL="0" indent="0">
              <a:buNone/>
            </a:pPr>
            <a:r>
              <a:rPr lang="en-GB" sz="2000" smtClean="0"/>
              <a:t>network meta i</a:t>
            </a:r>
          </a:p>
          <a:p>
            <a:pPr marL="0" indent="0">
              <a:buNone/>
            </a:pPr>
            <a:endParaRPr lang="en-GB" sz="2000" smtClean="0"/>
          </a:p>
          <a:p>
            <a:pPr marL="0" indent="0">
              <a:buNone/>
            </a:pPr>
            <a:r>
              <a:rPr lang="en-GB" sz="2000" smtClean="0"/>
              <a:t>network rank min, all line cum seed(61606) clear ///</a:t>
            </a:r>
          </a:p>
          <a:p>
            <a:pPr marL="0" indent="0">
              <a:buNone/>
            </a:pPr>
            <a:r>
              <a:rPr lang="en-GB" sz="2000" smtClean="0"/>
              <a:t>	name(cumrank, replace) meanrank format(%6.3f)</a:t>
            </a:r>
          </a:p>
          <a:p>
            <a:pPr marL="0" indent="0">
              <a:buNone/>
            </a:pPr>
            <a:r>
              <a:rPr lang="en-GB" sz="2000" smtClean="0"/>
              <a:t>scatter _Pbest _Treat if _Rank==19, ytitle(SUCRA) ///</a:t>
            </a:r>
          </a:p>
          <a:p>
            <a:pPr marL="0" indent="0">
              <a:buNone/>
            </a:pPr>
            <a:r>
              <a:rPr lang="en-GB" sz="2000" smtClean="0"/>
              <a:t>	name(sucra, replace) xlabel(0/7,value)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03890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Rankograms by study from DBTI model </a:t>
            </a:r>
            <a:endParaRPr lang="en-GB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7" y="980728"/>
            <a:ext cx="787140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5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75" y="1196752"/>
            <a:ext cx="728105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smtClean="0"/>
              <a:t>SUCRAs by study from DBTI model 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3771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New ways to display inconsistency</vt:lpstr>
      <vt:lpstr>Rankograms by study from DBTI model </vt:lpstr>
      <vt:lpstr>SUCRAs by study from DBTI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ways to display inconsistency</dc:title>
  <dc:creator>Ian White</dc:creator>
  <cp:lastModifiedBy>Ian White</cp:lastModifiedBy>
  <cp:revision>2</cp:revision>
  <dcterms:created xsi:type="dcterms:W3CDTF">2015-05-14T18:08:38Z</dcterms:created>
  <dcterms:modified xsi:type="dcterms:W3CDTF">2015-05-15T07:13:53Z</dcterms:modified>
</cp:coreProperties>
</file>