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99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0060-871F-44E2-B9FD-3C507229D737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0CB6-D506-4CF8-8F90-F2B630077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2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0060-871F-44E2-B9FD-3C507229D737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0CB6-D506-4CF8-8F90-F2B630077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52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0060-871F-44E2-B9FD-3C507229D737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0CB6-D506-4CF8-8F90-F2B630077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041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0060-871F-44E2-B9FD-3C507229D737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0CB6-D506-4CF8-8F90-F2B630077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31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0060-871F-44E2-B9FD-3C507229D737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0CB6-D506-4CF8-8F90-F2B630077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139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0060-871F-44E2-B9FD-3C507229D737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0CB6-D506-4CF8-8F90-F2B630077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45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0060-871F-44E2-B9FD-3C507229D737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0CB6-D506-4CF8-8F90-F2B630077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62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0060-871F-44E2-B9FD-3C507229D737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0CB6-D506-4CF8-8F90-F2B630077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379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0060-871F-44E2-B9FD-3C507229D737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0CB6-D506-4CF8-8F90-F2B630077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71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0060-871F-44E2-B9FD-3C507229D737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0CB6-D506-4CF8-8F90-F2B630077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8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0060-871F-44E2-B9FD-3C507229D737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90CB6-D506-4CF8-8F90-F2B630077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50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50060-871F-44E2-B9FD-3C507229D737}" type="datetimeFigureOut">
              <a:rPr lang="en-GB" smtClean="0"/>
              <a:t>15/05/2015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90CB6-D506-4CF8-8F90-F2B630077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75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/>
              <a:t>Awkward finding for thrombolytics data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143527"/>
              </p:ext>
            </p:extLst>
          </p:nvPr>
        </p:nvGraphicFramePr>
        <p:xfrm>
          <a:off x="895350" y="1989138"/>
          <a:ext cx="6667500" cy="287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4145280" imgH="1790754" progId="Excel.Sheet.12">
                  <p:embed/>
                </p:oleObj>
              </mc:Choice>
              <mc:Fallback>
                <p:oleObj name="Worksheet" r:id="rId3" imgW="4145280" imgH="17907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5350" y="1989138"/>
                        <a:ext cx="6667500" cy="287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0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smtClean="0"/>
              <a:t>Why does the DBT model give a larger tau^2 than the LA model?</a:t>
            </a:r>
            <a:endParaRPr lang="en-GB" sz="280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67" y="1484784"/>
            <a:ext cx="7084268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987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Office Theme</vt:lpstr>
      <vt:lpstr>Microsoft Excel Worksheet</vt:lpstr>
      <vt:lpstr>Awkward finding for thrombolytics data</vt:lpstr>
      <vt:lpstr>Why does the DBT model give a larger tau^2 than the LA model?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does the DBT model give a larger tau^2 than the LA model?</dc:title>
  <dc:creator>Ian White</dc:creator>
  <cp:lastModifiedBy>Ian White</cp:lastModifiedBy>
  <cp:revision>2</cp:revision>
  <dcterms:created xsi:type="dcterms:W3CDTF">2015-05-14T11:48:15Z</dcterms:created>
  <dcterms:modified xsi:type="dcterms:W3CDTF">2015-05-15T07:13:45Z</dcterms:modified>
</cp:coreProperties>
</file>