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0" r:id="rId5"/>
  </p:sldMasterIdLst>
  <p:notesMasterIdLst>
    <p:notesMasterId r:id="rId30"/>
  </p:notesMasterIdLst>
  <p:sldIdLst>
    <p:sldId id="256" r:id="rId6"/>
    <p:sldId id="415" r:id="rId7"/>
    <p:sldId id="425" r:id="rId8"/>
    <p:sldId id="416" r:id="rId9"/>
    <p:sldId id="257" r:id="rId10"/>
    <p:sldId id="392" r:id="rId11"/>
    <p:sldId id="398" r:id="rId12"/>
    <p:sldId id="402" r:id="rId13"/>
    <p:sldId id="403" r:id="rId14"/>
    <p:sldId id="420" r:id="rId15"/>
    <p:sldId id="424" r:id="rId16"/>
    <p:sldId id="407" r:id="rId17"/>
    <p:sldId id="408" r:id="rId18"/>
    <p:sldId id="409" r:id="rId19"/>
    <p:sldId id="410" r:id="rId20"/>
    <p:sldId id="413" r:id="rId21"/>
    <p:sldId id="411" r:id="rId22"/>
    <p:sldId id="412" r:id="rId23"/>
    <p:sldId id="414" r:id="rId24"/>
    <p:sldId id="426" r:id="rId25"/>
    <p:sldId id="419" r:id="rId26"/>
    <p:sldId id="423" r:id="rId27"/>
    <p:sldId id="421" r:id="rId28"/>
    <p:sldId id="422" r:id="rId29"/>
  </p:sldIdLst>
  <p:sldSz cx="13004800" cy="97536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raening" initials="AG" lastIdx="1" clrIdx="0">
    <p:extLst>
      <p:ext uri="{19B8F6BF-5375-455C-9EA6-DF929625EA0E}">
        <p15:presenceInfo xmlns:p15="http://schemas.microsoft.com/office/powerpoint/2012/main" userId="c6019d98b9ab27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162A3-36B3-4846-96CE-BC74DBAB5CBA}" v="5" dt="2021-08-31T01:29:05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3" autoAdjust="0"/>
    <p:restoredTop sz="95393" autoAdjust="0"/>
  </p:normalViewPr>
  <p:slideViewPr>
    <p:cSldViewPr snapToGrid="0">
      <p:cViewPr varScale="1">
        <p:scale>
          <a:sx n="77" d="100"/>
          <a:sy n="77" d="100"/>
        </p:scale>
        <p:origin x="108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raening" userId="c6019d98b9ab27ae" providerId="LiveId" clId="{6DE162A3-36B3-4846-96CE-BC74DBAB5CBA}"/>
    <pc:docChg chg="undo redo custSel addSld delSld modSld sldOrd">
      <pc:chgData name="Alexander Graening" userId="c6019d98b9ab27ae" providerId="LiveId" clId="{6DE162A3-36B3-4846-96CE-BC74DBAB5CBA}" dt="2021-08-31T01:51:24.579" v="662"/>
      <pc:docMkLst>
        <pc:docMk/>
      </pc:docMkLst>
      <pc:sldChg chg="addSp delSp modSp mod">
        <pc:chgData name="Alexander Graening" userId="c6019d98b9ab27ae" providerId="LiveId" clId="{6DE162A3-36B3-4846-96CE-BC74DBAB5CBA}" dt="2021-08-29T19:24:29.547" v="85" actId="20577"/>
        <pc:sldMkLst>
          <pc:docMk/>
          <pc:sldMk cId="0" sldId="256"/>
        </pc:sldMkLst>
        <pc:spChg chg="mod">
          <ac:chgData name="Alexander Graening" userId="c6019d98b9ab27ae" providerId="LiveId" clId="{6DE162A3-36B3-4846-96CE-BC74DBAB5CBA}" dt="2021-08-29T19:22:29.099" v="7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exander Graening" userId="c6019d98b9ab27ae" providerId="LiveId" clId="{6DE162A3-36B3-4846-96CE-BC74DBAB5CBA}" dt="2021-08-29T19:24:29.547" v="85" actId="20577"/>
          <ac:spMkLst>
            <pc:docMk/>
            <pc:sldMk cId="0" sldId="256"/>
            <ac:spMk id="151" creationId="{00000000-0000-0000-0000-000000000000}"/>
          </ac:spMkLst>
        </pc:spChg>
        <pc:picChg chg="del">
          <ac:chgData name="Alexander Graening" userId="c6019d98b9ab27ae" providerId="LiveId" clId="{6DE162A3-36B3-4846-96CE-BC74DBAB5CBA}" dt="2021-08-29T19:21:05.324" v="0" actId="478"/>
          <ac:picMkLst>
            <pc:docMk/>
            <pc:sldMk cId="0" sldId="256"/>
            <ac:picMk id="145" creationId="{00000000-0000-0000-0000-000000000000}"/>
          </ac:picMkLst>
        </pc:picChg>
        <pc:picChg chg="add del">
          <ac:chgData name="Alexander Graening" userId="c6019d98b9ab27ae" providerId="LiveId" clId="{6DE162A3-36B3-4846-96CE-BC74DBAB5CBA}" dt="2021-08-29T19:22:10.273" v="37" actId="478"/>
          <ac:picMkLst>
            <pc:docMk/>
            <pc:sldMk cId="0" sldId="256"/>
            <ac:picMk id="148" creationId="{00000000-0000-0000-0000-000000000000}"/>
          </ac:picMkLst>
        </pc:picChg>
      </pc:sldChg>
      <pc:sldChg chg="del">
        <pc:chgData name="Alexander Graening" userId="c6019d98b9ab27ae" providerId="LiveId" clId="{6DE162A3-36B3-4846-96CE-BC74DBAB5CBA}" dt="2021-08-29T19:43:27.743" v="377" actId="47"/>
        <pc:sldMkLst>
          <pc:docMk/>
          <pc:sldMk cId="0" sldId="259"/>
        </pc:sldMkLst>
      </pc:sldChg>
      <pc:sldChg chg="del">
        <pc:chgData name="Alexander Graening" userId="c6019d98b9ab27ae" providerId="LiveId" clId="{6DE162A3-36B3-4846-96CE-BC74DBAB5CBA}" dt="2021-08-29T19:43:25.744" v="376" actId="47"/>
        <pc:sldMkLst>
          <pc:docMk/>
          <pc:sldMk cId="0" sldId="260"/>
        </pc:sldMkLst>
      </pc:sldChg>
      <pc:sldChg chg="del">
        <pc:chgData name="Alexander Graening" userId="c6019d98b9ab27ae" providerId="LiveId" clId="{6DE162A3-36B3-4846-96CE-BC74DBAB5CBA}" dt="2021-08-29T19:43:23.231" v="375" actId="47"/>
        <pc:sldMkLst>
          <pc:docMk/>
          <pc:sldMk cId="0" sldId="262"/>
        </pc:sldMkLst>
      </pc:sldChg>
      <pc:sldChg chg="modSp mod">
        <pc:chgData name="Alexander Graening" userId="c6019d98b9ab27ae" providerId="LiveId" clId="{6DE162A3-36B3-4846-96CE-BC74DBAB5CBA}" dt="2021-08-31T01:29:35.358" v="660" actId="404"/>
        <pc:sldMkLst>
          <pc:docMk/>
          <pc:sldMk cId="491481415" sldId="415"/>
        </pc:sldMkLst>
        <pc:spChg chg="mod">
          <ac:chgData name="Alexander Graening" userId="c6019d98b9ab27ae" providerId="LiveId" clId="{6DE162A3-36B3-4846-96CE-BC74DBAB5CBA}" dt="2021-08-31T01:29:35.358" v="660" actId="404"/>
          <ac:spMkLst>
            <pc:docMk/>
            <pc:sldMk cId="491481415" sldId="415"/>
            <ac:spMk id="3" creationId="{9978B777-DA47-4A3E-AAA6-DE71C6FCFAE4}"/>
          </ac:spMkLst>
        </pc:spChg>
      </pc:sldChg>
      <pc:sldChg chg="modSp mod">
        <pc:chgData name="Alexander Graening" userId="c6019d98b9ab27ae" providerId="LiveId" clId="{6DE162A3-36B3-4846-96CE-BC74DBAB5CBA}" dt="2021-08-29T19:57:02.050" v="379" actId="20577"/>
        <pc:sldMkLst>
          <pc:docMk/>
          <pc:sldMk cId="1737424989" sldId="416"/>
        </pc:sldMkLst>
        <pc:spChg chg="mod">
          <ac:chgData name="Alexander Graening" userId="c6019d98b9ab27ae" providerId="LiveId" clId="{6DE162A3-36B3-4846-96CE-BC74DBAB5CBA}" dt="2021-08-29T19:57:02.050" v="379" actId="20577"/>
          <ac:spMkLst>
            <pc:docMk/>
            <pc:sldMk cId="1737424989" sldId="416"/>
            <ac:spMk id="168" creationId="{00000000-0000-0000-0000-000000000000}"/>
          </ac:spMkLst>
        </pc:spChg>
      </pc:sldChg>
      <pc:sldChg chg="del">
        <pc:chgData name="Alexander Graening" userId="c6019d98b9ab27ae" providerId="LiveId" clId="{6DE162A3-36B3-4846-96CE-BC74DBAB5CBA}" dt="2021-08-29T19:42:45.552" v="374" actId="47"/>
        <pc:sldMkLst>
          <pc:docMk/>
          <pc:sldMk cId="744430094" sldId="417"/>
        </pc:sldMkLst>
      </pc:sldChg>
      <pc:sldChg chg="del">
        <pc:chgData name="Alexander Graening" userId="c6019d98b9ab27ae" providerId="LiveId" clId="{6DE162A3-36B3-4846-96CE-BC74DBAB5CBA}" dt="2021-08-29T19:43:30.593" v="378" actId="47"/>
        <pc:sldMkLst>
          <pc:docMk/>
          <pc:sldMk cId="4081431524" sldId="418"/>
        </pc:sldMkLst>
      </pc:sldChg>
      <pc:sldChg chg="ord">
        <pc:chgData name="Alexander Graening" userId="c6019d98b9ab27ae" providerId="LiveId" clId="{6DE162A3-36B3-4846-96CE-BC74DBAB5CBA}" dt="2021-08-29T21:03:32.932" v="383"/>
        <pc:sldMkLst>
          <pc:docMk/>
          <pc:sldMk cId="2524560306" sldId="419"/>
        </pc:sldMkLst>
      </pc:sldChg>
      <pc:sldChg chg="ord">
        <pc:chgData name="Alexander Graening" userId="c6019d98b9ab27ae" providerId="LiveId" clId="{6DE162A3-36B3-4846-96CE-BC74DBAB5CBA}" dt="2021-08-29T21:03:02.792" v="381"/>
        <pc:sldMkLst>
          <pc:docMk/>
          <pc:sldMk cId="265047146" sldId="421"/>
        </pc:sldMkLst>
      </pc:sldChg>
      <pc:sldChg chg="ord">
        <pc:chgData name="Alexander Graening" userId="c6019d98b9ab27ae" providerId="LiveId" clId="{6DE162A3-36B3-4846-96CE-BC74DBAB5CBA}" dt="2021-08-31T01:51:24.579" v="662"/>
        <pc:sldMkLst>
          <pc:docMk/>
          <pc:sldMk cId="4116082232" sldId="422"/>
        </pc:sldMkLst>
      </pc:sldChg>
      <pc:sldChg chg="modSp mod ord">
        <pc:chgData name="Alexander Graening" userId="c6019d98b9ab27ae" providerId="LiveId" clId="{6DE162A3-36B3-4846-96CE-BC74DBAB5CBA}" dt="2021-08-29T21:03:56.441" v="385" actId="6549"/>
        <pc:sldMkLst>
          <pc:docMk/>
          <pc:sldMk cId="540383251" sldId="423"/>
        </pc:sldMkLst>
        <pc:spChg chg="mod">
          <ac:chgData name="Alexander Graening" userId="c6019d98b9ab27ae" providerId="LiveId" clId="{6DE162A3-36B3-4846-96CE-BC74DBAB5CBA}" dt="2021-08-29T21:03:56.441" v="385" actId="6549"/>
          <ac:spMkLst>
            <pc:docMk/>
            <pc:sldMk cId="540383251" sldId="423"/>
            <ac:spMk id="2" creationId="{F84A6F78-8880-492A-AD5E-D174744E0702}"/>
          </ac:spMkLst>
        </pc:spChg>
      </pc:sldChg>
      <pc:sldChg chg="new del">
        <pc:chgData name="Alexander Graening" userId="c6019d98b9ab27ae" providerId="LiveId" clId="{6DE162A3-36B3-4846-96CE-BC74DBAB5CBA}" dt="2021-08-29T19:27:07.012" v="92" actId="47"/>
        <pc:sldMkLst>
          <pc:docMk/>
          <pc:sldMk cId="3704988008" sldId="425"/>
        </pc:sldMkLst>
      </pc:sldChg>
      <pc:sldChg chg="modSp new mod">
        <pc:chgData name="Alexander Graening" userId="c6019d98b9ab27ae" providerId="LiveId" clId="{6DE162A3-36B3-4846-96CE-BC74DBAB5CBA}" dt="2021-08-31T01:27:39.300" v="635" actId="20577"/>
        <pc:sldMkLst>
          <pc:docMk/>
          <pc:sldMk cId="4043680398" sldId="425"/>
        </pc:sldMkLst>
        <pc:spChg chg="mod">
          <ac:chgData name="Alexander Graening" userId="c6019d98b9ab27ae" providerId="LiveId" clId="{6DE162A3-36B3-4846-96CE-BC74DBAB5CBA}" dt="2021-08-29T19:29:22.867" v="160" actId="20577"/>
          <ac:spMkLst>
            <pc:docMk/>
            <pc:sldMk cId="4043680398" sldId="425"/>
            <ac:spMk id="2" creationId="{69820FAD-CB74-40E4-AB51-809E51645838}"/>
          </ac:spMkLst>
        </pc:spChg>
        <pc:spChg chg="mod">
          <ac:chgData name="Alexander Graening" userId="c6019d98b9ab27ae" providerId="LiveId" clId="{6DE162A3-36B3-4846-96CE-BC74DBAB5CBA}" dt="2021-08-31T01:27:39.300" v="635" actId="20577"/>
          <ac:spMkLst>
            <pc:docMk/>
            <pc:sldMk cId="4043680398" sldId="425"/>
            <ac:spMk id="3" creationId="{81DD2403-7FD4-4546-9CB3-596EBB890217}"/>
          </ac:spMkLst>
        </pc:spChg>
      </pc:sldChg>
      <pc:sldChg chg="modSp new mod">
        <pc:chgData name="Alexander Graening" userId="c6019d98b9ab27ae" providerId="LiveId" clId="{6DE162A3-36B3-4846-96CE-BC74DBAB5CBA}" dt="2021-08-29T21:04:17.460" v="395" actId="20577"/>
        <pc:sldMkLst>
          <pc:docMk/>
          <pc:sldMk cId="850364708" sldId="426"/>
        </pc:sldMkLst>
        <pc:spChg chg="mod">
          <ac:chgData name="Alexander Graening" userId="c6019d98b9ab27ae" providerId="LiveId" clId="{6DE162A3-36B3-4846-96CE-BC74DBAB5CBA}" dt="2021-08-29T21:04:17.460" v="395" actId="20577"/>
          <ac:spMkLst>
            <pc:docMk/>
            <pc:sldMk cId="850364708" sldId="426"/>
            <ac:spMk id="2" creationId="{CB045630-DEDC-4C81-A8A7-B160303F6213}"/>
          </ac:spMkLst>
        </pc:spChg>
      </pc:sldChg>
      <pc:sldMasterChg chg="delSldLayout">
        <pc:chgData name="Alexander Graening" userId="c6019d98b9ab27ae" providerId="LiveId" clId="{6DE162A3-36B3-4846-96CE-BC74DBAB5CBA}" dt="2021-08-29T19:27:07.012" v="92" actId="47"/>
        <pc:sldMasterMkLst>
          <pc:docMk/>
          <pc:sldMasterMk cId="0" sldId="2147483660"/>
        </pc:sldMasterMkLst>
        <pc:sldLayoutChg chg="del">
          <pc:chgData name="Alexander Graening" userId="c6019d98b9ab27ae" providerId="LiveId" clId="{6DE162A3-36B3-4846-96CE-BC74DBAB5CBA}" dt="2021-08-29T19:27:07.012" v="92" actId="47"/>
          <pc:sldLayoutMkLst>
            <pc:docMk/>
            <pc:sldMasterMk cId="0" sldId="2147483660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43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23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8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338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9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2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7450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78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7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4133850" y="1454150"/>
            <a:ext cx="47371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5786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63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87650" y="107950"/>
            <a:ext cx="74295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5854700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578600" y="5016500"/>
            <a:ext cx="5854700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hyperlink" Target="https://www.programiz.com/dsa/stac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github.com/UCLA-Computer-Engineering-Bootcamp-2021/M2_Algorithms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hyperlink" Target="https://leetcode.com/problems/reverse-linked-lis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inorder-travers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647700" y="4749800"/>
            <a:ext cx="11709400" cy="1587"/>
          </a:xfrm>
          <a:prstGeom prst="straightConnector1">
            <a:avLst/>
          </a:prstGeom>
          <a:noFill/>
          <a:ln w="12700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6" name="Shape 1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91738" y="8186738"/>
            <a:ext cx="2666999" cy="1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Algorithms, Part 1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0" y="5029200"/>
            <a:ext cx="13004799" cy="609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600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Alexander Graening, Brian Wang</a:t>
            </a:r>
            <a:endParaRPr lang="en-US" sz="2600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algn="ctr">
              <a:buClr>
                <a:schemeClr val="dk1"/>
              </a:buClr>
              <a:buSzPct val="25000"/>
              <a:buFont typeface="Helvetica Neue" panose="020B0604020202020204"/>
            </a:pPr>
            <a:r>
              <a:rPr lang="en-US" sz="2600" u="sng" dirty="0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agraening@ucla.edu, wangbri1@</a:t>
            </a:r>
            <a:r>
              <a:rPr lang="en-US" sz="2600" b="0" i="0" u="sng" strike="noStrike" cap="none" dirty="0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ucla.edu</a:t>
            </a:r>
            <a:endParaRPr lang="en-US" sz="2600" b="0" i="0" u="sng" strike="noStrike" cap="none" dirty="0">
              <a:solidFill>
                <a:schemeClr val="hlink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" name="Shape 150"/>
          <p:cNvSpPr txBox="1">
            <a:spLocks noGrp="1"/>
          </p:cNvSpPr>
          <p:nvPr/>
        </p:nvSpPr>
        <p:spPr>
          <a:xfrm>
            <a:off x="1154430" y="7138035"/>
            <a:ext cx="11047730" cy="55181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US" sz="2000" dirty="0">
                <a:sym typeface="Helvetica Neue" panose="020B0604020202020204"/>
              </a:rPr>
              <a:t>We thank 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istorical contributors:  Wojciech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Romaszkan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, </a:t>
            </a:r>
            <a:r>
              <a:rPr lang="en-US" sz="2000" dirty="0"/>
              <a:t>Ziqi Wang,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Tianmu Li, Saptadeep Pal, </a:t>
            </a:r>
            <a:r>
              <a:rPr lang="en-US" sz="2000" dirty="0">
                <a:sym typeface="Helvetica Neue" panose="020B0604020202020204"/>
              </a:rPr>
              <a:t>Dr. John Lee, Dr. Rani </a:t>
            </a:r>
            <a:r>
              <a:rPr lang="en-US" sz="2000" dirty="0" err="1">
                <a:sym typeface="Helvetica Neue" panose="020B0604020202020204"/>
              </a:rPr>
              <a:t>Ghaida</a:t>
            </a:r>
            <a:r>
              <a:rPr lang="en-US" sz="2000" dirty="0">
                <a:sym typeface="Helvetica Neue" panose="020B0604020202020204"/>
              </a:rPr>
              <a:t>. Dr. </a:t>
            </a:r>
            <a:r>
              <a:rPr lang="en-US" sz="2000" dirty="0" err="1">
                <a:sym typeface="Helvetica Neue" panose="020B0604020202020204"/>
              </a:rPr>
              <a:t>Abde</a:t>
            </a:r>
            <a:r>
              <a:rPr lang="en-US" sz="2000" dirty="0">
                <a:sym typeface="Helvetica Neue" panose="020B0604020202020204"/>
              </a:rPr>
              <a:t> Ali </a:t>
            </a:r>
            <a:r>
              <a:rPr lang="en-US" sz="2000" dirty="0" err="1">
                <a:sym typeface="Helvetica Neue" panose="020B0604020202020204"/>
              </a:rPr>
              <a:t>Kagalwalla</a:t>
            </a:r>
            <a:r>
              <a:rPr lang="en-US" sz="2000" dirty="0">
                <a:sym typeface="Helvetica Neue" panose="020B0604020202020204"/>
              </a:rPr>
              <a:t> and Dr. Yasmine </a:t>
            </a:r>
            <a:r>
              <a:rPr lang="en-US" sz="2000" dirty="0" err="1">
                <a:sym typeface="Helvetica Neue" panose="020B0604020202020204"/>
              </a:rPr>
              <a:t>Badr</a:t>
            </a:r>
            <a:r>
              <a:rPr lang="en-US" sz="2000" dirty="0">
                <a:sym typeface="Helvetica Neue" panose="020B0604020202020204"/>
              </a:rPr>
              <a:t>. Some slides materials are based on </a:t>
            </a:r>
            <a:r>
              <a:rPr lang="en-US" sz="2000" i="1" dirty="0">
                <a:sym typeface="Helvetica Neue" panose="020B0604020202020204"/>
              </a:rPr>
              <a:t>Introduction to Algorithms </a:t>
            </a:r>
            <a:r>
              <a:rPr lang="en-US" sz="2000" dirty="0">
                <a:sym typeface="Helvetica Neue" panose="020B0604020202020204"/>
              </a:rPr>
              <a:t>by </a:t>
            </a:r>
            <a:r>
              <a:rPr lang="en-US" sz="2000" dirty="0" err="1">
                <a:sym typeface="Helvetica Neue" panose="020B0604020202020204"/>
              </a:rPr>
              <a:t>Cormen</a:t>
            </a:r>
            <a:r>
              <a:rPr lang="en-US" sz="2000" dirty="0">
                <a:sym typeface="Helvetica Neue" panose="020B0604020202020204"/>
              </a:rPr>
              <a:t> et al. and </a:t>
            </a:r>
            <a:r>
              <a:rPr lang="en-US" sz="2000" i="1" dirty="0">
                <a:sym typeface="Helvetica Neue" panose="020B0604020202020204"/>
              </a:rPr>
              <a:t>Algorithms, 4th Edition </a:t>
            </a:r>
            <a:r>
              <a:rPr lang="en-US" sz="2000" dirty="0">
                <a:sym typeface="Helvetica Neue" panose="020B0604020202020204"/>
              </a:rPr>
              <a:t>by Robert Sedgewick and Kevin Wayne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428" y="3210093"/>
            <a:ext cx="3504793" cy="4752401"/>
          </a:xfrm>
          <a:prstGeom prst="rect">
            <a:avLst/>
          </a:prstGeom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Aside: What is a Class in Python?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86E32E-DE74-4631-9A38-ACC046CAFFBD}"/>
              </a:ext>
            </a:extLst>
          </p:cNvPr>
          <p:cNvSpPr/>
          <p:nvPr/>
        </p:nvSpPr>
        <p:spPr>
          <a:xfrm>
            <a:off x="8174516" y="3204616"/>
            <a:ext cx="1454226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FB4AC1-F483-4407-8EB0-216662072DFB}"/>
              </a:ext>
            </a:extLst>
          </p:cNvPr>
          <p:cNvSpPr/>
          <p:nvPr/>
        </p:nvSpPr>
        <p:spPr>
          <a:xfrm>
            <a:off x="8680597" y="3426246"/>
            <a:ext cx="3206623" cy="469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9C6092-8B67-48E9-ABA1-E49E87E5DEFA}"/>
              </a:ext>
            </a:extLst>
          </p:cNvPr>
          <p:cNvSpPr/>
          <p:nvPr/>
        </p:nvSpPr>
        <p:spPr>
          <a:xfrm>
            <a:off x="8174515" y="4504606"/>
            <a:ext cx="202710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BEEFCD-60E4-4E08-8249-87DC9C226F81}"/>
              </a:ext>
            </a:extLst>
          </p:cNvPr>
          <p:cNvSpPr/>
          <p:nvPr/>
        </p:nvSpPr>
        <p:spPr>
          <a:xfrm>
            <a:off x="8680598" y="4776228"/>
            <a:ext cx="2027104" cy="469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504D0A4E-75EB-4E4D-95D9-75FDF753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603013" cy="7429500"/>
          </a:xfrm>
        </p:spPr>
        <p:txBody>
          <a:bodyPr/>
          <a:lstStyle/>
          <a:p>
            <a:r>
              <a:rPr lang="en-US" dirty="0"/>
              <a:t> Class – You can define your own “object” type.</a:t>
            </a:r>
          </a:p>
          <a:p>
            <a:r>
              <a:rPr lang="en-US" dirty="0"/>
              <a:t> Attributes – Variables that are associated with the object.</a:t>
            </a:r>
          </a:p>
          <a:p>
            <a:r>
              <a:rPr lang="en-US" dirty="0"/>
              <a:t> Functions – Functions that can apply to this object only.</a:t>
            </a:r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Classic example: Book class</a:t>
            </a:r>
          </a:p>
          <a:p>
            <a:pPr lvl="3"/>
            <a:r>
              <a:rPr lang="en-US" dirty="0"/>
              <a:t> Attributes:</a:t>
            </a:r>
          </a:p>
          <a:p>
            <a:pPr lvl="4"/>
            <a:r>
              <a:rPr lang="en-US" dirty="0"/>
              <a:t> Title</a:t>
            </a:r>
          </a:p>
          <a:p>
            <a:pPr lvl="4"/>
            <a:r>
              <a:rPr lang="en-US" dirty="0"/>
              <a:t> Author</a:t>
            </a:r>
          </a:p>
          <a:p>
            <a:pPr lvl="4"/>
            <a:r>
              <a:rPr lang="en-US" dirty="0"/>
              <a:t> Content</a:t>
            </a:r>
          </a:p>
          <a:p>
            <a:pPr lvl="4"/>
            <a:r>
              <a:rPr lang="en-US" dirty="0"/>
              <a:t> Etc.</a:t>
            </a:r>
          </a:p>
          <a:p>
            <a:pPr lvl="3"/>
            <a:r>
              <a:rPr lang="en-US" dirty="0"/>
              <a:t> Functions:</a:t>
            </a:r>
          </a:p>
          <a:p>
            <a:pPr lvl="4"/>
            <a:r>
              <a:rPr lang="en-US" dirty="0"/>
              <a:t> Read</a:t>
            </a:r>
          </a:p>
          <a:p>
            <a:pPr lvl="4"/>
            <a:r>
              <a:rPr lang="en-US" dirty="0"/>
              <a:t> Put away</a:t>
            </a:r>
          </a:p>
          <a:p>
            <a:pPr lvl="4"/>
            <a:r>
              <a:rPr lang="en-US" dirty="0"/>
              <a:t> Bookmark</a:t>
            </a:r>
          </a:p>
          <a:p>
            <a:r>
              <a:rPr lang="en-US" dirty="0"/>
              <a:t> A linked list node has attributes to store the node data and the location of the next item.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03C06C-8D85-4651-8791-D80B990FB78B}"/>
              </a:ext>
            </a:extLst>
          </p:cNvPr>
          <p:cNvSpPr/>
          <p:nvPr/>
        </p:nvSpPr>
        <p:spPr>
          <a:xfrm>
            <a:off x="8857561" y="3670741"/>
            <a:ext cx="2555914" cy="756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B30C7F-4EA4-4E14-8BEF-67137BDF9BFC}"/>
              </a:ext>
            </a:extLst>
          </p:cNvPr>
          <p:cNvSpPr/>
          <p:nvPr/>
        </p:nvSpPr>
        <p:spPr>
          <a:xfrm>
            <a:off x="8978769" y="5044375"/>
            <a:ext cx="202710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A59E03-CF2E-4A9A-947C-A09C143EAE94}"/>
              </a:ext>
            </a:extLst>
          </p:cNvPr>
          <p:cNvSpPr/>
          <p:nvPr/>
        </p:nvSpPr>
        <p:spPr>
          <a:xfrm>
            <a:off x="8174515" y="5565091"/>
            <a:ext cx="241252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6D6785-D4EA-4BC3-8DE3-6BA20E810934}"/>
              </a:ext>
            </a:extLst>
          </p:cNvPr>
          <p:cNvSpPr/>
          <p:nvPr/>
        </p:nvSpPr>
        <p:spPr>
          <a:xfrm>
            <a:off x="8174515" y="5843054"/>
            <a:ext cx="300307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9FE6A8-5F1A-4103-AA05-44CEC998732F}"/>
              </a:ext>
            </a:extLst>
          </p:cNvPr>
          <p:cNvSpPr/>
          <p:nvPr/>
        </p:nvSpPr>
        <p:spPr>
          <a:xfrm>
            <a:off x="8192614" y="6053020"/>
            <a:ext cx="1851500" cy="771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A38029-7890-4234-B296-19A990ECEF2B}"/>
              </a:ext>
            </a:extLst>
          </p:cNvPr>
          <p:cNvSpPr/>
          <p:nvPr/>
        </p:nvSpPr>
        <p:spPr>
          <a:xfrm>
            <a:off x="8174515" y="6895078"/>
            <a:ext cx="300307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161696-E404-4E9F-BA60-67027A05DE22}"/>
              </a:ext>
            </a:extLst>
          </p:cNvPr>
          <p:cNvSpPr/>
          <p:nvPr/>
        </p:nvSpPr>
        <p:spPr>
          <a:xfrm>
            <a:off x="8174515" y="7662397"/>
            <a:ext cx="1869599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Linked List Implementation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4" name="Oval 4" descr="宽上对角线"/>
          <p:cNvSpPr/>
          <p:nvPr/>
        </p:nvSpPr>
        <p:spPr>
          <a:xfrm>
            <a:off x="2537832" y="4096754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45" name="Oval 5" descr="宽上对角线"/>
          <p:cNvSpPr/>
          <p:nvPr/>
        </p:nvSpPr>
        <p:spPr>
          <a:xfrm>
            <a:off x="3726869" y="4096754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46" name="Oval 6" descr="宽上对角线"/>
          <p:cNvSpPr/>
          <p:nvPr/>
        </p:nvSpPr>
        <p:spPr>
          <a:xfrm>
            <a:off x="4917494" y="4098342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534" y="3210093"/>
            <a:ext cx="3504793" cy="4752401"/>
          </a:xfrm>
          <a:prstGeom prst="rect">
            <a:avLst/>
          </a:prstGeom>
        </p:spPr>
      </p:pic>
      <p:sp>
        <p:nvSpPr>
          <p:cNvPr id="81" name="Oval 4" descr="宽上对角线"/>
          <p:cNvSpPr/>
          <p:nvPr/>
        </p:nvSpPr>
        <p:spPr>
          <a:xfrm>
            <a:off x="2537832" y="5122768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2" name="Oval 5" descr="宽上对角线"/>
          <p:cNvSpPr/>
          <p:nvPr/>
        </p:nvSpPr>
        <p:spPr>
          <a:xfrm>
            <a:off x="3726869" y="5122768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3" name="Oval 6" descr="宽上对角线"/>
          <p:cNvSpPr/>
          <p:nvPr/>
        </p:nvSpPr>
        <p:spPr>
          <a:xfrm>
            <a:off x="4917494" y="5124356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cxnSp>
        <p:nvCxnSpPr>
          <p:cNvPr id="84" name="直接箭头连接符 83"/>
          <p:cNvCxnSpPr>
            <a:stCxn id="81" idx="6"/>
            <a:endCxn id="82" idx="2"/>
          </p:cNvCxnSpPr>
          <p:nvPr/>
        </p:nvCxnSpPr>
        <p:spPr>
          <a:xfrm>
            <a:off x="3042657" y="5375181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4" descr="宽上对角线"/>
          <p:cNvSpPr/>
          <p:nvPr/>
        </p:nvSpPr>
        <p:spPr>
          <a:xfrm>
            <a:off x="2537832" y="6124695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9" name="Oval 5" descr="宽上对角线"/>
          <p:cNvSpPr/>
          <p:nvPr/>
        </p:nvSpPr>
        <p:spPr>
          <a:xfrm>
            <a:off x="3726869" y="6124695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0" name="Oval 6" descr="宽上对角线"/>
          <p:cNvSpPr/>
          <p:nvPr/>
        </p:nvSpPr>
        <p:spPr>
          <a:xfrm>
            <a:off x="4917494" y="6126283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cxnSp>
        <p:nvCxnSpPr>
          <p:cNvPr id="91" name="直接箭头连接符 90"/>
          <p:cNvCxnSpPr>
            <a:stCxn id="88" idx="6"/>
            <a:endCxn id="89" idx="2"/>
          </p:cNvCxnSpPr>
          <p:nvPr/>
        </p:nvCxnSpPr>
        <p:spPr>
          <a:xfrm>
            <a:off x="3042657" y="6377108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4233282" y="6377108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448644" y="413903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48644" y="519349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448644" y="62011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681769" y="4127534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669068" y="618844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649369" y="518322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851327" y="5192145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sp>
        <p:nvSpPr>
          <p:cNvPr id="4096" name="文本框 4095"/>
          <p:cNvSpPr txBox="1"/>
          <p:nvPr/>
        </p:nvSpPr>
        <p:spPr>
          <a:xfrm>
            <a:off x="4852406" y="4154461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sp>
        <p:nvSpPr>
          <p:cNvPr id="4097" name="文本框 4096"/>
          <p:cNvSpPr txBox="1"/>
          <p:nvPr/>
        </p:nvSpPr>
        <p:spPr>
          <a:xfrm>
            <a:off x="4851327" y="6181297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245" grpId="0" animBg="1"/>
      <p:bldP spid="10246" grpId="0" animBg="1"/>
      <p:bldP spid="81" grpId="0" bldLvl="0" animBg="1"/>
      <p:bldP spid="81" grpId="1" animBg="1"/>
      <p:bldP spid="82" grpId="0" animBg="1"/>
      <p:bldP spid="83" grpId="0" animBg="1"/>
      <p:bldP spid="88" grpId="0" bldLvl="0" animBg="1"/>
      <p:bldP spid="88" grpId="1" animBg="1"/>
      <p:bldP spid="89" grpId="0" animBg="1"/>
      <p:bldP spid="90" grpId="0" animBg="1"/>
      <p:bldP spid="39" grpId="0"/>
      <p:bldP spid="40" grpId="0"/>
      <p:bldP spid="41" grpId="0"/>
      <p:bldP spid="42" grpId="0"/>
      <p:bldP spid="48" grpId="0"/>
      <p:bldP spid="49" grpId="0"/>
      <p:bldP spid="63" grpId="0"/>
      <p:bldP spid="4096" grpId="0"/>
      <p:bldP spid="40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Waiting in a Queue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1"/>
            <a:ext cx="11861800" cy="685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Queue: A First In First Out </a:t>
            </a:r>
            <a:r>
              <a:rPr lang="en-US" sz="2800" dirty="0"/>
              <a:t>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ist</a:t>
            </a:r>
          </a:p>
        </p:txBody>
      </p:sp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571500" y="3009900"/>
          <a:ext cx="474662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76675" imgH="2552700" progId="Paint.Picture">
                  <p:embed/>
                </p:oleObj>
              </mc:Choice>
              <mc:Fallback>
                <p:oleObj r:id="rId4" imgW="3876675" imgH="255270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3009900"/>
                        <a:ext cx="4746625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09955" y="6367780"/>
          <a:ext cx="4070350" cy="231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67175" imgH="2314575" progId="Paint.Picture">
                  <p:embed/>
                </p:oleObj>
              </mc:Choice>
              <mc:Fallback>
                <p:oleObj r:id="rId6" imgW="4067175" imgH="2314575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9955" y="6367780"/>
                        <a:ext cx="4070350" cy="231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290" y="9343390"/>
            <a:ext cx="6023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Figure source: </a:t>
            </a:r>
            <a:r>
              <a:rPr lang="zh-CN" altLang="en-US"/>
              <a:t>https://en.wikipedia.org/wiki/Queue_(abstract_data_type)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819902" y="8191501"/>
            <a:ext cx="5172708" cy="596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W</a:t>
            </a:r>
            <a:r>
              <a:rPr lang="en-US" altLang="zh-CN" sz="2800" dirty="0"/>
              <a:t>hat will the output be?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BD226-FF6A-4656-96EE-1F58AC525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848" y="2324100"/>
            <a:ext cx="5038762" cy="5657891"/>
          </a:xfrm>
          <a:prstGeom prst="rect">
            <a:avLst/>
          </a:prstGeom>
        </p:spPr>
      </p:pic>
      <p:pic>
        <p:nvPicPr>
          <p:cNvPr id="11" name="Picture 4" descr="Line Of People Png - Unemployment Silhouette, Cliparts &amp;amp; Cartoons - Jing.fm">
            <a:extLst>
              <a:ext uri="{FF2B5EF4-FFF2-40B4-BE49-F238E27FC236}">
                <a16:creationId xmlns:a16="http://schemas.microsoft.com/office/drawing/2014/main" id="{B3434F75-E8A9-4581-85B0-DE5DD0CF2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" t="-1" r="1" b="48257"/>
          <a:stretch/>
        </p:blipFill>
        <p:spPr bwMode="auto">
          <a:xfrm>
            <a:off x="8301541" y="463020"/>
            <a:ext cx="3936035" cy="12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6C2DEC-7FB9-4AF1-BE31-1D4753E606F2}"/>
              </a:ext>
            </a:extLst>
          </p:cNvPr>
          <p:cNvSpPr/>
          <p:nvPr/>
        </p:nvSpPr>
        <p:spPr>
          <a:xfrm>
            <a:off x="571500" y="6624140"/>
            <a:ext cx="4983209" cy="2164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ack Spec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52" y="2789237"/>
            <a:ext cx="6042895" cy="35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Stack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319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Stack:</a:t>
            </a:r>
            <a:r>
              <a:rPr lang="en-US" sz="2800" dirty="0"/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 Last In First Out (LIFO) list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1290" y="9343390"/>
            <a:ext cx="6023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Figure source: </a:t>
            </a:r>
            <a:r>
              <a:rPr lang="en-US" altLang="zh-CN" dirty="0">
                <a:hlinkClick r:id="rId4"/>
              </a:rPr>
              <a:t>https://www.programiz.com/dsa/stack</a:t>
            </a:r>
            <a:endParaRPr lang="zh-CN" altLang="en-US" dirty="0"/>
          </a:p>
        </p:txBody>
      </p:sp>
      <p:sp>
        <p:nvSpPr>
          <p:cNvPr id="8" name="Shape 157"/>
          <p:cNvSpPr txBox="1"/>
          <p:nvPr/>
        </p:nvSpPr>
        <p:spPr>
          <a:xfrm>
            <a:off x="571500" y="6527163"/>
            <a:ext cx="11973796" cy="99257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The only difference is you remove the </a:t>
            </a:r>
            <a:r>
              <a:rPr lang="en-US" sz="2800" b="1" dirty="0"/>
              <a:t>most recent </a:t>
            </a:r>
            <a:r>
              <a:rPr lang="en-US" sz="2800" dirty="0"/>
              <a:t>element.</a:t>
            </a:r>
          </a:p>
          <a:p>
            <a:pPr indent="-266700"/>
            <a:r>
              <a:rPr lang="en-US" sz="2800" dirty="0"/>
              <a:t>Exercise: How to convert the code for a queue into code for a stack? </a:t>
            </a:r>
          </a:p>
        </p:txBody>
      </p:sp>
      <p:pic>
        <p:nvPicPr>
          <p:cNvPr id="1028" name="Picture 4" descr="18,070 BEST Stack Of Books Graphic IMAGES, STOCK PHOTOS &amp;amp; VECTORS | Adobe  Stock">
            <a:extLst>
              <a:ext uri="{FF2B5EF4-FFF2-40B4-BE49-F238E27FC236}">
                <a16:creationId xmlns:a16="http://schemas.microsoft.com/office/drawing/2014/main" id="{A20E9C2F-FCB9-4414-994A-8C7EB989E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433431" y="465476"/>
            <a:ext cx="1796670" cy="18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Exercise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571500" y="2182509"/>
            <a:ext cx="11973796" cy="6310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How would you convert the code for a queue into code for a stack?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5373-7D38-4B99-BFC8-60FDC213F7F6}"/>
              </a:ext>
            </a:extLst>
          </p:cNvPr>
          <p:cNvSpPr txBox="1"/>
          <p:nvPr/>
        </p:nvSpPr>
        <p:spPr>
          <a:xfrm>
            <a:off x="730414" y="3305908"/>
            <a:ext cx="506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554E-6785-491C-994E-2059363A38B0}"/>
              </a:ext>
            </a:extLst>
          </p:cNvPr>
          <p:cNvSpPr txBox="1"/>
          <p:nvPr/>
        </p:nvSpPr>
        <p:spPr>
          <a:xfrm>
            <a:off x="6226453" y="3305908"/>
            <a:ext cx="618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0505E-7DC8-474E-BDEF-F5D71FF4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4" y="3829128"/>
            <a:ext cx="5061584" cy="56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Solution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571500" y="2182509"/>
            <a:ext cx="11973796" cy="6310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How would you convert the code for a queue into code for a stack?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5373-7D38-4B99-BFC8-60FDC213F7F6}"/>
              </a:ext>
            </a:extLst>
          </p:cNvPr>
          <p:cNvSpPr txBox="1"/>
          <p:nvPr/>
        </p:nvSpPr>
        <p:spPr>
          <a:xfrm>
            <a:off x="730414" y="3305908"/>
            <a:ext cx="506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554E-6785-491C-994E-2059363A38B0}"/>
              </a:ext>
            </a:extLst>
          </p:cNvPr>
          <p:cNvSpPr txBox="1"/>
          <p:nvPr/>
        </p:nvSpPr>
        <p:spPr>
          <a:xfrm>
            <a:off x="6226453" y="3305908"/>
            <a:ext cx="618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0505E-7DC8-474E-BDEF-F5D71FF4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4" y="3829128"/>
            <a:ext cx="5061584" cy="5683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D55D4-E169-4C6D-BF21-12973ABE7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453" y="3829128"/>
            <a:ext cx="6186533" cy="56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8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Structure of nodes and connections between those nodes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There is a large family of algorithms for handling graphs. We will talk a little bit about graph algorithms later in this module and the 5</a:t>
            </a:r>
            <a:r>
              <a:rPr lang="en-US" sz="2800" baseline="30000" dirty="0"/>
              <a:t>th</a:t>
            </a:r>
            <a:r>
              <a:rPr lang="en-US" sz="2800" dirty="0"/>
              <a:t> module is dedicated to graphs.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grpSp>
        <p:nvGrpSpPr>
          <p:cNvPr id="30" name="组合 154"/>
          <p:cNvGrpSpPr/>
          <p:nvPr/>
        </p:nvGrpSpPr>
        <p:grpSpPr>
          <a:xfrm>
            <a:off x="4226812" y="4205072"/>
            <a:ext cx="8206487" cy="4427537"/>
            <a:chOff x="2133600" y="3778250"/>
            <a:chExt cx="5662613" cy="3079750"/>
          </a:xfrm>
        </p:grpSpPr>
        <p:sp>
          <p:nvSpPr>
            <p:cNvPr id="31" name="Freeform 55"/>
            <p:cNvSpPr/>
            <p:nvPr/>
          </p:nvSpPr>
          <p:spPr bwMode="auto">
            <a:xfrm>
              <a:off x="2405946" y="5907811"/>
              <a:ext cx="52290" cy="7695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0"/>
                </a:cxn>
                <a:cxn ang="0">
                  <a:pos x="17" y="49"/>
                </a:cxn>
                <a:cxn ang="0">
                  <a:pos x="34" y="49"/>
                </a:cxn>
                <a:cxn ang="0">
                  <a:pos x="17" y="0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0" y="10"/>
                  </a:lnTo>
                  <a:lnTo>
                    <a:pt x="17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56"/>
            <p:cNvSpPr/>
            <p:nvPr/>
          </p:nvSpPr>
          <p:spPr bwMode="auto">
            <a:xfrm>
              <a:off x="3584658" y="5472865"/>
              <a:ext cx="52290" cy="9200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6" y="0"/>
                </a:cxn>
                <a:cxn ang="0">
                  <a:pos x="35" y="49"/>
                </a:cxn>
                <a:cxn ang="0">
                  <a:pos x="17" y="59"/>
                </a:cxn>
                <a:cxn ang="0">
                  <a:pos x="0" y="10"/>
                </a:cxn>
              </a:cxnLst>
              <a:rect l="0" t="0" r="r" b="b"/>
              <a:pathLst>
                <a:path w="35" h="59">
                  <a:moveTo>
                    <a:pt x="0" y="10"/>
                  </a:moveTo>
                  <a:lnTo>
                    <a:pt x="26" y="0"/>
                  </a:lnTo>
                  <a:lnTo>
                    <a:pt x="35" y="49"/>
                  </a:lnTo>
                  <a:lnTo>
                    <a:pt x="17" y="5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57"/>
            <p:cNvSpPr/>
            <p:nvPr/>
          </p:nvSpPr>
          <p:spPr bwMode="auto">
            <a:xfrm>
              <a:off x="2432092" y="5487921"/>
              <a:ext cx="1176534" cy="496841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7" y="313"/>
                </a:cxn>
                <a:cxn ang="0">
                  <a:pos x="742" y="49"/>
                </a:cxn>
                <a:cxn ang="0">
                  <a:pos x="725" y="0"/>
                </a:cxn>
                <a:cxn ang="0">
                  <a:pos x="0" y="264"/>
                </a:cxn>
              </a:cxnLst>
              <a:rect l="0" t="0" r="r" b="b"/>
              <a:pathLst>
                <a:path w="742" h="313">
                  <a:moveTo>
                    <a:pt x="0" y="264"/>
                  </a:moveTo>
                  <a:lnTo>
                    <a:pt x="17" y="313"/>
                  </a:lnTo>
                  <a:lnTo>
                    <a:pt x="742" y="49"/>
                  </a:lnTo>
                  <a:lnTo>
                    <a:pt x="725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58"/>
            <p:cNvSpPr/>
            <p:nvPr/>
          </p:nvSpPr>
          <p:spPr bwMode="auto">
            <a:xfrm>
              <a:off x="3569407" y="3778250"/>
              <a:ext cx="542512" cy="451674"/>
            </a:xfrm>
            <a:custGeom>
              <a:avLst/>
              <a:gdLst/>
              <a:ahLst/>
              <a:cxnLst>
                <a:cxn ang="0">
                  <a:pos x="341" y="78"/>
                </a:cxn>
                <a:cxn ang="0">
                  <a:pos x="102" y="0"/>
                </a:cxn>
                <a:cxn ang="0">
                  <a:pos x="102" y="19"/>
                </a:cxn>
                <a:cxn ang="0">
                  <a:pos x="111" y="29"/>
                </a:cxn>
                <a:cxn ang="0">
                  <a:pos x="111" y="39"/>
                </a:cxn>
                <a:cxn ang="0">
                  <a:pos x="102" y="39"/>
                </a:cxn>
                <a:cxn ang="0">
                  <a:pos x="102" y="59"/>
                </a:cxn>
                <a:cxn ang="0">
                  <a:pos x="111" y="78"/>
                </a:cxn>
                <a:cxn ang="0">
                  <a:pos x="102" y="88"/>
                </a:cxn>
                <a:cxn ang="0">
                  <a:pos x="94" y="107"/>
                </a:cxn>
                <a:cxn ang="0">
                  <a:pos x="85" y="117"/>
                </a:cxn>
                <a:cxn ang="0">
                  <a:pos x="85" y="98"/>
                </a:cxn>
                <a:cxn ang="0">
                  <a:pos x="94" y="78"/>
                </a:cxn>
                <a:cxn ang="0">
                  <a:pos x="85" y="59"/>
                </a:cxn>
                <a:cxn ang="0">
                  <a:pos x="68" y="49"/>
                </a:cxn>
                <a:cxn ang="0">
                  <a:pos x="43" y="39"/>
                </a:cxn>
                <a:cxn ang="0">
                  <a:pos x="25" y="19"/>
                </a:cxn>
                <a:cxn ang="0">
                  <a:pos x="8" y="10"/>
                </a:cxn>
                <a:cxn ang="0">
                  <a:pos x="8" y="29"/>
                </a:cxn>
                <a:cxn ang="0">
                  <a:pos x="8" y="49"/>
                </a:cxn>
                <a:cxn ang="0">
                  <a:pos x="8" y="68"/>
                </a:cxn>
                <a:cxn ang="0">
                  <a:pos x="8" y="88"/>
                </a:cxn>
                <a:cxn ang="0">
                  <a:pos x="8" y="107"/>
                </a:cxn>
                <a:cxn ang="0">
                  <a:pos x="17" y="127"/>
                </a:cxn>
                <a:cxn ang="0">
                  <a:pos x="8" y="137"/>
                </a:cxn>
                <a:cxn ang="0">
                  <a:pos x="8" y="147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17" y="176"/>
                </a:cxn>
                <a:cxn ang="0">
                  <a:pos x="25" y="186"/>
                </a:cxn>
                <a:cxn ang="0">
                  <a:pos x="43" y="196"/>
                </a:cxn>
                <a:cxn ang="0">
                  <a:pos x="43" y="215"/>
                </a:cxn>
                <a:cxn ang="0">
                  <a:pos x="43" y="235"/>
                </a:cxn>
                <a:cxn ang="0">
                  <a:pos x="68" y="245"/>
                </a:cxn>
                <a:cxn ang="0">
                  <a:pos x="94" y="245"/>
                </a:cxn>
                <a:cxn ang="0">
                  <a:pos x="111" y="264"/>
                </a:cxn>
                <a:cxn ang="0">
                  <a:pos x="136" y="254"/>
                </a:cxn>
                <a:cxn ang="0">
                  <a:pos x="145" y="264"/>
                </a:cxn>
                <a:cxn ang="0">
                  <a:pos x="171" y="254"/>
                </a:cxn>
                <a:cxn ang="0">
                  <a:pos x="205" y="264"/>
                </a:cxn>
                <a:cxn ang="0">
                  <a:pos x="239" y="264"/>
                </a:cxn>
                <a:cxn ang="0">
                  <a:pos x="264" y="274"/>
                </a:cxn>
                <a:cxn ang="0">
                  <a:pos x="281" y="284"/>
                </a:cxn>
                <a:cxn ang="0">
                  <a:pos x="298" y="284"/>
                </a:cxn>
                <a:cxn ang="0">
                  <a:pos x="298" y="264"/>
                </a:cxn>
                <a:cxn ang="0">
                  <a:pos x="307" y="235"/>
                </a:cxn>
                <a:cxn ang="0">
                  <a:pos x="316" y="186"/>
                </a:cxn>
                <a:cxn ang="0">
                  <a:pos x="333" y="127"/>
                </a:cxn>
                <a:cxn ang="0">
                  <a:pos x="333" y="98"/>
                </a:cxn>
                <a:cxn ang="0">
                  <a:pos x="341" y="78"/>
                </a:cxn>
              </a:cxnLst>
              <a:rect l="0" t="0" r="r" b="b"/>
              <a:pathLst>
                <a:path w="341" h="284">
                  <a:moveTo>
                    <a:pt x="341" y="78"/>
                  </a:moveTo>
                  <a:lnTo>
                    <a:pt x="102" y="0"/>
                  </a:lnTo>
                  <a:lnTo>
                    <a:pt x="102" y="19"/>
                  </a:lnTo>
                  <a:lnTo>
                    <a:pt x="111" y="29"/>
                  </a:lnTo>
                  <a:lnTo>
                    <a:pt x="111" y="39"/>
                  </a:lnTo>
                  <a:lnTo>
                    <a:pt x="102" y="39"/>
                  </a:lnTo>
                  <a:lnTo>
                    <a:pt x="102" y="59"/>
                  </a:lnTo>
                  <a:lnTo>
                    <a:pt x="111" y="78"/>
                  </a:lnTo>
                  <a:lnTo>
                    <a:pt x="102" y="88"/>
                  </a:lnTo>
                  <a:lnTo>
                    <a:pt x="94" y="107"/>
                  </a:lnTo>
                  <a:lnTo>
                    <a:pt x="85" y="117"/>
                  </a:lnTo>
                  <a:lnTo>
                    <a:pt x="85" y="98"/>
                  </a:lnTo>
                  <a:lnTo>
                    <a:pt x="94" y="78"/>
                  </a:lnTo>
                  <a:lnTo>
                    <a:pt x="85" y="59"/>
                  </a:lnTo>
                  <a:lnTo>
                    <a:pt x="68" y="49"/>
                  </a:lnTo>
                  <a:lnTo>
                    <a:pt x="43" y="39"/>
                  </a:lnTo>
                  <a:lnTo>
                    <a:pt x="25" y="19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49"/>
                  </a:lnTo>
                  <a:lnTo>
                    <a:pt x="8" y="6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17" y="127"/>
                  </a:lnTo>
                  <a:lnTo>
                    <a:pt x="8" y="137"/>
                  </a:lnTo>
                  <a:lnTo>
                    <a:pt x="8" y="147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7" y="176"/>
                  </a:lnTo>
                  <a:lnTo>
                    <a:pt x="25" y="186"/>
                  </a:lnTo>
                  <a:lnTo>
                    <a:pt x="43" y="196"/>
                  </a:lnTo>
                  <a:lnTo>
                    <a:pt x="43" y="215"/>
                  </a:lnTo>
                  <a:lnTo>
                    <a:pt x="43" y="235"/>
                  </a:lnTo>
                  <a:lnTo>
                    <a:pt x="68" y="245"/>
                  </a:lnTo>
                  <a:lnTo>
                    <a:pt x="94" y="245"/>
                  </a:lnTo>
                  <a:lnTo>
                    <a:pt x="111" y="264"/>
                  </a:lnTo>
                  <a:lnTo>
                    <a:pt x="136" y="254"/>
                  </a:lnTo>
                  <a:lnTo>
                    <a:pt x="145" y="264"/>
                  </a:lnTo>
                  <a:lnTo>
                    <a:pt x="171" y="254"/>
                  </a:lnTo>
                  <a:lnTo>
                    <a:pt x="205" y="264"/>
                  </a:lnTo>
                  <a:lnTo>
                    <a:pt x="239" y="264"/>
                  </a:lnTo>
                  <a:lnTo>
                    <a:pt x="264" y="274"/>
                  </a:lnTo>
                  <a:lnTo>
                    <a:pt x="281" y="284"/>
                  </a:lnTo>
                  <a:lnTo>
                    <a:pt x="298" y="284"/>
                  </a:lnTo>
                  <a:lnTo>
                    <a:pt x="298" y="264"/>
                  </a:lnTo>
                  <a:lnTo>
                    <a:pt x="307" y="235"/>
                  </a:lnTo>
                  <a:lnTo>
                    <a:pt x="316" y="186"/>
                  </a:lnTo>
                  <a:lnTo>
                    <a:pt x="333" y="127"/>
                  </a:lnTo>
                  <a:lnTo>
                    <a:pt x="333" y="98"/>
                  </a:lnTo>
                  <a:lnTo>
                    <a:pt x="341" y="7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59"/>
            <p:cNvSpPr/>
            <p:nvPr/>
          </p:nvSpPr>
          <p:spPr bwMode="auto">
            <a:xfrm>
              <a:off x="3948513" y="3902042"/>
              <a:ext cx="488044" cy="884947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45" y="10"/>
                </a:cxn>
                <a:cxn ang="0">
                  <a:pos x="145" y="20"/>
                </a:cxn>
                <a:cxn ang="0">
                  <a:pos x="136" y="39"/>
                </a:cxn>
                <a:cxn ang="0">
                  <a:pos x="136" y="59"/>
                </a:cxn>
                <a:cxn ang="0">
                  <a:pos x="136" y="78"/>
                </a:cxn>
                <a:cxn ang="0">
                  <a:pos x="136" y="98"/>
                </a:cxn>
                <a:cxn ang="0">
                  <a:pos x="136" y="118"/>
                </a:cxn>
                <a:cxn ang="0">
                  <a:pos x="153" y="147"/>
                </a:cxn>
                <a:cxn ang="0">
                  <a:pos x="162" y="157"/>
                </a:cxn>
                <a:cxn ang="0">
                  <a:pos x="162" y="176"/>
                </a:cxn>
                <a:cxn ang="0">
                  <a:pos x="170" y="186"/>
                </a:cxn>
                <a:cxn ang="0">
                  <a:pos x="187" y="196"/>
                </a:cxn>
                <a:cxn ang="0">
                  <a:pos x="179" y="216"/>
                </a:cxn>
                <a:cxn ang="0">
                  <a:pos x="170" y="225"/>
                </a:cxn>
                <a:cxn ang="0">
                  <a:pos x="170" y="245"/>
                </a:cxn>
                <a:cxn ang="0">
                  <a:pos x="162" y="255"/>
                </a:cxn>
                <a:cxn ang="0">
                  <a:pos x="162" y="264"/>
                </a:cxn>
                <a:cxn ang="0">
                  <a:pos x="179" y="274"/>
                </a:cxn>
                <a:cxn ang="0">
                  <a:pos x="196" y="264"/>
                </a:cxn>
                <a:cxn ang="0">
                  <a:pos x="196" y="294"/>
                </a:cxn>
                <a:cxn ang="0">
                  <a:pos x="204" y="304"/>
                </a:cxn>
                <a:cxn ang="0">
                  <a:pos x="204" y="333"/>
                </a:cxn>
                <a:cxn ang="0">
                  <a:pos x="222" y="343"/>
                </a:cxn>
                <a:cxn ang="0">
                  <a:pos x="213" y="362"/>
                </a:cxn>
                <a:cxn ang="0">
                  <a:pos x="239" y="362"/>
                </a:cxn>
                <a:cxn ang="0">
                  <a:pos x="264" y="362"/>
                </a:cxn>
                <a:cxn ang="0">
                  <a:pos x="281" y="362"/>
                </a:cxn>
                <a:cxn ang="0">
                  <a:pos x="298" y="362"/>
                </a:cxn>
                <a:cxn ang="0">
                  <a:pos x="307" y="382"/>
                </a:cxn>
                <a:cxn ang="0">
                  <a:pos x="281" y="558"/>
                </a:cxn>
                <a:cxn ang="0">
                  <a:pos x="136" y="529"/>
                </a:cxn>
                <a:cxn ang="0">
                  <a:pos x="0" y="490"/>
                </a:cxn>
                <a:cxn ang="0">
                  <a:pos x="25" y="353"/>
                </a:cxn>
                <a:cxn ang="0">
                  <a:pos x="42" y="333"/>
                </a:cxn>
                <a:cxn ang="0">
                  <a:pos x="25" y="323"/>
                </a:cxn>
                <a:cxn ang="0">
                  <a:pos x="51" y="284"/>
                </a:cxn>
                <a:cxn ang="0">
                  <a:pos x="68" y="255"/>
                </a:cxn>
                <a:cxn ang="0">
                  <a:pos x="77" y="225"/>
                </a:cxn>
                <a:cxn ang="0">
                  <a:pos x="59" y="216"/>
                </a:cxn>
                <a:cxn ang="0">
                  <a:pos x="59" y="186"/>
                </a:cxn>
                <a:cxn ang="0">
                  <a:pos x="68" y="147"/>
                </a:cxn>
                <a:cxn ang="0">
                  <a:pos x="77" y="118"/>
                </a:cxn>
                <a:cxn ang="0">
                  <a:pos x="77" y="118"/>
                </a:cxn>
                <a:cxn ang="0">
                  <a:pos x="94" y="49"/>
                </a:cxn>
                <a:cxn ang="0">
                  <a:pos x="94" y="20"/>
                </a:cxn>
                <a:cxn ang="0">
                  <a:pos x="102" y="0"/>
                </a:cxn>
              </a:cxnLst>
              <a:rect l="0" t="0" r="r" b="b"/>
              <a:pathLst>
                <a:path w="307" h="558">
                  <a:moveTo>
                    <a:pt x="102" y="0"/>
                  </a:moveTo>
                  <a:lnTo>
                    <a:pt x="145" y="10"/>
                  </a:lnTo>
                  <a:lnTo>
                    <a:pt x="145" y="20"/>
                  </a:lnTo>
                  <a:lnTo>
                    <a:pt x="136" y="39"/>
                  </a:lnTo>
                  <a:lnTo>
                    <a:pt x="136" y="59"/>
                  </a:lnTo>
                  <a:lnTo>
                    <a:pt x="136" y="78"/>
                  </a:lnTo>
                  <a:lnTo>
                    <a:pt x="136" y="98"/>
                  </a:lnTo>
                  <a:lnTo>
                    <a:pt x="136" y="118"/>
                  </a:lnTo>
                  <a:lnTo>
                    <a:pt x="153" y="147"/>
                  </a:lnTo>
                  <a:lnTo>
                    <a:pt x="162" y="157"/>
                  </a:lnTo>
                  <a:lnTo>
                    <a:pt x="162" y="176"/>
                  </a:lnTo>
                  <a:lnTo>
                    <a:pt x="170" y="186"/>
                  </a:lnTo>
                  <a:lnTo>
                    <a:pt x="187" y="196"/>
                  </a:lnTo>
                  <a:lnTo>
                    <a:pt x="179" y="216"/>
                  </a:lnTo>
                  <a:lnTo>
                    <a:pt x="170" y="225"/>
                  </a:lnTo>
                  <a:lnTo>
                    <a:pt x="170" y="245"/>
                  </a:lnTo>
                  <a:lnTo>
                    <a:pt x="162" y="255"/>
                  </a:lnTo>
                  <a:lnTo>
                    <a:pt x="162" y="264"/>
                  </a:lnTo>
                  <a:lnTo>
                    <a:pt x="179" y="274"/>
                  </a:lnTo>
                  <a:lnTo>
                    <a:pt x="196" y="264"/>
                  </a:lnTo>
                  <a:lnTo>
                    <a:pt x="196" y="294"/>
                  </a:lnTo>
                  <a:lnTo>
                    <a:pt x="204" y="304"/>
                  </a:lnTo>
                  <a:lnTo>
                    <a:pt x="204" y="333"/>
                  </a:lnTo>
                  <a:lnTo>
                    <a:pt x="222" y="343"/>
                  </a:lnTo>
                  <a:lnTo>
                    <a:pt x="213" y="362"/>
                  </a:lnTo>
                  <a:lnTo>
                    <a:pt x="239" y="362"/>
                  </a:lnTo>
                  <a:lnTo>
                    <a:pt x="264" y="362"/>
                  </a:lnTo>
                  <a:lnTo>
                    <a:pt x="281" y="362"/>
                  </a:lnTo>
                  <a:lnTo>
                    <a:pt x="298" y="362"/>
                  </a:lnTo>
                  <a:lnTo>
                    <a:pt x="307" y="382"/>
                  </a:lnTo>
                  <a:lnTo>
                    <a:pt x="281" y="558"/>
                  </a:lnTo>
                  <a:lnTo>
                    <a:pt x="136" y="529"/>
                  </a:lnTo>
                  <a:lnTo>
                    <a:pt x="0" y="490"/>
                  </a:lnTo>
                  <a:lnTo>
                    <a:pt x="25" y="353"/>
                  </a:lnTo>
                  <a:lnTo>
                    <a:pt x="42" y="333"/>
                  </a:lnTo>
                  <a:lnTo>
                    <a:pt x="25" y="323"/>
                  </a:lnTo>
                  <a:lnTo>
                    <a:pt x="51" y="284"/>
                  </a:lnTo>
                  <a:lnTo>
                    <a:pt x="68" y="255"/>
                  </a:lnTo>
                  <a:lnTo>
                    <a:pt x="77" y="225"/>
                  </a:lnTo>
                  <a:lnTo>
                    <a:pt x="59" y="216"/>
                  </a:lnTo>
                  <a:lnTo>
                    <a:pt x="59" y="186"/>
                  </a:lnTo>
                  <a:lnTo>
                    <a:pt x="68" y="147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94" y="49"/>
                  </a:lnTo>
                  <a:lnTo>
                    <a:pt x="94" y="2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60"/>
            <p:cNvSpPr/>
            <p:nvPr/>
          </p:nvSpPr>
          <p:spPr bwMode="auto">
            <a:xfrm>
              <a:off x="3421251" y="4040890"/>
              <a:ext cx="649272" cy="639036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10"/>
                </a:cxn>
                <a:cxn ang="0">
                  <a:pos x="85" y="49"/>
                </a:cxn>
                <a:cxn ang="0">
                  <a:pos x="77" y="59"/>
                </a:cxn>
                <a:cxn ang="0">
                  <a:pos x="77" y="88"/>
                </a:cxn>
                <a:cxn ang="0">
                  <a:pos x="60" y="108"/>
                </a:cxn>
                <a:cxn ang="0">
                  <a:pos x="51" y="128"/>
                </a:cxn>
                <a:cxn ang="0">
                  <a:pos x="43" y="147"/>
                </a:cxn>
                <a:cxn ang="0">
                  <a:pos x="34" y="176"/>
                </a:cxn>
                <a:cxn ang="0">
                  <a:pos x="26" y="196"/>
                </a:cxn>
                <a:cxn ang="0">
                  <a:pos x="17" y="196"/>
                </a:cxn>
                <a:cxn ang="0">
                  <a:pos x="17" y="216"/>
                </a:cxn>
                <a:cxn ang="0">
                  <a:pos x="0" y="225"/>
                </a:cxn>
                <a:cxn ang="0">
                  <a:pos x="0" y="255"/>
                </a:cxn>
                <a:cxn ang="0">
                  <a:pos x="0" y="265"/>
                </a:cxn>
                <a:cxn ang="0">
                  <a:pos x="0" y="284"/>
                </a:cxn>
                <a:cxn ang="0">
                  <a:pos x="0" y="294"/>
                </a:cxn>
                <a:cxn ang="0">
                  <a:pos x="196" y="363"/>
                </a:cxn>
                <a:cxn ang="0">
                  <a:pos x="333" y="402"/>
                </a:cxn>
                <a:cxn ang="0">
                  <a:pos x="358" y="265"/>
                </a:cxn>
                <a:cxn ang="0">
                  <a:pos x="375" y="245"/>
                </a:cxn>
                <a:cxn ang="0">
                  <a:pos x="358" y="235"/>
                </a:cxn>
                <a:cxn ang="0">
                  <a:pos x="384" y="196"/>
                </a:cxn>
                <a:cxn ang="0">
                  <a:pos x="401" y="167"/>
                </a:cxn>
                <a:cxn ang="0">
                  <a:pos x="410" y="137"/>
                </a:cxn>
                <a:cxn ang="0">
                  <a:pos x="392" y="128"/>
                </a:cxn>
                <a:cxn ang="0">
                  <a:pos x="392" y="118"/>
                </a:cxn>
                <a:cxn ang="0">
                  <a:pos x="375" y="118"/>
                </a:cxn>
                <a:cxn ang="0">
                  <a:pos x="358" y="108"/>
                </a:cxn>
                <a:cxn ang="0">
                  <a:pos x="333" y="98"/>
                </a:cxn>
                <a:cxn ang="0">
                  <a:pos x="299" y="98"/>
                </a:cxn>
                <a:cxn ang="0">
                  <a:pos x="265" y="88"/>
                </a:cxn>
                <a:cxn ang="0">
                  <a:pos x="239" y="98"/>
                </a:cxn>
                <a:cxn ang="0">
                  <a:pos x="230" y="88"/>
                </a:cxn>
                <a:cxn ang="0">
                  <a:pos x="205" y="98"/>
                </a:cxn>
                <a:cxn ang="0">
                  <a:pos x="188" y="79"/>
                </a:cxn>
                <a:cxn ang="0">
                  <a:pos x="162" y="79"/>
                </a:cxn>
                <a:cxn ang="0">
                  <a:pos x="137" y="69"/>
                </a:cxn>
                <a:cxn ang="0">
                  <a:pos x="137" y="49"/>
                </a:cxn>
                <a:cxn ang="0">
                  <a:pos x="137" y="30"/>
                </a:cxn>
                <a:cxn ang="0">
                  <a:pos x="119" y="20"/>
                </a:cxn>
                <a:cxn ang="0">
                  <a:pos x="111" y="10"/>
                </a:cxn>
                <a:cxn ang="0">
                  <a:pos x="94" y="0"/>
                </a:cxn>
              </a:cxnLst>
              <a:rect l="0" t="0" r="r" b="b"/>
              <a:pathLst>
                <a:path w="410" h="402">
                  <a:moveTo>
                    <a:pt x="94" y="0"/>
                  </a:moveTo>
                  <a:lnTo>
                    <a:pt x="94" y="10"/>
                  </a:lnTo>
                  <a:lnTo>
                    <a:pt x="85" y="49"/>
                  </a:lnTo>
                  <a:lnTo>
                    <a:pt x="77" y="59"/>
                  </a:lnTo>
                  <a:lnTo>
                    <a:pt x="77" y="88"/>
                  </a:lnTo>
                  <a:lnTo>
                    <a:pt x="60" y="108"/>
                  </a:lnTo>
                  <a:lnTo>
                    <a:pt x="51" y="128"/>
                  </a:lnTo>
                  <a:lnTo>
                    <a:pt x="43" y="147"/>
                  </a:lnTo>
                  <a:lnTo>
                    <a:pt x="34" y="176"/>
                  </a:lnTo>
                  <a:lnTo>
                    <a:pt x="26" y="196"/>
                  </a:lnTo>
                  <a:lnTo>
                    <a:pt x="17" y="196"/>
                  </a:lnTo>
                  <a:lnTo>
                    <a:pt x="17" y="216"/>
                  </a:lnTo>
                  <a:lnTo>
                    <a:pt x="0" y="225"/>
                  </a:lnTo>
                  <a:lnTo>
                    <a:pt x="0" y="255"/>
                  </a:lnTo>
                  <a:lnTo>
                    <a:pt x="0" y="265"/>
                  </a:lnTo>
                  <a:lnTo>
                    <a:pt x="0" y="284"/>
                  </a:lnTo>
                  <a:lnTo>
                    <a:pt x="0" y="294"/>
                  </a:lnTo>
                  <a:lnTo>
                    <a:pt x="196" y="363"/>
                  </a:lnTo>
                  <a:lnTo>
                    <a:pt x="333" y="402"/>
                  </a:lnTo>
                  <a:lnTo>
                    <a:pt x="358" y="265"/>
                  </a:lnTo>
                  <a:lnTo>
                    <a:pt x="375" y="245"/>
                  </a:lnTo>
                  <a:lnTo>
                    <a:pt x="358" y="235"/>
                  </a:lnTo>
                  <a:lnTo>
                    <a:pt x="384" y="196"/>
                  </a:lnTo>
                  <a:lnTo>
                    <a:pt x="401" y="167"/>
                  </a:lnTo>
                  <a:lnTo>
                    <a:pt x="410" y="137"/>
                  </a:lnTo>
                  <a:lnTo>
                    <a:pt x="392" y="128"/>
                  </a:lnTo>
                  <a:lnTo>
                    <a:pt x="392" y="118"/>
                  </a:lnTo>
                  <a:lnTo>
                    <a:pt x="375" y="118"/>
                  </a:lnTo>
                  <a:lnTo>
                    <a:pt x="358" y="108"/>
                  </a:lnTo>
                  <a:lnTo>
                    <a:pt x="333" y="98"/>
                  </a:lnTo>
                  <a:lnTo>
                    <a:pt x="299" y="98"/>
                  </a:lnTo>
                  <a:lnTo>
                    <a:pt x="265" y="88"/>
                  </a:lnTo>
                  <a:lnTo>
                    <a:pt x="239" y="98"/>
                  </a:lnTo>
                  <a:lnTo>
                    <a:pt x="230" y="88"/>
                  </a:lnTo>
                  <a:lnTo>
                    <a:pt x="205" y="98"/>
                  </a:lnTo>
                  <a:lnTo>
                    <a:pt x="188" y="79"/>
                  </a:lnTo>
                  <a:lnTo>
                    <a:pt x="162" y="79"/>
                  </a:lnTo>
                  <a:lnTo>
                    <a:pt x="137" y="69"/>
                  </a:lnTo>
                  <a:lnTo>
                    <a:pt x="137" y="49"/>
                  </a:lnTo>
                  <a:lnTo>
                    <a:pt x="137" y="30"/>
                  </a:lnTo>
                  <a:lnTo>
                    <a:pt x="119" y="20"/>
                  </a:lnTo>
                  <a:lnTo>
                    <a:pt x="111" y="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61"/>
            <p:cNvSpPr/>
            <p:nvPr/>
          </p:nvSpPr>
          <p:spPr bwMode="auto">
            <a:xfrm>
              <a:off x="3351531" y="4507621"/>
              <a:ext cx="638378" cy="125966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5" y="49"/>
                </a:cxn>
                <a:cxn ang="0">
                  <a:pos x="26" y="78"/>
                </a:cxn>
                <a:cxn ang="0">
                  <a:pos x="0" y="117"/>
                </a:cxn>
                <a:cxn ang="0">
                  <a:pos x="9" y="147"/>
                </a:cxn>
                <a:cxn ang="0">
                  <a:pos x="9" y="196"/>
                </a:cxn>
                <a:cxn ang="0">
                  <a:pos x="0" y="225"/>
                </a:cxn>
                <a:cxn ang="0">
                  <a:pos x="17" y="264"/>
                </a:cxn>
                <a:cxn ang="0">
                  <a:pos x="35" y="323"/>
                </a:cxn>
                <a:cxn ang="0">
                  <a:pos x="52" y="313"/>
                </a:cxn>
                <a:cxn ang="0">
                  <a:pos x="52" y="333"/>
                </a:cxn>
                <a:cxn ang="0">
                  <a:pos x="52" y="343"/>
                </a:cxn>
                <a:cxn ang="0">
                  <a:pos x="35" y="323"/>
                </a:cxn>
                <a:cxn ang="0">
                  <a:pos x="35" y="372"/>
                </a:cxn>
                <a:cxn ang="0">
                  <a:pos x="60" y="392"/>
                </a:cxn>
                <a:cxn ang="0">
                  <a:pos x="43" y="441"/>
                </a:cxn>
                <a:cxn ang="0">
                  <a:pos x="60" y="480"/>
                </a:cxn>
                <a:cxn ang="0">
                  <a:pos x="77" y="519"/>
                </a:cxn>
                <a:cxn ang="0">
                  <a:pos x="86" y="548"/>
                </a:cxn>
                <a:cxn ang="0">
                  <a:pos x="94" y="597"/>
                </a:cxn>
                <a:cxn ang="0">
                  <a:pos x="137" y="617"/>
                </a:cxn>
                <a:cxn ang="0">
                  <a:pos x="154" y="646"/>
                </a:cxn>
                <a:cxn ang="0">
                  <a:pos x="180" y="676"/>
                </a:cxn>
                <a:cxn ang="0">
                  <a:pos x="214" y="715"/>
                </a:cxn>
                <a:cxn ang="0">
                  <a:pos x="222" y="764"/>
                </a:cxn>
                <a:cxn ang="0">
                  <a:pos x="316" y="793"/>
                </a:cxn>
                <a:cxn ang="0">
                  <a:pos x="367" y="783"/>
                </a:cxn>
                <a:cxn ang="0">
                  <a:pos x="367" y="764"/>
                </a:cxn>
                <a:cxn ang="0">
                  <a:pos x="376" y="734"/>
                </a:cxn>
                <a:cxn ang="0">
                  <a:pos x="401" y="695"/>
                </a:cxn>
                <a:cxn ang="0">
                  <a:pos x="393" y="646"/>
                </a:cxn>
                <a:cxn ang="0">
                  <a:pos x="180" y="284"/>
                </a:cxn>
              </a:cxnLst>
              <a:rect l="0" t="0" r="r" b="b"/>
              <a:pathLst>
                <a:path w="401" h="793">
                  <a:moveTo>
                    <a:pt x="239" y="69"/>
                  </a:moveTo>
                  <a:lnTo>
                    <a:pt x="43" y="0"/>
                  </a:lnTo>
                  <a:lnTo>
                    <a:pt x="35" y="20"/>
                  </a:lnTo>
                  <a:lnTo>
                    <a:pt x="35" y="49"/>
                  </a:lnTo>
                  <a:lnTo>
                    <a:pt x="26" y="59"/>
                  </a:lnTo>
                  <a:lnTo>
                    <a:pt x="26" y="78"/>
                  </a:lnTo>
                  <a:lnTo>
                    <a:pt x="9" y="88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9" y="147"/>
                  </a:lnTo>
                  <a:lnTo>
                    <a:pt x="17" y="176"/>
                  </a:lnTo>
                  <a:lnTo>
                    <a:pt x="9" y="196"/>
                  </a:lnTo>
                  <a:lnTo>
                    <a:pt x="9" y="215"/>
                  </a:lnTo>
                  <a:lnTo>
                    <a:pt x="0" y="225"/>
                  </a:lnTo>
                  <a:lnTo>
                    <a:pt x="9" y="255"/>
                  </a:lnTo>
                  <a:lnTo>
                    <a:pt x="17" y="264"/>
                  </a:lnTo>
                  <a:lnTo>
                    <a:pt x="17" y="303"/>
                  </a:lnTo>
                  <a:lnTo>
                    <a:pt x="35" y="323"/>
                  </a:lnTo>
                  <a:lnTo>
                    <a:pt x="43" y="323"/>
                  </a:lnTo>
                  <a:lnTo>
                    <a:pt x="52" y="313"/>
                  </a:lnTo>
                  <a:lnTo>
                    <a:pt x="52" y="323"/>
                  </a:lnTo>
                  <a:lnTo>
                    <a:pt x="52" y="333"/>
                  </a:lnTo>
                  <a:lnTo>
                    <a:pt x="52" y="343"/>
                  </a:lnTo>
                  <a:lnTo>
                    <a:pt x="52" y="343"/>
                  </a:lnTo>
                  <a:lnTo>
                    <a:pt x="43" y="333"/>
                  </a:lnTo>
                  <a:lnTo>
                    <a:pt x="35" y="323"/>
                  </a:lnTo>
                  <a:lnTo>
                    <a:pt x="35" y="333"/>
                  </a:lnTo>
                  <a:lnTo>
                    <a:pt x="35" y="372"/>
                  </a:lnTo>
                  <a:lnTo>
                    <a:pt x="43" y="392"/>
                  </a:lnTo>
                  <a:lnTo>
                    <a:pt x="60" y="392"/>
                  </a:lnTo>
                  <a:lnTo>
                    <a:pt x="43" y="421"/>
                  </a:lnTo>
                  <a:lnTo>
                    <a:pt x="43" y="441"/>
                  </a:lnTo>
                  <a:lnTo>
                    <a:pt x="52" y="450"/>
                  </a:lnTo>
                  <a:lnTo>
                    <a:pt x="60" y="480"/>
                  </a:lnTo>
                  <a:lnTo>
                    <a:pt x="69" y="509"/>
                  </a:lnTo>
                  <a:lnTo>
                    <a:pt x="77" y="519"/>
                  </a:lnTo>
                  <a:lnTo>
                    <a:pt x="77" y="529"/>
                  </a:lnTo>
                  <a:lnTo>
                    <a:pt x="86" y="548"/>
                  </a:lnTo>
                  <a:lnTo>
                    <a:pt x="77" y="578"/>
                  </a:lnTo>
                  <a:lnTo>
                    <a:pt x="94" y="597"/>
                  </a:lnTo>
                  <a:lnTo>
                    <a:pt x="120" y="607"/>
                  </a:lnTo>
                  <a:lnTo>
                    <a:pt x="137" y="617"/>
                  </a:lnTo>
                  <a:lnTo>
                    <a:pt x="145" y="636"/>
                  </a:lnTo>
                  <a:lnTo>
                    <a:pt x="154" y="646"/>
                  </a:lnTo>
                  <a:lnTo>
                    <a:pt x="171" y="646"/>
                  </a:lnTo>
                  <a:lnTo>
                    <a:pt x="180" y="676"/>
                  </a:lnTo>
                  <a:lnTo>
                    <a:pt x="188" y="676"/>
                  </a:lnTo>
                  <a:lnTo>
                    <a:pt x="214" y="715"/>
                  </a:lnTo>
                  <a:lnTo>
                    <a:pt x="222" y="734"/>
                  </a:lnTo>
                  <a:lnTo>
                    <a:pt x="222" y="764"/>
                  </a:lnTo>
                  <a:lnTo>
                    <a:pt x="231" y="783"/>
                  </a:lnTo>
                  <a:lnTo>
                    <a:pt x="316" y="793"/>
                  </a:lnTo>
                  <a:lnTo>
                    <a:pt x="367" y="793"/>
                  </a:lnTo>
                  <a:lnTo>
                    <a:pt x="367" y="783"/>
                  </a:lnTo>
                  <a:lnTo>
                    <a:pt x="359" y="773"/>
                  </a:lnTo>
                  <a:lnTo>
                    <a:pt x="367" y="764"/>
                  </a:lnTo>
                  <a:lnTo>
                    <a:pt x="367" y="744"/>
                  </a:lnTo>
                  <a:lnTo>
                    <a:pt x="376" y="734"/>
                  </a:lnTo>
                  <a:lnTo>
                    <a:pt x="384" y="705"/>
                  </a:lnTo>
                  <a:lnTo>
                    <a:pt x="401" y="695"/>
                  </a:lnTo>
                  <a:lnTo>
                    <a:pt x="401" y="676"/>
                  </a:lnTo>
                  <a:lnTo>
                    <a:pt x="393" y="646"/>
                  </a:lnTo>
                  <a:lnTo>
                    <a:pt x="384" y="627"/>
                  </a:lnTo>
                  <a:lnTo>
                    <a:pt x="180" y="284"/>
                  </a:lnTo>
                  <a:lnTo>
                    <a:pt x="239" y="6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62"/>
            <p:cNvSpPr/>
            <p:nvPr/>
          </p:nvSpPr>
          <p:spPr bwMode="auto">
            <a:xfrm>
              <a:off x="3636948" y="4618030"/>
              <a:ext cx="516368" cy="884947"/>
            </a:xfrm>
            <a:custGeom>
              <a:avLst/>
              <a:gdLst/>
              <a:ahLst/>
              <a:cxnLst>
                <a:cxn ang="0">
                  <a:pos x="324" y="68"/>
                </a:cxn>
                <a:cxn ang="0">
                  <a:pos x="264" y="430"/>
                </a:cxn>
                <a:cxn ang="0">
                  <a:pos x="264" y="450"/>
                </a:cxn>
                <a:cxn ang="0">
                  <a:pos x="264" y="460"/>
                </a:cxn>
                <a:cxn ang="0">
                  <a:pos x="255" y="479"/>
                </a:cxn>
                <a:cxn ang="0">
                  <a:pos x="247" y="499"/>
                </a:cxn>
                <a:cxn ang="0">
                  <a:pos x="238" y="499"/>
                </a:cxn>
                <a:cxn ang="0">
                  <a:pos x="238" y="489"/>
                </a:cxn>
                <a:cxn ang="0">
                  <a:pos x="221" y="489"/>
                </a:cxn>
                <a:cxn ang="0">
                  <a:pos x="213" y="528"/>
                </a:cxn>
                <a:cxn ang="0">
                  <a:pos x="204" y="558"/>
                </a:cxn>
                <a:cxn ang="0">
                  <a:pos x="0" y="215"/>
                </a:cxn>
                <a:cxn ang="0">
                  <a:pos x="59" y="0"/>
                </a:cxn>
                <a:cxn ang="0">
                  <a:pos x="179" y="29"/>
                </a:cxn>
                <a:cxn ang="0">
                  <a:pos x="196" y="39"/>
                </a:cxn>
                <a:cxn ang="0">
                  <a:pos x="196" y="39"/>
                </a:cxn>
                <a:cxn ang="0">
                  <a:pos x="324" y="68"/>
                </a:cxn>
              </a:cxnLst>
              <a:rect l="0" t="0" r="r" b="b"/>
              <a:pathLst>
                <a:path w="324" h="558">
                  <a:moveTo>
                    <a:pt x="324" y="68"/>
                  </a:moveTo>
                  <a:lnTo>
                    <a:pt x="264" y="430"/>
                  </a:lnTo>
                  <a:lnTo>
                    <a:pt x="264" y="450"/>
                  </a:lnTo>
                  <a:lnTo>
                    <a:pt x="264" y="460"/>
                  </a:lnTo>
                  <a:lnTo>
                    <a:pt x="255" y="479"/>
                  </a:lnTo>
                  <a:lnTo>
                    <a:pt x="247" y="499"/>
                  </a:lnTo>
                  <a:lnTo>
                    <a:pt x="238" y="499"/>
                  </a:lnTo>
                  <a:lnTo>
                    <a:pt x="238" y="489"/>
                  </a:lnTo>
                  <a:lnTo>
                    <a:pt x="221" y="489"/>
                  </a:lnTo>
                  <a:lnTo>
                    <a:pt x="213" y="528"/>
                  </a:lnTo>
                  <a:lnTo>
                    <a:pt x="204" y="558"/>
                  </a:lnTo>
                  <a:lnTo>
                    <a:pt x="0" y="215"/>
                  </a:lnTo>
                  <a:lnTo>
                    <a:pt x="59" y="0"/>
                  </a:lnTo>
                  <a:lnTo>
                    <a:pt x="179" y="29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324" y="6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3"/>
            <p:cNvSpPr/>
            <p:nvPr/>
          </p:nvSpPr>
          <p:spPr bwMode="auto">
            <a:xfrm>
              <a:off x="3909295" y="5300560"/>
              <a:ext cx="555585" cy="729371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265" y="39"/>
                </a:cxn>
                <a:cxn ang="0">
                  <a:pos x="350" y="49"/>
                </a:cxn>
                <a:cxn ang="0">
                  <a:pos x="316" y="304"/>
                </a:cxn>
                <a:cxn ang="0">
                  <a:pos x="307" y="353"/>
                </a:cxn>
                <a:cxn ang="0">
                  <a:pos x="299" y="402"/>
                </a:cxn>
                <a:cxn ang="0">
                  <a:pos x="290" y="460"/>
                </a:cxn>
                <a:cxn ang="0">
                  <a:pos x="230" y="451"/>
                </a:cxn>
                <a:cxn ang="0">
                  <a:pos x="179" y="441"/>
                </a:cxn>
                <a:cxn ang="0">
                  <a:pos x="94" y="372"/>
                </a:cxn>
                <a:cxn ang="0">
                  <a:pos x="0" y="314"/>
                </a:cxn>
                <a:cxn ang="0">
                  <a:pos x="0" y="294"/>
                </a:cxn>
                <a:cxn ang="0">
                  <a:pos x="17" y="294"/>
                </a:cxn>
                <a:cxn ang="0">
                  <a:pos x="17" y="284"/>
                </a:cxn>
                <a:cxn ang="0">
                  <a:pos x="9" y="274"/>
                </a:cxn>
                <a:cxn ang="0">
                  <a:pos x="17" y="265"/>
                </a:cxn>
                <a:cxn ang="0">
                  <a:pos x="17" y="245"/>
                </a:cxn>
                <a:cxn ang="0">
                  <a:pos x="26" y="235"/>
                </a:cxn>
                <a:cxn ang="0">
                  <a:pos x="34" y="206"/>
                </a:cxn>
                <a:cxn ang="0">
                  <a:pos x="51" y="196"/>
                </a:cxn>
                <a:cxn ang="0">
                  <a:pos x="51" y="177"/>
                </a:cxn>
                <a:cxn ang="0">
                  <a:pos x="43" y="147"/>
                </a:cxn>
                <a:cxn ang="0">
                  <a:pos x="34" y="128"/>
                </a:cxn>
                <a:cxn ang="0">
                  <a:pos x="43" y="98"/>
                </a:cxn>
                <a:cxn ang="0">
                  <a:pos x="51" y="59"/>
                </a:cxn>
                <a:cxn ang="0">
                  <a:pos x="68" y="59"/>
                </a:cxn>
                <a:cxn ang="0">
                  <a:pos x="68" y="69"/>
                </a:cxn>
                <a:cxn ang="0">
                  <a:pos x="77" y="69"/>
                </a:cxn>
                <a:cxn ang="0">
                  <a:pos x="85" y="49"/>
                </a:cxn>
                <a:cxn ang="0">
                  <a:pos x="94" y="30"/>
                </a:cxn>
                <a:cxn ang="0">
                  <a:pos x="94" y="20"/>
                </a:cxn>
                <a:cxn ang="0">
                  <a:pos x="94" y="0"/>
                </a:cxn>
              </a:cxnLst>
              <a:rect l="0" t="0" r="r" b="b"/>
              <a:pathLst>
                <a:path w="350" h="460">
                  <a:moveTo>
                    <a:pt x="94" y="0"/>
                  </a:moveTo>
                  <a:lnTo>
                    <a:pt x="265" y="39"/>
                  </a:lnTo>
                  <a:lnTo>
                    <a:pt x="350" y="49"/>
                  </a:lnTo>
                  <a:lnTo>
                    <a:pt x="316" y="304"/>
                  </a:lnTo>
                  <a:lnTo>
                    <a:pt x="307" y="353"/>
                  </a:lnTo>
                  <a:lnTo>
                    <a:pt x="299" y="402"/>
                  </a:lnTo>
                  <a:lnTo>
                    <a:pt x="290" y="460"/>
                  </a:lnTo>
                  <a:lnTo>
                    <a:pt x="230" y="451"/>
                  </a:lnTo>
                  <a:lnTo>
                    <a:pt x="179" y="441"/>
                  </a:lnTo>
                  <a:lnTo>
                    <a:pt x="94" y="372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7" y="294"/>
                  </a:lnTo>
                  <a:lnTo>
                    <a:pt x="17" y="284"/>
                  </a:lnTo>
                  <a:lnTo>
                    <a:pt x="9" y="274"/>
                  </a:lnTo>
                  <a:lnTo>
                    <a:pt x="17" y="265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34" y="206"/>
                  </a:lnTo>
                  <a:lnTo>
                    <a:pt x="51" y="196"/>
                  </a:lnTo>
                  <a:lnTo>
                    <a:pt x="51" y="177"/>
                  </a:lnTo>
                  <a:lnTo>
                    <a:pt x="43" y="147"/>
                  </a:lnTo>
                  <a:lnTo>
                    <a:pt x="34" y="128"/>
                  </a:lnTo>
                  <a:lnTo>
                    <a:pt x="43" y="98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69"/>
                  </a:lnTo>
                  <a:lnTo>
                    <a:pt x="77" y="69"/>
                  </a:lnTo>
                  <a:lnTo>
                    <a:pt x="85" y="49"/>
                  </a:lnTo>
                  <a:lnTo>
                    <a:pt x="94" y="30"/>
                  </a:lnTo>
                  <a:lnTo>
                    <a:pt x="94" y="2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4"/>
            <p:cNvSpPr/>
            <p:nvPr/>
          </p:nvSpPr>
          <p:spPr bwMode="auto">
            <a:xfrm>
              <a:off x="4057451" y="4725093"/>
              <a:ext cx="461898" cy="654091"/>
            </a:xfrm>
            <a:custGeom>
              <a:avLst/>
              <a:gdLst/>
              <a:ahLst/>
              <a:cxnLst>
                <a:cxn ang="0">
                  <a:pos x="213" y="39"/>
                </a:cxn>
                <a:cxn ang="0">
                  <a:pos x="205" y="78"/>
                </a:cxn>
                <a:cxn ang="0">
                  <a:pos x="196" y="108"/>
                </a:cxn>
                <a:cxn ang="0">
                  <a:pos x="290" y="127"/>
                </a:cxn>
                <a:cxn ang="0">
                  <a:pos x="273" y="294"/>
                </a:cxn>
                <a:cxn ang="0">
                  <a:pos x="256" y="411"/>
                </a:cxn>
                <a:cxn ang="0">
                  <a:pos x="171" y="401"/>
                </a:cxn>
                <a:cxn ang="0">
                  <a:pos x="0" y="362"/>
                </a:cxn>
                <a:cxn ang="0">
                  <a:pos x="9" y="313"/>
                </a:cxn>
                <a:cxn ang="0">
                  <a:pos x="60" y="0"/>
                </a:cxn>
                <a:cxn ang="0">
                  <a:pos x="171" y="29"/>
                </a:cxn>
                <a:cxn ang="0">
                  <a:pos x="213" y="39"/>
                </a:cxn>
              </a:cxnLst>
              <a:rect l="0" t="0" r="r" b="b"/>
              <a:pathLst>
                <a:path w="290" h="411">
                  <a:moveTo>
                    <a:pt x="213" y="39"/>
                  </a:moveTo>
                  <a:lnTo>
                    <a:pt x="205" y="78"/>
                  </a:lnTo>
                  <a:lnTo>
                    <a:pt x="196" y="108"/>
                  </a:lnTo>
                  <a:lnTo>
                    <a:pt x="290" y="127"/>
                  </a:lnTo>
                  <a:lnTo>
                    <a:pt x="273" y="294"/>
                  </a:lnTo>
                  <a:lnTo>
                    <a:pt x="256" y="411"/>
                  </a:lnTo>
                  <a:lnTo>
                    <a:pt x="171" y="401"/>
                  </a:lnTo>
                  <a:lnTo>
                    <a:pt x="0" y="362"/>
                  </a:lnTo>
                  <a:lnTo>
                    <a:pt x="9" y="313"/>
                  </a:lnTo>
                  <a:lnTo>
                    <a:pt x="60" y="0"/>
                  </a:lnTo>
                  <a:lnTo>
                    <a:pt x="171" y="29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65"/>
            <p:cNvSpPr/>
            <p:nvPr/>
          </p:nvSpPr>
          <p:spPr bwMode="auto">
            <a:xfrm>
              <a:off x="4151137" y="3915425"/>
              <a:ext cx="825753" cy="60557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7" y="10"/>
                </a:cxn>
                <a:cxn ang="0">
                  <a:pos x="145" y="29"/>
                </a:cxn>
                <a:cxn ang="0">
                  <a:pos x="205" y="39"/>
                </a:cxn>
                <a:cxn ang="0">
                  <a:pos x="290" y="59"/>
                </a:cxn>
                <a:cxn ang="0">
                  <a:pos x="367" y="68"/>
                </a:cxn>
                <a:cxn ang="0">
                  <a:pos x="435" y="78"/>
                </a:cxn>
                <a:cxn ang="0">
                  <a:pos x="521" y="98"/>
                </a:cxn>
                <a:cxn ang="0">
                  <a:pos x="512" y="157"/>
                </a:cxn>
                <a:cxn ang="0">
                  <a:pos x="504" y="264"/>
                </a:cxn>
                <a:cxn ang="0">
                  <a:pos x="495" y="382"/>
                </a:cxn>
                <a:cxn ang="0">
                  <a:pos x="179" y="333"/>
                </a:cxn>
                <a:cxn ang="0">
                  <a:pos x="171" y="372"/>
                </a:cxn>
                <a:cxn ang="0">
                  <a:pos x="162" y="352"/>
                </a:cxn>
                <a:cxn ang="0">
                  <a:pos x="145" y="352"/>
                </a:cxn>
                <a:cxn ang="0">
                  <a:pos x="137" y="352"/>
                </a:cxn>
                <a:cxn ang="0">
                  <a:pos x="128" y="352"/>
                </a:cxn>
                <a:cxn ang="0">
                  <a:pos x="111" y="352"/>
                </a:cxn>
                <a:cxn ang="0">
                  <a:pos x="103" y="352"/>
                </a:cxn>
                <a:cxn ang="0">
                  <a:pos x="94" y="352"/>
                </a:cxn>
                <a:cxn ang="0">
                  <a:pos x="77" y="352"/>
                </a:cxn>
                <a:cxn ang="0">
                  <a:pos x="86" y="333"/>
                </a:cxn>
                <a:cxn ang="0">
                  <a:pos x="68" y="323"/>
                </a:cxn>
                <a:cxn ang="0">
                  <a:pos x="68" y="294"/>
                </a:cxn>
                <a:cxn ang="0">
                  <a:pos x="60" y="284"/>
                </a:cxn>
                <a:cxn ang="0">
                  <a:pos x="60" y="254"/>
                </a:cxn>
                <a:cxn ang="0">
                  <a:pos x="43" y="264"/>
                </a:cxn>
                <a:cxn ang="0">
                  <a:pos x="26" y="254"/>
                </a:cxn>
                <a:cxn ang="0">
                  <a:pos x="26" y="245"/>
                </a:cxn>
                <a:cxn ang="0">
                  <a:pos x="34" y="235"/>
                </a:cxn>
                <a:cxn ang="0">
                  <a:pos x="34" y="215"/>
                </a:cxn>
                <a:cxn ang="0">
                  <a:pos x="51" y="186"/>
                </a:cxn>
                <a:cxn ang="0">
                  <a:pos x="34" y="176"/>
                </a:cxn>
                <a:cxn ang="0">
                  <a:pos x="26" y="166"/>
                </a:cxn>
                <a:cxn ang="0">
                  <a:pos x="26" y="147"/>
                </a:cxn>
                <a:cxn ang="0">
                  <a:pos x="17" y="137"/>
                </a:cxn>
                <a:cxn ang="0">
                  <a:pos x="0" y="10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0" y="49"/>
                </a:cxn>
                <a:cxn ang="0">
                  <a:pos x="9" y="10"/>
                </a:cxn>
                <a:cxn ang="0">
                  <a:pos x="9" y="0"/>
                </a:cxn>
              </a:cxnLst>
              <a:rect l="0" t="0" r="r" b="b"/>
              <a:pathLst>
                <a:path w="521" h="382">
                  <a:moveTo>
                    <a:pt x="9" y="0"/>
                  </a:moveTo>
                  <a:lnTo>
                    <a:pt x="77" y="10"/>
                  </a:lnTo>
                  <a:lnTo>
                    <a:pt x="145" y="29"/>
                  </a:lnTo>
                  <a:lnTo>
                    <a:pt x="205" y="39"/>
                  </a:lnTo>
                  <a:lnTo>
                    <a:pt x="290" y="59"/>
                  </a:lnTo>
                  <a:lnTo>
                    <a:pt x="367" y="68"/>
                  </a:lnTo>
                  <a:lnTo>
                    <a:pt x="435" y="78"/>
                  </a:lnTo>
                  <a:lnTo>
                    <a:pt x="521" y="98"/>
                  </a:lnTo>
                  <a:lnTo>
                    <a:pt x="512" y="157"/>
                  </a:lnTo>
                  <a:lnTo>
                    <a:pt x="504" y="264"/>
                  </a:lnTo>
                  <a:lnTo>
                    <a:pt x="495" y="382"/>
                  </a:lnTo>
                  <a:lnTo>
                    <a:pt x="179" y="333"/>
                  </a:lnTo>
                  <a:lnTo>
                    <a:pt x="171" y="372"/>
                  </a:lnTo>
                  <a:lnTo>
                    <a:pt x="162" y="352"/>
                  </a:lnTo>
                  <a:lnTo>
                    <a:pt x="145" y="352"/>
                  </a:lnTo>
                  <a:lnTo>
                    <a:pt x="137" y="352"/>
                  </a:lnTo>
                  <a:lnTo>
                    <a:pt x="128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94" y="352"/>
                  </a:lnTo>
                  <a:lnTo>
                    <a:pt x="77" y="352"/>
                  </a:lnTo>
                  <a:lnTo>
                    <a:pt x="86" y="333"/>
                  </a:lnTo>
                  <a:lnTo>
                    <a:pt x="68" y="323"/>
                  </a:lnTo>
                  <a:lnTo>
                    <a:pt x="68" y="294"/>
                  </a:lnTo>
                  <a:lnTo>
                    <a:pt x="60" y="284"/>
                  </a:lnTo>
                  <a:lnTo>
                    <a:pt x="60" y="254"/>
                  </a:lnTo>
                  <a:lnTo>
                    <a:pt x="43" y="264"/>
                  </a:lnTo>
                  <a:lnTo>
                    <a:pt x="26" y="254"/>
                  </a:lnTo>
                  <a:lnTo>
                    <a:pt x="26" y="245"/>
                  </a:lnTo>
                  <a:lnTo>
                    <a:pt x="34" y="235"/>
                  </a:lnTo>
                  <a:lnTo>
                    <a:pt x="34" y="215"/>
                  </a:lnTo>
                  <a:lnTo>
                    <a:pt x="51" y="186"/>
                  </a:lnTo>
                  <a:lnTo>
                    <a:pt x="34" y="176"/>
                  </a:lnTo>
                  <a:lnTo>
                    <a:pt x="26" y="166"/>
                  </a:lnTo>
                  <a:lnTo>
                    <a:pt x="26" y="147"/>
                  </a:lnTo>
                  <a:lnTo>
                    <a:pt x="17" y="137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0" y="68"/>
                  </a:lnTo>
                  <a:lnTo>
                    <a:pt x="0" y="4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66"/>
            <p:cNvSpPr/>
            <p:nvPr/>
          </p:nvSpPr>
          <p:spPr bwMode="auto">
            <a:xfrm>
              <a:off x="4913705" y="4449070"/>
              <a:ext cx="581731" cy="528626"/>
            </a:xfrm>
            <a:custGeom>
              <a:avLst/>
              <a:gdLst/>
              <a:ahLst/>
              <a:cxnLst>
                <a:cxn ang="0">
                  <a:pos x="367" y="49"/>
                </a:cxn>
                <a:cxn ang="0">
                  <a:pos x="341" y="333"/>
                </a:cxn>
                <a:cxn ang="0">
                  <a:pos x="239" y="323"/>
                </a:cxn>
                <a:cxn ang="0">
                  <a:pos x="94" y="303"/>
                </a:cxn>
                <a:cxn ang="0">
                  <a:pos x="0" y="284"/>
                </a:cxn>
                <a:cxn ang="0">
                  <a:pos x="9" y="254"/>
                </a:cxn>
                <a:cxn ang="0">
                  <a:pos x="17" y="215"/>
                </a:cxn>
                <a:cxn ang="0">
                  <a:pos x="43" y="39"/>
                </a:cxn>
                <a:cxn ang="0">
                  <a:pos x="51" y="0"/>
                </a:cxn>
                <a:cxn ang="0">
                  <a:pos x="367" y="49"/>
                </a:cxn>
              </a:cxnLst>
              <a:rect l="0" t="0" r="r" b="b"/>
              <a:pathLst>
                <a:path w="367" h="333">
                  <a:moveTo>
                    <a:pt x="367" y="49"/>
                  </a:moveTo>
                  <a:lnTo>
                    <a:pt x="341" y="333"/>
                  </a:lnTo>
                  <a:lnTo>
                    <a:pt x="239" y="323"/>
                  </a:lnTo>
                  <a:lnTo>
                    <a:pt x="94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15"/>
                  </a:lnTo>
                  <a:lnTo>
                    <a:pt x="43" y="39"/>
                  </a:lnTo>
                  <a:lnTo>
                    <a:pt x="51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67"/>
            <p:cNvSpPr/>
            <p:nvPr/>
          </p:nvSpPr>
          <p:spPr bwMode="auto">
            <a:xfrm>
              <a:off x="4464879" y="4927510"/>
              <a:ext cx="594804" cy="54535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79" y="20"/>
                </a:cxn>
                <a:cxn ang="0">
                  <a:pos x="281" y="30"/>
                </a:cxn>
                <a:cxn ang="0">
                  <a:pos x="375" y="49"/>
                </a:cxn>
                <a:cxn ang="0">
                  <a:pos x="367" y="216"/>
                </a:cxn>
                <a:cxn ang="0">
                  <a:pos x="358" y="343"/>
                </a:cxn>
                <a:cxn ang="0">
                  <a:pos x="299" y="333"/>
                </a:cxn>
                <a:cxn ang="0">
                  <a:pos x="0" y="284"/>
                </a:cxn>
                <a:cxn ang="0">
                  <a:pos x="17" y="167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75" h="343">
                  <a:moveTo>
                    <a:pt x="34" y="0"/>
                  </a:moveTo>
                  <a:lnTo>
                    <a:pt x="179" y="20"/>
                  </a:lnTo>
                  <a:lnTo>
                    <a:pt x="281" y="30"/>
                  </a:lnTo>
                  <a:lnTo>
                    <a:pt x="375" y="49"/>
                  </a:lnTo>
                  <a:lnTo>
                    <a:pt x="367" y="216"/>
                  </a:lnTo>
                  <a:lnTo>
                    <a:pt x="358" y="343"/>
                  </a:lnTo>
                  <a:lnTo>
                    <a:pt x="299" y="333"/>
                  </a:lnTo>
                  <a:lnTo>
                    <a:pt x="0" y="284"/>
                  </a:lnTo>
                  <a:lnTo>
                    <a:pt x="17" y="167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68"/>
            <p:cNvSpPr/>
            <p:nvPr/>
          </p:nvSpPr>
          <p:spPr bwMode="auto">
            <a:xfrm>
              <a:off x="4369014" y="5379184"/>
              <a:ext cx="583909" cy="667475"/>
            </a:xfrm>
            <a:custGeom>
              <a:avLst/>
              <a:gdLst/>
              <a:ahLst/>
              <a:cxnLst>
                <a:cxn ang="0">
                  <a:pos x="367" y="49"/>
                </a:cxn>
                <a:cxn ang="0">
                  <a:pos x="367" y="88"/>
                </a:cxn>
                <a:cxn ang="0">
                  <a:pos x="367" y="88"/>
                </a:cxn>
                <a:cxn ang="0">
                  <a:pos x="350" y="235"/>
                </a:cxn>
                <a:cxn ang="0">
                  <a:pos x="341" y="314"/>
                </a:cxn>
                <a:cxn ang="0">
                  <a:pos x="333" y="411"/>
                </a:cxn>
                <a:cxn ang="0">
                  <a:pos x="205" y="392"/>
                </a:cxn>
                <a:cxn ang="0">
                  <a:pos x="137" y="382"/>
                </a:cxn>
                <a:cxn ang="0">
                  <a:pos x="137" y="402"/>
                </a:cxn>
                <a:cxn ang="0">
                  <a:pos x="94" y="402"/>
                </a:cxn>
                <a:cxn ang="0">
                  <a:pos x="51" y="392"/>
                </a:cxn>
                <a:cxn ang="0">
                  <a:pos x="51" y="421"/>
                </a:cxn>
                <a:cxn ang="0">
                  <a:pos x="0" y="411"/>
                </a:cxn>
                <a:cxn ang="0">
                  <a:pos x="9" y="353"/>
                </a:cxn>
                <a:cxn ang="0">
                  <a:pos x="17" y="304"/>
                </a:cxn>
                <a:cxn ang="0">
                  <a:pos x="26" y="265"/>
                </a:cxn>
                <a:cxn ang="0">
                  <a:pos x="60" y="0"/>
                </a:cxn>
                <a:cxn ang="0">
                  <a:pos x="367" y="49"/>
                </a:cxn>
              </a:cxnLst>
              <a:rect l="0" t="0" r="r" b="b"/>
              <a:pathLst>
                <a:path w="367" h="421">
                  <a:moveTo>
                    <a:pt x="367" y="49"/>
                  </a:moveTo>
                  <a:lnTo>
                    <a:pt x="367" y="88"/>
                  </a:lnTo>
                  <a:lnTo>
                    <a:pt x="367" y="88"/>
                  </a:lnTo>
                  <a:lnTo>
                    <a:pt x="350" y="235"/>
                  </a:lnTo>
                  <a:lnTo>
                    <a:pt x="341" y="314"/>
                  </a:lnTo>
                  <a:lnTo>
                    <a:pt x="333" y="411"/>
                  </a:lnTo>
                  <a:lnTo>
                    <a:pt x="205" y="392"/>
                  </a:lnTo>
                  <a:lnTo>
                    <a:pt x="137" y="382"/>
                  </a:lnTo>
                  <a:lnTo>
                    <a:pt x="137" y="402"/>
                  </a:lnTo>
                  <a:lnTo>
                    <a:pt x="94" y="402"/>
                  </a:lnTo>
                  <a:lnTo>
                    <a:pt x="51" y="392"/>
                  </a:lnTo>
                  <a:lnTo>
                    <a:pt x="51" y="421"/>
                  </a:lnTo>
                  <a:lnTo>
                    <a:pt x="0" y="411"/>
                  </a:lnTo>
                  <a:lnTo>
                    <a:pt x="9" y="353"/>
                  </a:lnTo>
                  <a:lnTo>
                    <a:pt x="17" y="304"/>
                  </a:lnTo>
                  <a:lnTo>
                    <a:pt x="26" y="265"/>
                  </a:lnTo>
                  <a:lnTo>
                    <a:pt x="60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69"/>
            <p:cNvSpPr/>
            <p:nvPr/>
          </p:nvSpPr>
          <p:spPr bwMode="auto">
            <a:xfrm>
              <a:off x="4586890" y="5518033"/>
              <a:ext cx="1135138" cy="1259669"/>
            </a:xfrm>
            <a:custGeom>
              <a:avLst/>
              <a:gdLst/>
              <a:ahLst/>
              <a:cxnLst>
                <a:cxn ang="0">
                  <a:pos x="384" y="10"/>
                </a:cxn>
                <a:cxn ang="0">
                  <a:pos x="392" y="167"/>
                </a:cxn>
                <a:cxn ang="0">
                  <a:pos x="426" y="186"/>
                </a:cxn>
                <a:cxn ang="0">
                  <a:pos x="477" y="196"/>
                </a:cxn>
                <a:cxn ang="0">
                  <a:pos x="495" y="206"/>
                </a:cxn>
                <a:cxn ang="0">
                  <a:pos x="520" y="226"/>
                </a:cxn>
                <a:cxn ang="0">
                  <a:pos x="554" y="216"/>
                </a:cxn>
                <a:cxn ang="0">
                  <a:pos x="588" y="206"/>
                </a:cxn>
                <a:cxn ang="0">
                  <a:pos x="640" y="206"/>
                </a:cxn>
                <a:cxn ang="0">
                  <a:pos x="674" y="235"/>
                </a:cxn>
                <a:cxn ang="0">
                  <a:pos x="691" y="353"/>
                </a:cxn>
                <a:cxn ang="0">
                  <a:pos x="699" y="382"/>
                </a:cxn>
                <a:cxn ang="0">
                  <a:pos x="716" y="441"/>
                </a:cxn>
                <a:cxn ang="0">
                  <a:pos x="708" y="470"/>
                </a:cxn>
                <a:cxn ang="0">
                  <a:pos x="699" y="500"/>
                </a:cxn>
                <a:cxn ang="0">
                  <a:pos x="665" y="529"/>
                </a:cxn>
                <a:cxn ang="0">
                  <a:pos x="648" y="519"/>
                </a:cxn>
                <a:cxn ang="0">
                  <a:pos x="640" y="539"/>
                </a:cxn>
                <a:cxn ang="0">
                  <a:pos x="614" y="568"/>
                </a:cxn>
                <a:cxn ang="0">
                  <a:pos x="571" y="598"/>
                </a:cxn>
                <a:cxn ang="0">
                  <a:pos x="546" y="598"/>
                </a:cxn>
                <a:cxn ang="0">
                  <a:pos x="546" y="607"/>
                </a:cxn>
                <a:cxn ang="0">
                  <a:pos x="529" y="627"/>
                </a:cxn>
                <a:cxn ang="0">
                  <a:pos x="520" y="637"/>
                </a:cxn>
                <a:cxn ang="0">
                  <a:pos x="495" y="647"/>
                </a:cxn>
                <a:cxn ang="0">
                  <a:pos x="495" y="686"/>
                </a:cxn>
                <a:cxn ang="0">
                  <a:pos x="486" y="725"/>
                </a:cxn>
                <a:cxn ang="0">
                  <a:pos x="512" y="784"/>
                </a:cxn>
                <a:cxn ang="0">
                  <a:pos x="495" y="793"/>
                </a:cxn>
                <a:cxn ang="0">
                  <a:pos x="443" y="774"/>
                </a:cxn>
                <a:cxn ang="0">
                  <a:pos x="392" y="745"/>
                </a:cxn>
                <a:cxn ang="0">
                  <a:pos x="375" y="696"/>
                </a:cxn>
                <a:cxn ang="0">
                  <a:pos x="375" y="676"/>
                </a:cxn>
                <a:cxn ang="0">
                  <a:pos x="358" y="647"/>
                </a:cxn>
                <a:cxn ang="0">
                  <a:pos x="315" y="568"/>
                </a:cxn>
                <a:cxn ang="0">
                  <a:pos x="273" y="500"/>
                </a:cxn>
                <a:cxn ang="0">
                  <a:pos x="230" y="480"/>
                </a:cxn>
                <a:cxn ang="0">
                  <a:pos x="187" y="529"/>
                </a:cxn>
                <a:cxn ang="0">
                  <a:pos x="102" y="490"/>
                </a:cxn>
                <a:cxn ang="0">
                  <a:pos x="94" y="441"/>
                </a:cxn>
                <a:cxn ang="0">
                  <a:pos x="85" y="412"/>
                </a:cxn>
                <a:cxn ang="0">
                  <a:pos x="34" y="353"/>
                </a:cxn>
                <a:cxn ang="0">
                  <a:pos x="17" y="323"/>
                </a:cxn>
                <a:cxn ang="0">
                  <a:pos x="0" y="294"/>
                </a:cxn>
                <a:cxn ang="0">
                  <a:pos x="204" y="226"/>
                </a:cxn>
                <a:cxn ang="0">
                  <a:pos x="230" y="0"/>
                </a:cxn>
              </a:cxnLst>
              <a:rect l="0" t="0" r="r" b="b"/>
              <a:pathLst>
                <a:path w="716" h="793">
                  <a:moveTo>
                    <a:pt x="230" y="0"/>
                  </a:moveTo>
                  <a:lnTo>
                    <a:pt x="384" y="10"/>
                  </a:lnTo>
                  <a:lnTo>
                    <a:pt x="375" y="147"/>
                  </a:lnTo>
                  <a:lnTo>
                    <a:pt x="392" y="167"/>
                  </a:lnTo>
                  <a:lnTo>
                    <a:pt x="409" y="167"/>
                  </a:lnTo>
                  <a:lnTo>
                    <a:pt x="426" y="186"/>
                  </a:lnTo>
                  <a:lnTo>
                    <a:pt x="443" y="186"/>
                  </a:lnTo>
                  <a:lnTo>
                    <a:pt x="477" y="196"/>
                  </a:lnTo>
                  <a:lnTo>
                    <a:pt x="486" y="206"/>
                  </a:lnTo>
                  <a:lnTo>
                    <a:pt x="495" y="206"/>
                  </a:lnTo>
                  <a:lnTo>
                    <a:pt x="512" y="216"/>
                  </a:lnTo>
                  <a:lnTo>
                    <a:pt x="520" y="226"/>
                  </a:lnTo>
                  <a:lnTo>
                    <a:pt x="529" y="206"/>
                  </a:lnTo>
                  <a:lnTo>
                    <a:pt x="554" y="216"/>
                  </a:lnTo>
                  <a:lnTo>
                    <a:pt x="571" y="226"/>
                  </a:lnTo>
                  <a:lnTo>
                    <a:pt x="588" y="206"/>
                  </a:lnTo>
                  <a:lnTo>
                    <a:pt x="614" y="206"/>
                  </a:lnTo>
                  <a:lnTo>
                    <a:pt x="640" y="206"/>
                  </a:lnTo>
                  <a:lnTo>
                    <a:pt x="665" y="226"/>
                  </a:lnTo>
                  <a:lnTo>
                    <a:pt x="674" y="235"/>
                  </a:lnTo>
                  <a:lnTo>
                    <a:pt x="691" y="235"/>
                  </a:lnTo>
                  <a:lnTo>
                    <a:pt x="691" y="353"/>
                  </a:lnTo>
                  <a:lnTo>
                    <a:pt x="699" y="363"/>
                  </a:lnTo>
                  <a:lnTo>
                    <a:pt x="699" y="382"/>
                  </a:lnTo>
                  <a:lnTo>
                    <a:pt x="716" y="412"/>
                  </a:lnTo>
                  <a:lnTo>
                    <a:pt x="716" y="441"/>
                  </a:lnTo>
                  <a:lnTo>
                    <a:pt x="708" y="451"/>
                  </a:lnTo>
                  <a:lnTo>
                    <a:pt x="708" y="470"/>
                  </a:lnTo>
                  <a:lnTo>
                    <a:pt x="708" y="490"/>
                  </a:lnTo>
                  <a:lnTo>
                    <a:pt x="699" y="500"/>
                  </a:lnTo>
                  <a:lnTo>
                    <a:pt x="699" y="519"/>
                  </a:lnTo>
                  <a:lnTo>
                    <a:pt x="665" y="529"/>
                  </a:lnTo>
                  <a:lnTo>
                    <a:pt x="648" y="529"/>
                  </a:lnTo>
                  <a:lnTo>
                    <a:pt x="648" y="519"/>
                  </a:lnTo>
                  <a:lnTo>
                    <a:pt x="640" y="519"/>
                  </a:lnTo>
                  <a:lnTo>
                    <a:pt x="640" y="539"/>
                  </a:lnTo>
                  <a:lnTo>
                    <a:pt x="631" y="549"/>
                  </a:lnTo>
                  <a:lnTo>
                    <a:pt x="614" y="568"/>
                  </a:lnTo>
                  <a:lnTo>
                    <a:pt x="588" y="588"/>
                  </a:lnTo>
                  <a:lnTo>
                    <a:pt x="571" y="598"/>
                  </a:lnTo>
                  <a:lnTo>
                    <a:pt x="563" y="588"/>
                  </a:lnTo>
                  <a:lnTo>
                    <a:pt x="546" y="598"/>
                  </a:lnTo>
                  <a:lnTo>
                    <a:pt x="554" y="607"/>
                  </a:lnTo>
                  <a:lnTo>
                    <a:pt x="546" y="607"/>
                  </a:lnTo>
                  <a:lnTo>
                    <a:pt x="537" y="607"/>
                  </a:lnTo>
                  <a:lnTo>
                    <a:pt x="529" y="627"/>
                  </a:lnTo>
                  <a:lnTo>
                    <a:pt x="520" y="627"/>
                  </a:lnTo>
                  <a:lnTo>
                    <a:pt x="520" y="637"/>
                  </a:lnTo>
                  <a:lnTo>
                    <a:pt x="503" y="647"/>
                  </a:lnTo>
                  <a:lnTo>
                    <a:pt x="495" y="647"/>
                  </a:lnTo>
                  <a:lnTo>
                    <a:pt x="503" y="656"/>
                  </a:lnTo>
                  <a:lnTo>
                    <a:pt x="495" y="686"/>
                  </a:lnTo>
                  <a:lnTo>
                    <a:pt x="495" y="696"/>
                  </a:lnTo>
                  <a:lnTo>
                    <a:pt x="486" y="725"/>
                  </a:lnTo>
                  <a:lnTo>
                    <a:pt x="495" y="764"/>
                  </a:lnTo>
                  <a:lnTo>
                    <a:pt x="512" y="784"/>
                  </a:lnTo>
                  <a:lnTo>
                    <a:pt x="503" y="784"/>
                  </a:lnTo>
                  <a:lnTo>
                    <a:pt x="495" y="793"/>
                  </a:lnTo>
                  <a:lnTo>
                    <a:pt x="469" y="774"/>
                  </a:lnTo>
                  <a:lnTo>
                    <a:pt x="443" y="774"/>
                  </a:lnTo>
                  <a:lnTo>
                    <a:pt x="409" y="754"/>
                  </a:lnTo>
                  <a:lnTo>
                    <a:pt x="392" y="745"/>
                  </a:lnTo>
                  <a:lnTo>
                    <a:pt x="392" y="725"/>
                  </a:lnTo>
                  <a:lnTo>
                    <a:pt x="375" y="696"/>
                  </a:lnTo>
                  <a:lnTo>
                    <a:pt x="375" y="686"/>
                  </a:lnTo>
                  <a:lnTo>
                    <a:pt x="375" y="676"/>
                  </a:lnTo>
                  <a:lnTo>
                    <a:pt x="367" y="656"/>
                  </a:lnTo>
                  <a:lnTo>
                    <a:pt x="358" y="647"/>
                  </a:lnTo>
                  <a:lnTo>
                    <a:pt x="332" y="598"/>
                  </a:lnTo>
                  <a:lnTo>
                    <a:pt x="315" y="568"/>
                  </a:lnTo>
                  <a:lnTo>
                    <a:pt x="315" y="549"/>
                  </a:lnTo>
                  <a:lnTo>
                    <a:pt x="273" y="500"/>
                  </a:lnTo>
                  <a:lnTo>
                    <a:pt x="256" y="490"/>
                  </a:lnTo>
                  <a:lnTo>
                    <a:pt x="230" y="480"/>
                  </a:lnTo>
                  <a:lnTo>
                    <a:pt x="213" y="490"/>
                  </a:lnTo>
                  <a:lnTo>
                    <a:pt x="187" y="529"/>
                  </a:lnTo>
                  <a:lnTo>
                    <a:pt x="170" y="539"/>
                  </a:lnTo>
                  <a:lnTo>
                    <a:pt x="102" y="490"/>
                  </a:lnTo>
                  <a:lnTo>
                    <a:pt x="94" y="461"/>
                  </a:lnTo>
                  <a:lnTo>
                    <a:pt x="94" y="441"/>
                  </a:lnTo>
                  <a:lnTo>
                    <a:pt x="85" y="421"/>
                  </a:lnTo>
                  <a:lnTo>
                    <a:pt x="85" y="412"/>
                  </a:lnTo>
                  <a:lnTo>
                    <a:pt x="59" y="382"/>
                  </a:lnTo>
                  <a:lnTo>
                    <a:pt x="34" y="353"/>
                  </a:lnTo>
                  <a:lnTo>
                    <a:pt x="17" y="343"/>
                  </a:lnTo>
                  <a:lnTo>
                    <a:pt x="17" y="323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96" y="323"/>
                  </a:lnTo>
                  <a:lnTo>
                    <a:pt x="204" y="226"/>
                  </a:lnTo>
                  <a:lnTo>
                    <a:pt x="213" y="14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70"/>
            <p:cNvSpPr/>
            <p:nvPr/>
          </p:nvSpPr>
          <p:spPr bwMode="auto">
            <a:xfrm>
              <a:off x="4937672" y="5456136"/>
              <a:ext cx="703741" cy="419890"/>
            </a:xfrm>
            <a:custGeom>
              <a:avLst/>
              <a:gdLst/>
              <a:ahLst/>
              <a:cxnLst>
                <a:cxn ang="0">
                  <a:pos x="59" y="10"/>
                </a:cxn>
                <a:cxn ang="0">
                  <a:pos x="435" y="20"/>
                </a:cxn>
                <a:cxn ang="0">
                  <a:pos x="435" y="59"/>
                </a:cxn>
                <a:cxn ang="0">
                  <a:pos x="443" y="118"/>
                </a:cxn>
                <a:cxn ang="0">
                  <a:pos x="443" y="235"/>
                </a:cxn>
                <a:cxn ang="0">
                  <a:pos x="443" y="265"/>
                </a:cxn>
                <a:cxn ang="0">
                  <a:pos x="418" y="245"/>
                </a:cxn>
                <a:cxn ang="0">
                  <a:pos x="392" y="245"/>
                </a:cxn>
                <a:cxn ang="0">
                  <a:pos x="383" y="245"/>
                </a:cxn>
                <a:cxn ang="0">
                  <a:pos x="366" y="245"/>
                </a:cxn>
                <a:cxn ang="0">
                  <a:pos x="349" y="265"/>
                </a:cxn>
                <a:cxn ang="0">
                  <a:pos x="332" y="255"/>
                </a:cxn>
                <a:cxn ang="0">
                  <a:pos x="307" y="245"/>
                </a:cxn>
                <a:cxn ang="0">
                  <a:pos x="298" y="265"/>
                </a:cxn>
                <a:cxn ang="0">
                  <a:pos x="290" y="255"/>
                </a:cxn>
                <a:cxn ang="0">
                  <a:pos x="273" y="245"/>
                </a:cxn>
                <a:cxn ang="0">
                  <a:pos x="264" y="245"/>
                </a:cxn>
                <a:cxn ang="0">
                  <a:pos x="255" y="235"/>
                </a:cxn>
                <a:cxn ang="0">
                  <a:pos x="221" y="225"/>
                </a:cxn>
                <a:cxn ang="0">
                  <a:pos x="204" y="225"/>
                </a:cxn>
                <a:cxn ang="0">
                  <a:pos x="187" y="206"/>
                </a:cxn>
                <a:cxn ang="0">
                  <a:pos x="170" y="206"/>
                </a:cxn>
                <a:cxn ang="0">
                  <a:pos x="153" y="186"/>
                </a:cxn>
                <a:cxn ang="0">
                  <a:pos x="162" y="49"/>
                </a:cxn>
                <a:cxn ang="0">
                  <a:pos x="8" y="39"/>
                </a:cxn>
                <a:cxn ang="0">
                  <a:pos x="0" y="0"/>
                </a:cxn>
                <a:cxn ang="0">
                  <a:pos x="59" y="10"/>
                </a:cxn>
              </a:cxnLst>
              <a:rect l="0" t="0" r="r" b="b"/>
              <a:pathLst>
                <a:path w="443" h="265">
                  <a:moveTo>
                    <a:pt x="59" y="10"/>
                  </a:moveTo>
                  <a:lnTo>
                    <a:pt x="435" y="20"/>
                  </a:lnTo>
                  <a:lnTo>
                    <a:pt x="435" y="59"/>
                  </a:lnTo>
                  <a:lnTo>
                    <a:pt x="443" y="118"/>
                  </a:lnTo>
                  <a:lnTo>
                    <a:pt x="443" y="235"/>
                  </a:lnTo>
                  <a:lnTo>
                    <a:pt x="443" y="265"/>
                  </a:lnTo>
                  <a:lnTo>
                    <a:pt x="418" y="245"/>
                  </a:lnTo>
                  <a:lnTo>
                    <a:pt x="392" y="245"/>
                  </a:lnTo>
                  <a:lnTo>
                    <a:pt x="383" y="245"/>
                  </a:lnTo>
                  <a:lnTo>
                    <a:pt x="366" y="245"/>
                  </a:lnTo>
                  <a:lnTo>
                    <a:pt x="349" y="265"/>
                  </a:lnTo>
                  <a:lnTo>
                    <a:pt x="332" y="255"/>
                  </a:lnTo>
                  <a:lnTo>
                    <a:pt x="307" y="245"/>
                  </a:lnTo>
                  <a:lnTo>
                    <a:pt x="298" y="265"/>
                  </a:lnTo>
                  <a:lnTo>
                    <a:pt x="290" y="255"/>
                  </a:lnTo>
                  <a:lnTo>
                    <a:pt x="273" y="245"/>
                  </a:lnTo>
                  <a:lnTo>
                    <a:pt x="264" y="245"/>
                  </a:lnTo>
                  <a:lnTo>
                    <a:pt x="255" y="235"/>
                  </a:lnTo>
                  <a:lnTo>
                    <a:pt x="221" y="225"/>
                  </a:lnTo>
                  <a:lnTo>
                    <a:pt x="204" y="225"/>
                  </a:lnTo>
                  <a:lnTo>
                    <a:pt x="187" y="206"/>
                  </a:lnTo>
                  <a:lnTo>
                    <a:pt x="170" y="206"/>
                  </a:lnTo>
                  <a:lnTo>
                    <a:pt x="153" y="186"/>
                  </a:lnTo>
                  <a:lnTo>
                    <a:pt x="162" y="49"/>
                  </a:lnTo>
                  <a:lnTo>
                    <a:pt x="8" y="39"/>
                  </a:lnTo>
                  <a:lnTo>
                    <a:pt x="0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71"/>
            <p:cNvSpPr/>
            <p:nvPr/>
          </p:nvSpPr>
          <p:spPr bwMode="auto">
            <a:xfrm>
              <a:off x="5031359" y="5114871"/>
              <a:ext cx="596982" cy="3730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2" y="19"/>
                </a:cxn>
                <a:cxn ang="0">
                  <a:pos x="341" y="19"/>
                </a:cxn>
                <a:cxn ang="0">
                  <a:pos x="359" y="29"/>
                </a:cxn>
                <a:cxn ang="0">
                  <a:pos x="359" y="39"/>
                </a:cxn>
                <a:cxn ang="0">
                  <a:pos x="359" y="49"/>
                </a:cxn>
                <a:cxn ang="0">
                  <a:pos x="367" y="59"/>
                </a:cxn>
                <a:cxn ang="0">
                  <a:pos x="367" y="78"/>
                </a:cxn>
                <a:cxn ang="0">
                  <a:pos x="376" y="78"/>
                </a:cxn>
                <a:cxn ang="0">
                  <a:pos x="376" y="235"/>
                </a:cxn>
                <a:cxn ang="0">
                  <a:pos x="0" y="225"/>
                </a:cxn>
                <a:cxn ang="0">
                  <a:pos x="0" y="156"/>
                </a:cxn>
                <a:cxn ang="0">
                  <a:pos x="9" y="98"/>
                </a:cxn>
                <a:cxn ang="0">
                  <a:pos x="17" y="0"/>
                </a:cxn>
              </a:cxnLst>
              <a:rect l="0" t="0" r="r" b="b"/>
              <a:pathLst>
                <a:path w="376" h="235">
                  <a:moveTo>
                    <a:pt x="17" y="0"/>
                  </a:moveTo>
                  <a:lnTo>
                    <a:pt x="282" y="19"/>
                  </a:lnTo>
                  <a:lnTo>
                    <a:pt x="341" y="19"/>
                  </a:lnTo>
                  <a:lnTo>
                    <a:pt x="359" y="29"/>
                  </a:lnTo>
                  <a:lnTo>
                    <a:pt x="359" y="39"/>
                  </a:lnTo>
                  <a:lnTo>
                    <a:pt x="359" y="49"/>
                  </a:lnTo>
                  <a:lnTo>
                    <a:pt x="367" y="59"/>
                  </a:lnTo>
                  <a:lnTo>
                    <a:pt x="367" y="78"/>
                  </a:lnTo>
                  <a:lnTo>
                    <a:pt x="376" y="78"/>
                  </a:lnTo>
                  <a:lnTo>
                    <a:pt x="376" y="235"/>
                  </a:lnTo>
                  <a:lnTo>
                    <a:pt x="0" y="225"/>
                  </a:lnTo>
                  <a:lnTo>
                    <a:pt x="0" y="156"/>
                  </a:lnTo>
                  <a:lnTo>
                    <a:pt x="9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72"/>
            <p:cNvSpPr/>
            <p:nvPr/>
          </p:nvSpPr>
          <p:spPr bwMode="auto">
            <a:xfrm>
              <a:off x="4909348" y="4741822"/>
              <a:ext cx="664524" cy="40316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7" y="19"/>
                </a:cxn>
                <a:cxn ang="0">
                  <a:pos x="256" y="29"/>
                </a:cxn>
                <a:cxn ang="0">
                  <a:pos x="265" y="29"/>
                </a:cxn>
                <a:cxn ang="0">
                  <a:pos x="273" y="39"/>
                </a:cxn>
                <a:cxn ang="0">
                  <a:pos x="291" y="39"/>
                </a:cxn>
                <a:cxn ang="0">
                  <a:pos x="308" y="49"/>
                </a:cxn>
                <a:cxn ang="0">
                  <a:pos x="316" y="49"/>
                </a:cxn>
                <a:cxn ang="0">
                  <a:pos x="325" y="49"/>
                </a:cxn>
                <a:cxn ang="0">
                  <a:pos x="342" y="49"/>
                </a:cxn>
                <a:cxn ang="0">
                  <a:pos x="350" y="59"/>
                </a:cxn>
                <a:cxn ang="0">
                  <a:pos x="367" y="68"/>
                </a:cxn>
                <a:cxn ang="0">
                  <a:pos x="367" y="78"/>
                </a:cxn>
                <a:cxn ang="0">
                  <a:pos x="376" y="88"/>
                </a:cxn>
                <a:cxn ang="0">
                  <a:pos x="367" y="98"/>
                </a:cxn>
                <a:cxn ang="0">
                  <a:pos x="384" y="117"/>
                </a:cxn>
                <a:cxn ang="0">
                  <a:pos x="393" y="137"/>
                </a:cxn>
                <a:cxn ang="0">
                  <a:pos x="393" y="156"/>
                </a:cxn>
                <a:cxn ang="0">
                  <a:pos x="393" y="176"/>
                </a:cxn>
                <a:cxn ang="0">
                  <a:pos x="393" y="176"/>
                </a:cxn>
                <a:cxn ang="0">
                  <a:pos x="401" y="186"/>
                </a:cxn>
                <a:cxn ang="0">
                  <a:pos x="401" y="205"/>
                </a:cxn>
                <a:cxn ang="0">
                  <a:pos x="410" y="235"/>
                </a:cxn>
                <a:cxn ang="0">
                  <a:pos x="418" y="254"/>
                </a:cxn>
                <a:cxn ang="0">
                  <a:pos x="265" y="245"/>
                </a:cxn>
                <a:cxn ang="0">
                  <a:pos x="94" y="235"/>
                </a:cxn>
                <a:cxn ang="0">
                  <a:pos x="94" y="166"/>
                </a:cxn>
                <a:cxn ang="0">
                  <a:pos x="0" y="147"/>
                </a:cxn>
                <a:cxn ang="0">
                  <a:pos x="9" y="0"/>
                </a:cxn>
              </a:cxnLst>
              <a:rect l="0" t="0" r="r" b="b"/>
              <a:pathLst>
                <a:path w="418" h="254">
                  <a:moveTo>
                    <a:pt x="9" y="0"/>
                  </a:moveTo>
                  <a:lnTo>
                    <a:pt x="137" y="19"/>
                  </a:lnTo>
                  <a:lnTo>
                    <a:pt x="256" y="29"/>
                  </a:lnTo>
                  <a:lnTo>
                    <a:pt x="265" y="29"/>
                  </a:lnTo>
                  <a:lnTo>
                    <a:pt x="273" y="39"/>
                  </a:lnTo>
                  <a:lnTo>
                    <a:pt x="291" y="39"/>
                  </a:lnTo>
                  <a:lnTo>
                    <a:pt x="308" y="49"/>
                  </a:lnTo>
                  <a:lnTo>
                    <a:pt x="316" y="49"/>
                  </a:lnTo>
                  <a:lnTo>
                    <a:pt x="325" y="49"/>
                  </a:lnTo>
                  <a:lnTo>
                    <a:pt x="342" y="49"/>
                  </a:lnTo>
                  <a:lnTo>
                    <a:pt x="350" y="59"/>
                  </a:lnTo>
                  <a:lnTo>
                    <a:pt x="367" y="68"/>
                  </a:lnTo>
                  <a:lnTo>
                    <a:pt x="367" y="78"/>
                  </a:lnTo>
                  <a:lnTo>
                    <a:pt x="376" y="88"/>
                  </a:lnTo>
                  <a:lnTo>
                    <a:pt x="367" y="98"/>
                  </a:lnTo>
                  <a:lnTo>
                    <a:pt x="384" y="117"/>
                  </a:lnTo>
                  <a:lnTo>
                    <a:pt x="393" y="137"/>
                  </a:lnTo>
                  <a:lnTo>
                    <a:pt x="393" y="156"/>
                  </a:lnTo>
                  <a:lnTo>
                    <a:pt x="393" y="176"/>
                  </a:lnTo>
                  <a:lnTo>
                    <a:pt x="393" y="176"/>
                  </a:lnTo>
                  <a:lnTo>
                    <a:pt x="401" y="186"/>
                  </a:lnTo>
                  <a:lnTo>
                    <a:pt x="401" y="205"/>
                  </a:lnTo>
                  <a:lnTo>
                    <a:pt x="410" y="235"/>
                  </a:lnTo>
                  <a:lnTo>
                    <a:pt x="418" y="254"/>
                  </a:lnTo>
                  <a:lnTo>
                    <a:pt x="265" y="245"/>
                  </a:lnTo>
                  <a:lnTo>
                    <a:pt x="94" y="235"/>
                  </a:lnTo>
                  <a:lnTo>
                    <a:pt x="94" y="166"/>
                  </a:lnTo>
                  <a:lnTo>
                    <a:pt x="0" y="1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73"/>
            <p:cNvSpPr/>
            <p:nvPr/>
          </p:nvSpPr>
          <p:spPr bwMode="auto">
            <a:xfrm>
              <a:off x="4924600" y="4413940"/>
              <a:ext cx="581730" cy="43661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58" y="20"/>
                </a:cxn>
                <a:cxn ang="0">
                  <a:pos x="358" y="30"/>
                </a:cxn>
                <a:cxn ang="0">
                  <a:pos x="350" y="39"/>
                </a:cxn>
                <a:cxn ang="0">
                  <a:pos x="350" y="49"/>
                </a:cxn>
                <a:cxn ang="0">
                  <a:pos x="358" y="59"/>
                </a:cxn>
                <a:cxn ang="0">
                  <a:pos x="367" y="69"/>
                </a:cxn>
                <a:cxn ang="0">
                  <a:pos x="358" y="196"/>
                </a:cxn>
                <a:cxn ang="0">
                  <a:pos x="358" y="206"/>
                </a:cxn>
                <a:cxn ang="0">
                  <a:pos x="358" y="225"/>
                </a:cxn>
                <a:cxn ang="0">
                  <a:pos x="358" y="235"/>
                </a:cxn>
                <a:cxn ang="0">
                  <a:pos x="350" y="255"/>
                </a:cxn>
                <a:cxn ang="0">
                  <a:pos x="358" y="274"/>
                </a:cxn>
                <a:cxn ang="0">
                  <a:pos x="341" y="265"/>
                </a:cxn>
                <a:cxn ang="0">
                  <a:pos x="333" y="255"/>
                </a:cxn>
                <a:cxn ang="0">
                  <a:pos x="316" y="255"/>
                </a:cxn>
                <a:cxn ang="0">
                  <a:pos x="307" y="255"/>
                </a:cxn>
                <a:cxn ang="0">
                  <a:pos x="299" y="255"/>
                </a:cxn>
                <a:cxn ang="0">
                  <a:pos x="282" y="245"/>
                </a:cxn>
                <a:cxn ang="0">
                  <a:pos x="264" y="245"/>
                </a:cxn>
                <a:cxn ang="0">
                  <a:pos x="256" y="235"/>
                </a:cxn>
                <a:cxn ang="0">
                  <a:pos x="247" y="235"/>
                </a:cxn>
                <a:cxn ang="0">
                  <a:pos x="128" y="225"/>
                </a:cxn>
                <a:cxn ang="0">
                  <a:pos x="0" y="206"/>
                </a:cxn>
                <a:cxn ang="0">
                  <a:pos x="17" y="69"/>
                </a:cxn>
                <a:cxn ang="0">
                  <a:pos x="17" y="30"/>
                </a:cxn>
                <a:cxn ang="0">
                  <a:pos x="17" y="0"/>
                </a:cxn>
              </a:cxnLst>
              <a:rect l="0" t="0" r="r" b="b"/>
              <a:pathLst>
                <a:path w="367" h="274">
                  <a:moveTo>
                    <a:pt x="17" y="0"/>
                  </a:moveTo>
                  <a:lnTo>
                    <a:pt x="358" y="20"/>
                  </a:lnTo>
                  <a:lnTo>
                    <a:pt x="358" y="30"/>
                  </a:lnTo>
                  <a:lnTo>
                    <a:pt x="350" y="39"/>
                  </a:lnTo>
                  <a:lnTo>
                    <a:pt x="350" y="49"/>
                  </a:lnTo>
                  <a:lnTo>
                    <a:pt x="358" y="59"/>
                  </a:lnTo>
                  <a:lnTo>
                    <a:pt x="367" y="69"/>
                  </a:lnTo>
                  <a:lnTo>
                    <a:pt x="358" y="196"/>
                  </a:lnTo>
                  <a:lnTo>
                    <a:pt x="358" y="206"/>
                  </a:lnTo>
                  <a:lnTo>
                    <a:pt x="358" y="225"/>
                  </a:lnTo>
                  <a:lnTo>
                    <a:pt x="358" y="235"/>
                  </a:lnTo>
                  <a:lnTo>
                    <a:pt x="350" y="255"/>
                  </a:lnTo>
                  <a:lnTo>
                    <a:pt x="358" y="274"/>
                  </a:lnTo>
                  <a:lnTo>
                    <a:pt x="341" y="265"/>
                  </a:lnTo>
                  <a:lnTo>
                    <a:pt x="333" y="255"/>
                  </a:lnTo>
                  <a:lnTo>
                    <a:pt x="316" y="255"/>
                  </a:lnTo>
                  <a:lnTo>
                    <a:pt x="307" y="255"/>
                  </a:lnTo>
                  <a:lnTo>
                    <a:pt x="299" y="255"/>
                  </a:lnTo>
                  <a:lnTo>
                    <a:pt x="282" y="245"/>
                  </a:lnTo>
                  <a:lnTo>
                    <a:pt x="264" y="245"/>
                  </a:lnTo>
                  <a:lnTo>
                    <a:pt x="256" y="235"/>
                  </a:lnTo>
                  <a:lnTo>
                    <a:pt x="247" y="235"/>
                  </a:lnTo>
                  <a:lnTo>
                    <a:pt x="128" y="225"/>
                  </a:lnTo>
                  <a:lnTo>
                    <a:pt x="0" y="206"/>
                  </a:lnTo>
                  <a:lnTo>
                    <a:pt x="17" y="69"/>
                  </a:lnTo>
                  <a:lnTo>
                    <a:pt x="17" y="3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74"/>
            <p:cNvSpPr/>
            <p:nvPr/>
          </p:nvSpPr>
          <p:spPr bwMode="auto">
            <a:xfrm>
              <a:off x="4952923" y="4074347"/>
              <a:ext cx="540334" cy="373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30" y="10"/>
                </a:cxn>
                <a:cxn ang="0">
                  <a:pos x="316" y="19"/>
                </a:cxn>
                <a:cxn ang="0">
                  <a:pos x="316" y="29"/>
                </a:cxn>
                <a:cxn ang="0">
                  <a:pos x="316" y="59"/>
                </a:cxn>
                <a:cxn ang="0">
                  <a:pos x="316" y="78"/>
                </a:cxn>
                <a:cxn ang="0">
                  <a:pos x="324" y="108"/>
                </a:cxn>
                <a:cxn ang="0">
                  <a:pos x="333" y="117"/>
                </a:cxn>
                <a:cxn ang="0">
                  <a:pos x="333" y="186"/>
                </a:cxn>
                <a:cxn ang="0">
                  <a:pos x="333" y="196"/>
                </a:cxn>
                <a:cxn ang="0">
                  <a:pos x="341" y="215"/>
                </a:cxn>
                <a:cxn ang="0">
                  <a:pos x="341" y="235"/>
                </a:cxn>
                <a:cxn ang="0">
                  <a:pos x="0" y="215"/>
                </a:cxn>
                <a:cxn ang="0">
                  <a:pos x="9" y="147"/>
                </a:cxn>
                <a:cxn ang="0">
                  <a:pos x="17" y="59"/>
                </a:cxn>
                <a:cxn ang="0">
                  <a:pos x="26" y="0"/>
                </a:cxn>
              </a:cxnLst>
              <a:rect l="0" t="0" r="r" b="b"/>
              <a:pathLst>
                <a:path w="341" h="235">
                  <a:moveTo>
                    <a:pt x="26" y="0"/>
                  </a:moveTo>
                  <a:lnTo>
                    <a:pt x="230" y="10"/>
                  </a:lnTo>
                  <a:lnTo>
                    <a:pt x="316" y="19"/>
                  </a:lnTo>
                  <a:lnTo>
                    <a:pt x="316" y="29"/>
                  </a:lnTo>
                  <a:lnTo>
                    <a:pt x="316" y="59"/>
                  </a:lnTo>
                  <a:lnTo>
                    <a:pt x="316" y="78"/>
                  </a:lnTo>
                  <a:lnTo>
                    <a:pt x="324" y="108"/>
                  </a:lnTo>
                  <a:lnTo>
                    <a:pt x="333" y="117"/>
                  </a:lnTo>
                  <a:lnTo>
                    <a:pt x="333" y="186"/>
                  </a:lnTo>
                  <a:lnTo>
                    <a:pt x="333" y="196"/>
                  </a:lnTo>
                  <a:lnTo>
                    <a:pt x="341" y="215"/>
                  </a:lnTo>
                  <a:lnTo>
                    <a:pt x="341" y="235"/>
                  </a:lnTo>
                  <a:lnTo>
                    <a:pt x="0" y="215"/>
                  </a:lnTo>
                  <a:lnTo>
                    <a:pt x="9" y="147"/>
                  </a:lnTo>
                  <a:lnTo>
                    <a:pt x="17" y="5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75"/>
            <p:cNvSpPr/>
            <p:nvPr/>
          </p:nvSpPr>
          <p:spPr bwMode="auto">
            <a:xfrm>
              <a:off x="5454039" y="4057618"/>
              <a:ext cx="512011" cy="6674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5" y="29"/>
                </a:cxn>
                <a:cxn ang="0">
                  <a:pos x="94" y="20"/>
                </a:cxn>
                <a:cxn ang="0">
                  <a:pos x="94" y="0"/>
                </a:cxn>
                <a:cxn ang="0">
                  <a:pos x="102" y="0"/>
                </a:cxn>
                <a:cxn ang="0">
                  <a:pos x="111" y="10"/>
                </a:cxn>
                <a:cxn ang="0">
                  <a:pos x="111" y="39"/>
                </a:cxn>
                <a:cxn ang="0">
                  <a:pos x="119" y="49"/>
                </a:cxn>
                <a:cxn ang="0">
                  <a:pos x="145" y="59"/>
                </a:cxn>
                <a:cxn ang="0">
                  <a:pos x="153" y="59"/>
                </a:cxn>
                <a:cxn ang="0">
                  <a:pos x="162" y="59"/>
                </a:cxn>
                <a:cxn ang="0">
                  <a:pos x="170" y="59"/>
                </a:cxn>
                <a:cxn ang="0">
                  <a:pos x="187" y="59"/>
                </a:cxn>
                <a:cxn ang="0">
                  <a:pos x="196" y="59"/>
                </a:cxn>
                <a:cxn ang="0">
                  <a:pos x="204" y="78"/>
                </a:cxn>
                <a:cxn ang="0">
                  <a:pos x="213" y="78"/>
                </a:cxn>
                <a:cxn ang="0">
                  <a:pos x="222" y="78"/>
                </a:cxn>
                <a:cxn ang="0">
                  <a:pos x="230" y="88"/>
                </a:cxn>
                <a:cxn ang="0">
                  <a:pos x="247" y="98"/>
                </a:cxn>
                <a:cxn ang="0">
                  <a:pos x="256" y="98"/>
                </a:cxn>
                <a:cxn ang="0">
                  <a:pos x="273" y="78"/>
                </a:cxn>
                <a:cxn ang="0">
                  <a:pos x="281" y="88"/>
                </a:cxn>
                <a:cxn ang="0">
                  <a:pos x="307" y="88"/>
                </a:cxn>
                <a:cxn ang="0">
                  <a:pos x="324" y="98"/>
                </a:cxn>
                <a:cxn ang="0">
                  <a:pos x="324" y="108"/>
                </a:cxn>
                <a:cxn ang="0">
                  <a:pos x="315" y="108"/>
                </a:cxn>
                <a:cxn ang="0">
                  <a:pos x="298" y="118"/>
                </a:cxn>
                <a:cxn ang="0">
                  <a:pos x="290" y="127"/>
                </a:cxn>
                <a:cxn ang="0">
                  <a:pos x="281" y="127"/>
                </a:cxn>
                <a:cxn ang="0">
                  <a:pos x="256" y="157"/>
                </a:cxn>
                <a:cxn ang="0">
                  <a:pos x="222" y="196"/>
                </a:cxn>
                <a:cxn ang="0">
                  <a:pos x="213" y="235"/>
                </a:cxn>
                <a:cxn ang="0">
                  <a:pos x="196" y="255"/>
                </a:cxn>
                <a:cxn ang="0">
                  <a:pos x="187" y="274"/>
                </a:cxn>
                <a:cxn ang="0">
                  <a:pos x="204" y="294"/>
                </a:cxn>
                <a:cxn ang="0">
                  <a:pos x="196" y="333"/>
                </a:cxn>
                <a:cxn ang="0">
                  <a:pos x="204" y="343"/>
                </a:cxn>
                <a:cxn ang="0">
                  <a:pos x="222" y="353"/>
                </a:cxn>
                <a:cxn ang="0">
                  <a:pos x="230" y="362"/>
                </a:cxn>
                <a:cxn ang="0">
                  <a:pos x="239" y="362"/>
                </a:cxn>
                <a:cxn ang="0">
                  <a:pos x="239" y="372"/>
                </a:cxn>
                <a:cxn ang="0">
                  <a:pos x="264" y="392"/>
                </a:cxn>
                <a:cxn ang="0">
                  <a:pos x="273" y="401"/>
                </a:cxn>
                <a:cxn ang="0">
                  <a:pos x="264" y="421"/>
                </a:cxn>
                <a:cxn ang="0">
                  <a:pos x="25" y="421"/>
                </a:cxn>
                <a:cxn ang="0">
                  <a:pos x="34" y="294"/>
                </a:cxn>
                <a:cxn ang="0">
                  <a:pos x="17" y="274"/>
                </a:cxn>
                <a:cxn ang="0">
                  <a:pos x="17" y="264"/>
                </a:cxn>
                <a:cxn ang="0">
                  <a:pos x="25" y="255"/>
                </a:cxn>
                <a:cxn ang="0">
                  <a:pos x="25" y="245"/>
                </a:cxn>
                <a:cxn ang="0">
                  <a:pos x="25" y="225"/>
                </a:cxn>
                <a:cxn ang="0">
                  <a:pos x="17" y="196"/>
                </a:cxn>
                <a:cxn ang="0">
                  <a:pos x="17" y="127"/>
                </a:cxn>
                <a:cxn ang="0">
                  <a:pos x="8" y="118"/>
                </a:cxn>
                <a:cxn ang="0">
                  <a:pos x="0" y="88"/>
                </a:cxn>
                <a:cxn ang="0">
                  <a:pos x="0" y="6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324" h="421">
                  <a:moveTo>
                    <a:pt x="0" y="29"/>
                  </a:moveTo>
                  <a:lnTo>
                    <a:pt x="85" y="29"/>
                  </a:lnTo>
                  <a:lnTo>
                    <a:pt x="94" y="2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11" y="10"/>
                  </a:lnTo>
                  <a:lnTo>
                    <a:pt x="111" y="39"/>
                  </a:lnTo>
                  <a:lnTo>
                    <a:pt x="119" y="49"/>
                  </a:lnTo>
                  <a:lnTo>
                    <a:pt x="145" y="59"/>
                  </a:lnTo>
                  <a:lnTo>
                    <a:pt x="153" y="59"/>
                  </a:lnTo>
                  <a:lnTo>
                    <a:pt x="162" y="59"/>
                  </a:lnTo>
                  <a:lnTo>
                    <a:pt x="170" y="59"/>
                  </a:lnTo>
                  <a:lnTo>
                    <a:pt x="187" y="59"/>
                  </a:lnTo>
                  <a:lnTo>
                    <a:pt x="196" y="59"/>
                  </a:lnTo>
                  <a:lnTo>
                    <a:pt x="204" y="78"/>
                  </a:lnTo>
                  <a:lnTo>
                    <a:pt x="213" y="78"/>
                  </a:lnTo>
                  <a:lnTo>
                    <a:pt x="222" y="78"/>
                  </a:lnTo>
                  <a:lnTo>
                    <a:pt x="230" y="88"/>
                  </a:lnTo>
                  <a:lnTo>
                    <a:pt x="247" y="98"/>
                  </a:lnTo>
                  <a:lnTo>
                    <a:pt x="256" y="98"/>
                  </a:lnTo>
                  <a:lnTo>
                    <a:pt x="273" y="78"/>
                  </a:lnTo>
                  <a:lnTo>
                    <a:pt x="281" y="88"/>
                  </a:lnTo>
                  <a:lnTo>
                    <a:pt x="307" y="88"/>
                  </a:lnTo>
                  <a:lnTo>
                    <a:pt x="324" y="98"/>
                  </a:lnTo>
                  <a:lnTo>
                    <a:pt x="324" y="108"/>
                  </a:lnTo>
                  <a:lnTo>
                    <a:pt x="315" y="108"/>
                  </a:lnTo>
                  <a:lnTo>
                    <a:pt x="298" y="118"/>
                  </a:lnTo>
                  <a:lnTo>
                    <a:pt x="290" y="127"/>
                  </a:lnTo>
                  <a:lnTo>
                    <a:pt x="281" y="127"/>
                  </a:lnTo>
                  <a:lnTo>
                    <a:pt x="256" y="157"/>
                  </a:lnTo>
                  <a:lnTo>
                    <a:pt x="222" y="196"/>
                  </a:lnTo>
                  <a:lnTo>
                    <a:pt x="213" y="235"/>
                  </a:lnTo>
                  <a:lnTo>
                    <a:pt x="196" y="255"/>
                  </a:lnTo>
                  <a:lnTo>
                    <a:pt x="187" y="274"/>
                  </a:lnTo>
                  <a:lnTo>
                    <a:pt x="204" y="294"/>
                  </a:lnTo>
                  <a:lnTo>
                    <a:pt x="196" y="333"/>
                  </a:lnTo>
                  <a:lnTo>
                    <a:pt x="204" y="343"/>
                  </a:lnTo>
                  <a:lnTo>
                    <a:pt x="222" y="353"/>
                  </a:lnTo>
                  <a:lnTo>
                    <a:pt x="230" y="362"/>
                  </a:lnTo>
                  <a:lnTo>
                    <a:pt x="239" y="362"/>
                  </a:lnTo>
                  <a:lnTo>
                    <a:pt x="239" y="372"/>
                  </a:lnTo>
                  <a:lnTo>
                    <a:pt x="264" y="392"/>
                  </a:lnTo>
                  <a:lnTo>
                    <a:pt x="273" y="401"/>
                  </a:lnTo>
                  <a:lnTo>
                    <a:pt x="264" y="421"/>
                  </a:lnTo>
                  <a:lnTo>
                    <a:pt x="25" y="421"/>
                  </a:lnTo>
                  <a:lnTo>
                    <a:pt x="34" y="294"/>
                  </a:lnTo>
                  <a:lnTo>
                    <a:pt x="17" y="274"/>
                  </a:lnTo>
                  <a:lnTo>
                    <a:pt x="17" y="264"/>
                  </a:lnTo>
                  <a:lnTo>
                    <a:pt x="25" y="255"/>
                  </a:lnTo>
                  <a:lnTo>
                    <a:pt x="25" y="245"/>
                  </a:lnTo>
                  <a:lnTo>
                    <a:pt x="25" y="225"/>
                  </a:lnTo>
                  <a:lnTo>
                    <a:pt x="17" y="196"/>
                  </a:lnTo>
                  <a:lnTo>
                    <a:pt x="17" y="127"/>
                  </a:lnTo>
                  <a:lnTo>
                    <a:pt x="8" y="118"/>
                  </a:lnTo>
                  <a:lnTo>
                    <a:pt x="0" y="88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76"/>
            <p:cNvSpPr/>
            <p:nvPr/>
          </p:nvSpPr>
          <p:spPr bwMode="auto">
            <a:xfrm>
              <a:off x="5480184" y="4725093"/>
              <a:ext cx="485865" cy="373049"/>
            </a:xfrm>
            <a:custGeom>
              <a:avLst/>
              <a:gdLst/>
              <a:ahLst/>
              <a:cxnLst>
                <a:cxn ang="0">
                  <a:pos x="42" y="215"/>
                </a:cxn>
                <a:cxn ang="0">
                  <a:pos x="230" y="215"/>
                </a:cxn>
                <a:cxn ang="0">
                  <a:pos x="247" y="235"/>
                </a:cxn>
                <a:cxn ang="0">
                  <a:pos x="256" y="215"/>
                </a:cxn>
                <a:cxn ang="0">
                  <a:pos x="264" y="196"/>
                </a:cxn>
                <a:cxn ang="0">
                  <a:pos x="273" y="176"/>
                </a:cxn>
                <a:cxn ang="0">
                  <a:pos x="264" y="166"/>
                </a:cxn>
                <a:cxn ang="0">
                  <a:pos x="273" y="157"/>
                </a:cxn>
                <a:cxn ang="0">
                  <a:pos x="298" y="147"/>
                </a:cxn>
                <a:cxn ang="0">
                  <a:pos x="307" y="127"/>
                </a:cxn>
                <a:cxn ang="0">
                  <a:pos x="307" y="98"/>
                </a:cxn>
                <a:cxn ang="0">
                  <a:pos x="290" y="88"/>
                </a:cxn>
                <a:cxn ang="0">
                  <a:pos x="281" y="69"/>
                </a:cxn>
                <a:cxn ang="0">
                  <a:pos x="264" y="59"/>
                </a:cxn>
                <a:cxn ang="0">
                  <a:pos x="256" y="29"/>
                </a:cxn>
                <a:cxn ang="0">
                  <a:pos x="256" y="10"/>
                </a:cxn>
                <a:cxn ang="0">
                  <a:pos x="247" y="0"/>
                </a:cxn>
                <a:cxn ang="0">
                  <a:pos x="8" y="0"/>
                </a:cxn>
                <a:cxn ang="0">
                  <a:pos x="8" y="10"/>
                </a:cxn>
                <a:cxn ang="0">
                  <a:pos x="8" y="29"/>
                </a:cxn>
                <a:cxn ang="0">
                  <a:pos x="8" y="39"/>
                </a:cxn>
                <a:cxn ang="0">
                  <a:pos x="0" y="59"/>
                </a:cxn>
                <a:cxn ang="0">
                  <a:pos x="8" y="78"/>
                </a:cxn>
                <a:cxn ang="0">
                  <a:pos x="8" y="88"/>
                </a:cxn>
                <a:cxn ang="0">
                  <a:pos x="17" y="98"/>
                </a:cxn>
                <a:cxn ang="0">
                  <a:pos x="8" y="108"/>
                </a:cxn>
                <a:cxn ang="0">
                  <a:pos x="17" y="118"/>
                </a:cxn>
                <a:cxn ang="0">
                  <a:pos x="34" y="147"/>
                </a:cxn>
                <a:cxn ang="0">
                  <a:pos x="34" y="166"/>
                </a:cxn>
                <a:cxn ang="0">
                  <a:pos x="34" y="186"/>
                </a:cxn>
                <a:cxn ang="0">
                  <a:pos x="34" y="186"/>
                </a:cxn>
                <a:cxn ang="0">
                  <a:pos x="42" y="196"/>
                </a:cxn>
                <a:cxn ang="0">
                  <a:pos x="42" y="215"/>
                </a:cxn>
              </a:cxnLst>
              <a:rect l="0" t="0" r="r" b="b"/>
              <a:pathLst>
                <a:path w="307" h="235">
                  <a:moveTo>
                    <a:pt x="42" y="215"/>
                  </a:moveTo>
                  <a:lnTo>
                    <a:pt x="230" y="215"/>
                  </a:lnTo>
                  <a:lnTo>
                    <a:pt x="247" y="235"/>
                  </a:lnTo>
                  <a:lnTo>
                    <a:pt x="256" y="215"/>
                  </a:lnTo>
                  <a:lnTo>
                    <a:pt x="264" y="196"/>
                  </a:lnTo>
                  <a:lnTo>
                    <a:pt x="273" y="176"/>
                  </a:lnTo>
                  <a:lnTo>
                    <a:pt x="264" y="166"/>
                  </a:lnTo>
                  <a:lnTo>
                    <a:pt x="273" y="157"/>
                  </a:lnTo>
                  <a:lnTo>
                    <a:pt x="298" y="147"/>
                  </a:lnTo>
                  <a:lnTo>
                    <a:pt x="307" y="127"/>
                  </a:lnTo>
                  <a:lnTo>
                    <a:pt x="307" y="98"/>
                  </a:lnTo>
                  <a:lnTo>
                    <a:pt x="290" y="88"/>
                  </a:lnTo>
                  <a:lnTo>
                    <a:pt x="281" y="69"/>
                  </a:lnTo>
                  <a:lnTo>
                    <a:pt x="264" y="59"/>
                  </a:lnTo>
                  <a:lnTo>
                    <a:pt x="256" y="29"/>
                  </a:lnTo>
                  <a:lnTo>
                    <a:pt x="256" y="10"/>
                  </a:lnTo>
                  <a:lnTo>
                    <a:pt x="247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39"/>
                  </a:lnTo>
                  <a:lnTo>
                    <a:pt x="0" y="59"/>
                  </a:lnTo>
                  <a:lnTo>
                    <a:pt x="8" y="78"/>
                  </a:lnTo>
                  <a:lnTo>
                    <a:pt x="8" y="88"/>
                  </a:lnTo>
                  <a:lnTo>
                    <a:pt x="17" y="98"/>
                  </a:lnTo>
                  <a:lnTo>
                    <a:pt x="8" y="108"/>
                  </a:lnTo>
                  <a:lnTo>
                    <a:pt x="17" y="118"/>
                  </a:lnTo>
                  <a:lnTo>
                    <a:pt x="34" y="147"/>
                  </a:lnTo>
                  <a:lnTo>
                    <a:pt x="34" y="166"/>
                  </a:lnTo>
                  <a:lnTo>
                    <a:pt x="34" y="186"/>
                  </a:lnTo>
                  <a:lnTo>
                    <a:pt x="34" y="186"/>
                  </a:lnTo>
                  <a:lnTo>
                    <a:pt x="42" y="196"/>
                  </a:lnTo>
                  <a:lnTo>
                    <a:pt x="42" y="21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77"/>
            <p:cNvSpPr/>
            <p:nvPr/>
          </p:nvSpPr>
          <p:spPr bwMode="auto">
            <a:xfrm>
              <a:off x="5547727" y="5068031"/>
              <a:ext cx="527261" cy="543683"/>
            </a:xfrm>
            <a:custGeom>
              <a:avLst/>
              <a:gdLst/>
              <a:ahLst/>
              <a:cxnLst>
                <a:cxn ang="0">
                  <a:pos x="52" y="304"/>
                </a:cxn>
                <a:cxn ang="0">
                  <a:pos x="282" y="294"/>
                </a:cxn>
                <a:cxn ang="0">
                  <a:pos x="290" y="304"/>
                </a:cxn>
                <a:cxn ang="0">
                  <a:pos x="290" y="314"/>
                </a:cxn>
                <a:cxn ang="0">
                  <a:pos x="273" y="324"/>
                </a:cxn>
                <a:cxn ang="0">
                  <a:pos x="273" y="343"/>
                </a:cxn>
                <a:cxn ang="0">
                  <a:pos x="308" y="333"/>
                </a:cxn>
                <a:cxn ang="0">
                  <a:pos x="316" y="304"/>
                </a:cxn>
                <a:cxn ang="0">
                  <a:pos x="325" y="294"/>
                </a:cxn>
                <a:cxn ang="0">
                  <a:pos x="333" y="275"/>
                </a:cxn>
                <a:cxn ang="0">
                  <a:pos x="333" y="265"/>
                </a:cxn>
                <a:cxn ang="0">
                  <a:pos x="325" y="265"/>
                </a:cxn>
                <a:cxn ang="0">
                  <a:pos x="316" y="245"/>
                </a:cxn>
                <a:cxn ang="0">
                  <a:pos x="316" y="235"/>
                </a:cxn>
                <a:cxn ang="0">
                  <a:pos x="308" y="206"/>
                </a:cxn>
                <a:cxn ang="0">
                  <a:pos x="273" y="186"/>
                </a:cxn>
                <a:cxn ang="0">
                  <a:pos x="265" y="177"/>
                </a:cxn>
                <a:cxn ang="0">
                  <a:pos x="265" y="157"/>
                </a:cxn>
                <a:cxn ang="0">
                  <a:pos x="273" y="147"/>
                </a:cxn>
                <a:cxn ang="0">
                  <a:pos x="273" y="128"/>
                </a:cxn>
                <a:cxn ang="0">
                  <a:pos x="265" y="11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48" y="118"/>
                </a:cxn>
                <a:cxn ang="0">
                  <a:pos x="248" y="108"/>
                </a:cxn>
                <a:cxn ang="0">
                  <a:pos x="239" y="89"/>
                </a:cxn>
                <a:cxn ang="0">
                  <a:pos x="222" y="79"/>
                </a:cxn>
                <a:cxn ang="0">
                  <a:pos x="205" y="49"/>
                </a:cxn>
                <a:cxn ang="0">
                  <a:pos x="205" y="20"/>
                </a:cxn>
                <a:cxn ang="0">
                  <a:pos x="188" y="0"/>
                </a:cxn>
                <a:cxn ang="0">
                  <a:pos x="0" y="0"/>
                </a:cxn>
                <a:cxn ang="0">
                  <a:pos x="9" y="20"/>
                </a:cxn>
                <a:cxn ang="0">
                  <a:pos x="9" y="30"/>
                </a:cxn>
                <a:cxn ang="0">
                  <a:pos x="17" y="40"/>
                </a:cxn>
                <a:cxn ang="0">
                  <a:pos x="17" y="49"/>
                </a:cxn>
                <a:cxn ang="0">
                  <a:pos x="35" y="59"/>
                </a:cxn>
                <a:cxn ang="0">
                  <a:pos x="35" y="79"/>
                </a:cxn>
                <a:cxn ang="0">
                  <a:pos x="43" y="89"/>
                </a:cxn>
                <a:cxn ang="0">
                  <a:pos x="43" y="108"/>
                </a:cxn>
                <a:cxn ang="0">
                  <a:pos x="52" y="108"/>
                </a:cxn>
                <a:cxn ang="0">
                  <a:pos x="52" y="265"/>
                </a:cxn>
                <a:cxn ang="0">
                  <a:pos x="52" y="304"/>
                </a:cxn>
              </a:cxnLst>
              <a:rect l="0" t="0" r="r" b="b"/>
              <a:pathLst>
                <a:path w="333" h="343">
                  <a:moveTo>
                    <a:pt x="52" y="304"/>
                  </a:moveTo>
                  <a:lnTo>
                    <a:pt x="282" y="294"/>
                  </a:lnTo>
                  <a:lnTo>
                    <a:pt x="290" y="304"/>
                  </a:lnTo>
                  <a:lnTo>
                    <a:pt x="290" y="314"/>
                  </a:lnTo>
                  <a:lnTo>
                    <a:pt x="273" y="324"/>
                  </a:lnTo>
                  <a:lnTo>
                    <a:pt x="273" y="343"/>
                  </a:lnTo>
                  <a:lnTo>
                    <a:pt x="308" y="333"/>
                  </a:lnTo>
                  <a:lnTo>
                    <a:pt x="316" y="304"/>
                  </a:lnTo>
                  <a:lnTo>
                    <a:pt x="325" y="294"/>
                  </a:lnTo>
                  <a:lnTo>
                    <a:pt x="333" y="275"/>
                  </a:lnTo>
                  <a:lnTo>
                    <a:pt x="333" y="265"/>
                  </a:lnTo>
                  <a:lnTo>
                    <a:pt x="325" y="265"/>
                  </a:lnTo>
                  <a:lnTo>
                    <a:pt x="316" y="245"/>
                  </a:lnTo>
                  <a:lnTo>
                    <a:pt x="316" y="235"/>
                  </a:lnTo>
                  <a:lnTo>
                    <a:pt x="308" y="206"/>
                  </a:lnTo>
                  <a:lnTo>
                    <a:pt x="273" y="186"/>
                  </a:lnTo>
                  <a:lnTo>
                    <a:pt x="265" y="177"/>
                  </a:lnTo>
                  <a:lnTo>
                    <a:pt x="265" y="157"/>
                  </a:lnTo>
                  <a:lnTo>
                    <a:pt x="273" y="147"/>
                  </a:lnTo>
                  <a:lnTo>
                    <a:pt x="273" y="128"/>
                  </a:lnTo>
                  <a:lnTo>
                    <a:pt x="265" y="118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39" y="89"/>
                  </a:lnTo>
                  <a:lnTo>
                    <a:pt x="222" y="79"/>
                  </a:lnTo>
                  <a:lnTo>
                    <a:pt x="205" y="49"/>
                  </a:lnTo>
                  <a:lnTo>
                    <a:pt x="205" y="20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17" y="40"/>
                  </a:lnTo>
                  <a:lnTo>
                    <a:pt x="17" y="49"/>
                  </a:lnTo>
                  <a:lnTo>
                    <a:pt x="35" y="59"/>
                  </a:lnTo>
                  <a:lnTo>
                    <a:pt x="35" y="79"/>
                  </a:lnTo>
                  <a:lnTo>
                    <a:pt x="43" y="89"/>
                  </a:lnTo>
                  <a:lnTo>
                    <a:pt x="43" y="108"/>
                  </a:lnTo>
                  <a:lnTo>
                    <a:pt x="52" y="108"/>
                  </a:lnTo>
                  <a:lnTo>
                    <a:pt x="52" y="265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78"/>
            <p:cNvSpPr/>
            <p:nvPr/>
          </p:nvSpPr>
          <p:spPr bwMode="auto">
            <a:xfrm>
              <a:off x="5628340" y="5534762"/>
              <a:ext cx="407430" cy="419889"/>
            </a:xfrm>
            <a:custGeom>
              <a:avLst/>
              <a:gdLst/>
              <a:ahLst/>
              <a:cxnLst>
                <a:cxn ang="0">
                  <a:pos x="34" y="265"/>
                </a:cxn>
                <a:cxn ang="0">
                  <a:pos x="34" y="225"/>
                </a:cxn>
                <a:cxn ang="0">
                  <a:pos x="17" y="225"/>
                </a:cxn>
                <a:cxn ang="0">
                  <a:pos x="8" y="216"/>
                </a:cxn>
                <a:cxn ang="0">
                  <a:pos x="8" y="186"/>
                </a:cxn>
                <a:cxn ang="0">
                  <a:pos x="8" y="69"/>
                </a:cxn>
                <a:cxn ang="0">
                  <a:pos x="0" y="10"/>
                </a:cxn>
                <a:cxn ang="0">
                  <a:pos x="230" y="0"/>
                </a:cxn>
                <a:cxn ang="0">
                  <a:pos x="238" y="10"/>
                </a:cxn>
                <a:cxn ang="0">
                  <a:pos x="238" y="20"/>
                </a:cxn>
                <a:cxn ang="0">
                  <a:pos x="221" y="30"/>
                </a:cxn>
                <a:cxn ang="0">
                  <a:pos x="221" y="49"/>
                </a:cxn>
                <a:cxn ang="0">
                  <a:pos x="256" y="39"/>
                </a:cxn>
                <a:cxn ang="0">
                  <a:pos x="256" y="49"/>
                </a:cxn>
                <a:cxn ang="0">
                  <a:pos x="247" y="59"/>
                </a:cxn>
                <a:cxn ang="0">
                  <a:pos x="247" y="79"/>
                </a:cxn>
                <a:cxn ang="0">
                  <a:pos x="238" y="88"/>
                </a:cxn>
                <a:cxn ang="0">
                  <a:pos x="238" y="118"/>
                </a:cxn>
                <a:cxn ang="0">
                  <a:pos x="213" y="137"/>
                </a:cxn>
                <a:cxn ang="0">
                  <a:pos x="213" y="157"/>
                </a:cxn>
                <a:cxn ang="0">
                  <a:pos x="204" y="167"/>
                </a:cxn>
                <a:cxn ang="0">
                  <a:pos x="187" y="176"/>
                </a:cxn>
                <a:cxn ang="0">
                  <a:pos x="187" y="206"/>
                </a:cxn>
                <a:cxn ang="0">
                  <a:pos x="179" y="216"/>
                </a:cxn>
                <a:cxn ang="0">
                  <a:pos x="179" y="225"/>
                </a:cxn>
                <a:cxn ang="0">
                  <a:pos x="187" y="245"/>
                </a:cxn>
                <a:cxn ang="0">
                  <a:pos x="187" y="255"/>
                </a:cxn>
                <a:cxn ang="0">
                  <a:pos x="179" y="265"/>
                </a:cxn>
                <a:cxn ang="0">
                  <a:pos x="34" y="265"/>
                </a:cxn>
              </a:cxnLst>
              <a:rect l="0" t="0" r="r" b="b"/>
              <a:pathLst>
                <a:path w="256" h="265">
                  <a:moveTo>
                    <a:pt x="34" y="265"/>
                  </a:moveTo>
                  <a:lnTo>
                    <a:pt x="34" y="225"/>
                  </a:lnTo>
                  <a:lnTo>
                    <a:pt x="17" y="225"/>
                  </a:lnTo>
                  <a:lnTo>
                    <a:pt x="8" y="216"/>
                  </a:lnTo>
                  <a:lnTo>
                    <a:pt x="8" y="186"/>
                  </a:lnTo>
                  <a:lnTo>
                    <a:pt x="8" y="69"/>
                  </a:lnTo>
                  <a:lnTo>
                    <a:pt x="0" y="10"/>
                  </a:lnTo>
                  <a:lnTo>
                    <a:pt x="230" y="0"/>
                  </a:lnTo>
                  <a:lnTo>
                    <a:pt x="238" y="10"/>
                  </a:lnTo>
                  <a:lnTo>
                    <a:pt x="238" y="20"/>
                  </a:lnTo>
                  <a:lnTo>
                    <a:pt x="221" y="30"/>
                  </a:lnTo>
                  <a:lnTo>
                    <a:pt x="221" y="49"/>
                  </a:lnTo>
                  <a:lnTo>
                    <a:pt x="256" y="39"/>
                  </a:lnTo>
                  <a:lnTo>
                    <a:pt x="256" y="49"/>
                  </a:lnTo>
                  <a:lnTo>
                    <a:pt x="247" y="59"/>
                  </a:lnTo>
                  <a:lnTo>
                    <a:pt x="247" y="79"/>
                  </a:lnTo>
                  <a:lnTo>
                    <a:pt x="238" y="88"/>
                  </a:lnTo>
                  <a:lnTo>
                    <a:pt x="238" y="118"/>
                  </a:lnTo>
                  <a:lnTo>
                    <a:pt x="213" y="137"/>
                  </a:lnTo>
                  <a:lnTo>
                    <a:pt x="213" y="157"/>
                  </a:lnTo>
                  <a:lnTo>
                    <a:pt x="204" y="167"/>
                  </a:lnTo>
                  <a:lnTo>
                    <a:pt x="187" y="176"/>
                  </a:lnTo>
                  <a:lnTo>
                    <a:pt x="187" y="206"/>
                  </a:lnTo>
                  <a:lnTo>
                    <a:pt x="179" y="216"/>
                  </a:lnTo>
                  <a:lnTo>
                    <a:pt x="179" y="225"/>
                  </a:lnTo>
                  <a:lnTo>
                    <a:pt x="187" y="245"/>
                  </a:lnTo>
                  <a:lnTo>
                    <a:pt x="187" y="255"/>
                  </a:lnTo>
                  <a:lnTo>
                    <a:pt x="179" y="265"/>
                  </a:lnTo>
                  <a:lnTo>
                    <a:pt x="34" y="26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79"/>
            <p:cNvSpPr/>
            <p:nvPr/>
          </p:nvSpPr>
          <p:spPr bwMode="auto">
            <a:xfrm>
              <a:off x="5682810" y="5954651"/>
              <a:ext cx="446646" cy="448329"/>
            </a:xfrm>
            <a:custGeom>
              <a:avLst/>
              <a:gdLst/>
              <a:ahLst/>
              <a:cxnLst>
                <a:cxn ang="0">
                  <a:pos x="34" y="235"/>
                </a:cxn>
                <a:cxn ang="0">
                  <a:pos x="68" y="244"/>
                </a:cxn>
                <a:cxn ang="0">
                  <a:pos x="102" y="244"/>
                </a:cxn>
                <a:cxn ang="0">
                  <a:pos x="119" y="235"/>
                </a:cxn>
                <a:cxn ang="0">
                  <a:pos x="145" y="254"/>
                </a:cxn>
                <a:cxn ang="0">
                  <a:pos x="170" y="274"/>
                </a:cxn>
                <a:cxn ang="0">
                  <a:pos x="196" y="264"/>
                </a:cxn>
                <a:cxn ang="0">
                  <a:pos x="222" y="274"/>
                </a:cxn>
                <a:cxn ang="0">
                  <a:pos x="222" y="254"/>
                </a:cxn>
                <a:cxn ang="0">
                  <a:pos x="239" y="264"/>
                </a:cxn>
                <a:cxn ang="0">
                  <a:pos x="264" y="283"/>
                </a:cxn>
                <a:cxn ang="0">
                  <a:pos x="281" y="264"/>
                </a:cxn>
                <a:cxn ang="0">
                  <a:pos x="247" y="244"/>
                </a:cxn>
                <a:cxn ang="0">
                  <a:pos x="273" y="215"/>
                </a:cxn>
                <a:cxn ang="0">
                  <a:pos x="247" y="205"/>
                </a:cxn>
                <a:cxn ang="0">
                  <a:pos x="239" y="215"/>
                </a:cxn>
                <a:cxn ang="0">
                  <a:pos x="239" y="205"/>
                </a:cxn>
                <a:cxn ang="0">
                  <a:pos x="222" y="205"/>
                </a:cxn>
                <a:cxn ang="0">
                  <a:pos x="204" y="195"/>
                </a:cxn>
                <a:cxn ang="0">
                  <a:pos x="213" y="186"/>
                </a:cxn>
                <a:cxn ang="0">
                  <a:pos x="230" y="195"/>
                </a:cxn>
                <a:cxn ang="0">
                  <a:pos x="239" y="195"/>
                </a:cxn>
                <a:cxn ang="0">
                  <a:pos x="230" y="176"/>
                </a:cxn>
                <a:cxn ang="0">
                  <a:pos x="136" y="146"/>
                </a:cxn>
                <a:cxn ang="0">
                  <a:pos x="145" y="97"/>
                </a:cxn>
                <a:cxn ang="0">
                  <a:pos x="153" y="58"/>
                </a:cxn>
                <a:cxn ang="0">
                  <a:pos x="162" y="39"/>
                </a:cxn>
                <a:cxn ang="0">
                  <a:pos x="153" y="19"/>
                </a:cxn>
                <a:cxn ang="0">
                  <a:pos x="145" y="0"/>
                </a:cxn>
                <a:cxn ang="0">
                  <a:pos x="0" y="78"/>
                </a:cxn>
                <a:cxn ang="0">
                  <a:pos x="8" y="107"/>
                </a:cxn>
                <a:cxn ang="0">
                  <a:pos x="25" y="166"/>
                </a:cxn>
                <a:cxn ang="0">
                  <a:pos x="17" y="195"/>
                </a:cxn>
                <a:cxn ang="0">
                  <a:pos x="8" y="225"/>
                </a:cxn>
              </a:cxnLst>
              <a:rect l="0" t="0" r="r" b="b"/>
              <a:pathLst>
                <a:path w="281" h="283">
                  <a:moveTo>
                    <a:pt x="8" y="244"/>
                  </a:moveTo>
                  <a:lnTo>
                    <a:pt x="34" y="235"/>
                  </a:lnTo>
                  <a:lnTo>
                    <a:pt x="51" y="235"/>
                  </a:lnTo>
                  <a:lnTo>
                    <a:pt x="68" y="244"/>
                  </a:lnTo>
                  <a:lnTo>
                    <a:pt x="85" y="244"/>
                  </a:lnTo>
                  <a:lnTo>
                    <a:pt x="102" y="244"/>
                  </a:lnTo>
                  <a:lnTo>
                    <a:pt x="111" y="235"/>
                  </a:lnTo>
                  <a:lnTo>
                    <a:pt x="119" y="235"/>
                  </a:lnTo>
                  <a:lnTo>
                    <a:pt x="136" y="235"/>
                  </a:lnTo>
                  <a:lnTo>
                    <a:pt x="145" y="254"/>
                  </a:lnTo>
                  <a:lnTo>
                    <a:pt x="153" y="254"/>
                  </a:lnTo>
                  <a:lnTo>
                    <a:pt x="170" y="274"/>
                  </a:lnTo>
                  <a:lnTo>
                    <a:pt x="187" y="274"/>
                  </a:lnTo>
                  <a:lnTo>
                    <a:pt x="196" y="264"/>
                  </a:lnTo>
                  <a:lnTo>
                    <a:pt x="213" y="274"/>
                  </a:lnTo>
                  <a:lnTo>
                    <a:pt x="222" y="274"/>
                  </a:lnTo>
                  <a:lnTo>
                    <a:pt x="222" y="264"/>
                  </a:lnTo>
                  <a:lnTo>
                    <a:pt x="222" y="254"/>
                  </a:lnTo>
                  <a:lnTo>
                    <a:pt x="230" y="244"/>
                  </a:lnTo>
                  <a:lnTo>
                    <a:pt x="239" y="264"/>
                  </a:lnTo>
                  <a:lnTo>
                    <a:pt x="256" y="274"/>
                  </a:lnTo>
                  <a:lnTo>
                    <a:pt x="264" y="283"/>
                  </a:lnTo>
                  <a:lnTo>
                    <a:pt x="281" y="274"/>
                  </a:lnTo>
                  <a:lnTo>
                    <a:pt x="281" y="264"/>
                  </a:lnTo>
                  <a:lnTo>
                    <a:pt x="247" y="254"/>
                  </a:lnTo>
                  <a:lnTo>
                    <a:pt x="247" y="244"/>
                  </a:lnTo>
                  <a:lnTo>
                    <a:pt x="256" y="235"/>
                  </a:lnTo>
                  <a:lnTo>
                    <a:pt x="273" y="215"/>
                  </a:lnTo>
                  <a:lnTo>
                    <a:pt x="273" y="205"/>
                  </a:lnTo>
                  <a:lnTo>
                    <a:pt x="247" y="205"/>
                  </a:lnTo>
                  <a:lnTo>
                    <a:pt x="247" y="225"/>
                  </a:lnTo>
                  <a:lnTo>
                    <a:pt x="239" y="215"/>
                  </a:lnTo>
                  <a:lnTo>
                    <a:pt x="239" y="205"/>
                  </a:lnTo>
                  <a:lnTo>
                    <a:pt x="239" y="205"/>
                  </a:lnTo>
                  <a:lnTo>
                    <a:pt x="230" y="205"/>
                  </a:lnTo>
                  <a:lnTo>
                    <a:pt x="222" y="205"/>
                  </a:lnTo>
                  <a:lnTo>
                    <a:pt x="204" y="205"/>
                  </a:lnTo>
                  <a:lnTo>
                    <a:pt x="204" y="195"/>
                  </a:lnTo>
                  <a:lnTo>
                    <a:pt x="204" y="195"/>
                  </a:lnTo>
                  <a:lnTo>
                    <a:pt x="213" y="186"/>
                  </a:lnTo>
                  <a:lnTo>
                    <a:pt x="222" y="195"/>
                  </a:lnTo>
                  <a:lnTo>
                    <a:pt x="230" y="195"/>
                  </a:lnTo>
                  <a:lnTo>
                    <a:pt x="239" y="195"/>
                  </a:lnTo>
                  <a:lnTo>
                    <a:pt x="239" y="195"/>
                  </a:lnTo>
                  <a:lnTo>
                    <a:pt x="247" y="186"/>
                  </a:lnTo>
                  <a:lnTo>
                    <a:pt x="230" y="176"/>
                  </a:lnTo>
                  <a:lnTo>
                    <a:pt x="230" y="146"/>
                  </a:lnTo>
                  <a:lnTo>
                    <a:pt x="136" y="146"/>
                  </a:lnTo>
                  <a:lnTo>
                    <a:pt x="136" y="127"/>
                  </a:lnTo>
                  <a:lnTo>
                    <a:pt x="145" y="97"/>
                  </a:lnTo>
                  <a:lnTo>
                    <a:pt x="153" y="78"/>
                  </a:lnTo>
                  <a:lnTo>
                    <a:pt x="153" y="58"/>
                  </a:lnTo>
                  <a:lnTo>
                    <a:pt x="162" y="48"/>
                  </a:lnTo>
                  <a:lnTo>
                    <a:pt x="162" y="39"/>
                  </a:lnTo>
                  <a:lnTo>
                    <a:pt x="153" y="29"/>
                  </a:lnTo>
                  <a:lnTo>
                    <a:pt x="153" y="19"/>
                  </a:lnTo>
                  <a:lnTo>
                    <a:pt x="145" y="9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25" y="137"/>
                  </a:lnTo>
                  <a:lnTo>
                    <a:pt x="25" y="166"/>
                  </a:lnTo>
                  <a:lnTo>
                    <a:pt x="17" y="176"/>
                  </a:lnTo>
                  <a:lnTo>
                    <a:pt x="17" y="195"/>
                  </a:lnTo>
                  <a:lnTo>
                    <a:pt x="17" y="215"/>
                  </a:lnTo>
                  <a:lnTo>
                    <a:pt x="8" y="22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80"/>
            <p:cNvSpPr/>
            <p:nvPr/>
          </p:nvSpPr>
          <p:spPr bwMode="auto">
            <a:xfrm>
              <a:off x="5898507" y="5705394"/>
              <a:ext cx="283240" cy="558738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71" y="59"/>
                </a:cxn>
                <a:cxn ang="0">
                  <a:pos x="162" y="225"/>
                </a:cxn>
                <a:cxn ang="0">
                  <a:pos x="179" y="333"/>
                </a:cxn>
                <a:cxn ang="0">
                  <a:pos x="171" y="343"/>
                </a:cxn>
                <a:cxn ang="0">
                  <a:pos x="154" y="343"/>
                </a:cxn>
                <a:cxn ang="0">
                  <a:pos x="137" y="343"/>
                </a:cxn>
                <a:cxn ang="0">
                  <a:pos x="120" y="352"/>
                </a:cxn>
                <a:cxn ang="0">
                  <a:pos x="111" y="352"/>
                </a:cxn>
                <a:cxn ang="0">
                  <a:pos x="103" y="352"/>
                </a:cxn>
                <a:cxn ang="0">
                  <a:pos x="103" y="352"/>
                </a:cxn>
                <a:cxn ang="0">
                  <a:pos x="111" y="343"/>
                </a:cxn>
                <a:cxn ang="0">
                  <a:pos x="94" y="333"/>
                </a:cxn>
                <a:cxn ang="0">
                  <a:pos x="94" y="303"/>
                </a:cxn>
                <a:cxn ang="0">
                  <a:pos x="0" y="303"/>
                </a:cxn>
                <a:cxn ang="0">
                  <a:pos x="0" y="284"/>
                </a:cxn>
                <a:cxn ang="0">
                  <a:pos x="9" y="254"/>
                </a:cxn>
                <a:cxn ang="0">
                  <a:pos x="17" y="235"/>
                </a:cxn>
                <a:cxn ang="0">
                  <a:pos x="17" y="215"/>
                </a:cxn>
                <a:cxn ang="0">
                  <a:pos x="26" y="205"/>
                </a:cxn>
                <a:cxn ang="0">
                  <a:pos x="26" y="196"/>
                </a:cxn>
                <a:cxn ang="0">
                  <a:pos x="17" y="186"/>
                </a:cxn>
                <a:cxn ang="0">
                  <a:pos x="17" y="176"/>
                </a:cxn>
                <a:cxn ang="0">
                  <a:pos x="9" y="157"/>
                </a:cxn>
                <a:cxn ang="0">
                  <a:pos x="17" y="147"/>
                </a:cxn>
                <a:cxn ang="0">
                  <a:pos x="17" y="137"/>
                </a:cxn>
                <a:cxn ang="0">
                  <a:pos x="9" y="117"/>
                </a:cxn>
                <a:cxn ang="0">
                  <a:pos x="9" y="108"/>
                </a:cxn>
                <a:cxn ang="0">
                  <a:pos x="17" y="98"/>
                </a:cxn>
                <a:cxn ang="0">
                  <a:pos x="17" y="68"/>
                </a:cxn>
                <a:cxn ang="0">
                  <a:pos x="34" y="59"/>
                </a:cxn>
                <a:cxn ang="0">
                  <a:pos x="43" y="49"/>
                </a:cxn>
                <a:cxn ang="0">
                  <a:pos x="43" y="29"/>
                </a:cxn>
                <a:cxn ang="0">
                  <a:pos x="68" y="10"/>
                </a:cxn>
                <a:cxn ang="0">
                  <a:pos x="171" y="0"/>
                </a:cxn>
              </a:cxnLst>
              <a:rect l="0" t="0" r="r" b="b"/>
              <a:pathLst>
                <a:path w="179" h="352">
                  <a:moveTo>
                    <a:pt x="171" y="0"/>
                  </a:moveTo>
                  <a:lnTo>
                    <a:pt x="171" y="59"/>
                  </a:lnTo>
                  <a:lnTo>
                    <a:pt x="162" y="225"/>
                  </a:lnTo>
                  <a:lnTo>
                    <a:pt x="179" y="333"/>
                  </a:lnTo>
                  <a:lnTo>
                    <a:pt x="171" y="343"/>
                  </a:lnTo>
                  <a:lnTo>
                    <a:pt x="154" y="343"/>
                  </a:lnTo>
                  <a:lnTo>
                    <a:pt x="137" y="343"/>
                  </a:lnTo>
                  <a:lnTo>
                    <a:pt x="120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103" y="352"/>
                  </a:lnTo>
                  <a:lnTo>
                    <a:pt x="111" y="343"/>
                  </a:lnTo>
                  <a:lnTo>
                    <a:pt x="94" y="333"/>
                  </a:lnTo>
                  <a:lnTo>
                    <a:pt x="94" y="303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35"/>
                  </a:lnTo>
                  <a:lnTo>
                    <a:pt x="17" y="215"/>
                  </a:lnTo>
                  <a:lnTo>
                    <a:pt x="26" y="205"/>
                  </a:lnTo>
                  <a:lnTo>
                    <a:pt x="26" y="196"/>
                  </a:lnTo>
                  <a:lnTo>
                    <a:pt x="17" y="186"/>
                  </a:lnTo>
                  <a:lnTo>
                    <a:pt x="17" y="176"/>
                  </a:lnTo>
                  <a:lnTo>
                    <a:pt x="9" y="157"/>
                  </a:lnTo>
                  <a:lnTo>
                    <a:pt x="17" y="147"/>
                  </a:lnTo>
                  <a:lnTo>
                    <a:pt x="17" y="137"/>
                  </a:lnTo>
                  <a:lnTo>
                    <a:pt x="9" y="117"/>
                  </a:lnTo>
                  <a:lnTo>
                    <a:pt x="9" y="108"/>
                  </a:lnTo>
                  <a:lnTo>
                    <a:pt x="17" y="98"/>
                  </a:lnTo>
                  <a:lnTo>
                    <a:pt x="17" y="68"/>
                  </a:lnTo>
                  <a:lnTo>
                    <a:pt x="34" y="59"/>
                  </a:lnTo>
                  <a:lnTo>
                    <a:pt x="43" y="49"/>
                  </a:lnTo>
                  <a:lnTo>
                    <a:pt x="43" y="29"/>
                  </a:lnTo>
                  <a:lnTo>
                    <a:pt x="68" y="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81"/>
            <p:cNvSpPr/>
            <p:nvPr/>
          </p:nvSpPr>
          <p:spPr bwMode="auto">
            <a:xfrm>
              <a:off x="6155602" y="5690338"/>
              <a:ext cx="313742" cy="558738"/>
            </a:xfrm>
            <a:custGeom>
              <a:avLst/>
              <a:gdLst/>
              <a:ahLst/>
              <a:cxnLst>
                <a:cxn ang="0">
                  <a:pos x="9" y="10"/>
                </a:cxn>
                <a:cxn ang="0">
                  <a:pos x="137" y="0"/>
                </a:cxn>
                <a:cxn ang="0">
                  <a:pos x="154" y="69"/>
                </a:cxn>
                <a:cxn ang="0">
                  <a:pos x="171" y="147"/>
                </a:cxn>
                <a:cxn ang="0">
                  <a:pos x="179" y="167"/>
                </a:cxn>
                <a:cxn ang="0">
                  <a:pos x="179" y="176"/>
                </a:cxn>
                <a:cxn ang="0">
                  <a:pos x="188" y="176"/>
                </a:cxn>
                <a:cxn ang="0">
                  <a:pos x="197" y="196"/>
                </a:cxn>
                <a:cxn ang="0">
                  <a:pos x="188" y="206"/>
                </a:cxn>
                <a:cxn ang="0">
                  <a:pos x="188" y="225"/>
                </a:cxn>
                <a:cxn ang="0">
                  <a:pos x="188" y="245"/>
                </a:cxn>
                <a:cxn ang="0">
                  <a:pos x="197" y="274"/>
                </a:cxn>
                <a:cxn ang="0">
                  <a:pos x="197" y="284"/>
                </a:cxn>
                <a:cxn ang="0">
                  <a:pos x="77" y="294"/>
                </a:cxn>
                <a:cxn ang="0">
                  <a:pos x="60" y="294"/>
                </a:cxn>
                <a:cxn ang="0">
                  <a:pos x="52" y="304"/>
                </a:cxn>
                <a:cxn ang="0">
                  <a:pos x="60" y="323"/>
                </a:cxn>
                <a:cxn ang="0">
                  <a:pos x="69" y="323"/>
                </a:cxn>
                <a:cxn ang="0">
                  <a:pos x="69" y="353"/>
                </a:cxn>
                <a:cxn ang="0">
                  <a:pos x="52" y="353"/>
                </a:cxn>
                <a:cxn ang="0">
                  <a:pos x="43" y="343"/>
                </a:cxn>
                <a:cxn ang="0">
                  <a:pos x="34" y="323"/>
                </a:cxn>
                <a:cxn ang="0">
                  <a:pos x="26" y="333"/>
                </a:cxn>
                <a:cxn ang="0">
                  <a:pos x="26" y="353"/>
                </a:cxn>
                <a:cxn ang="0">
                  <a:pos x="17" y="343"/>
                </a:cxn>
                <a:cxn ang="0">
                  <a:pos x="0" y="235"/>
                </a:cxn>
                <a:cxn ang="0">
                  <a:pos x="9" y="69"/>
                </a:cxn>
                <a:cxn ang="0">
                  <a:pos x="9" y="20"/>
                </a:cxn>
                <a:cxn ang="0">
                  <a:pos x="9" y="10"/>
                </a:cxn>
              </a:cxnLst>
              <a:rect l="0" t="0" r="r" b="b"/>
              <a:pathLst>
                <a:path w="197" h="353">
                  <a:moveTo>
                    <a:pt x="9" y="10"/>
                  </a:moveTo>
                  <a:lnTo>
                    <a:pt x="137" y="0"/>
                  </a:lnTo>
                  <a:lnTo>
                    <a:pt x="154" y="69"/>
                  </a:lnTo>
                  <a:lnTo>
                    <a:pt x="171" y="147"/>
                  </a:lnTo>
                  <a:lnTo>
                    <a:pt x="179" y="167"/>
                  </a:lnTo>
                  <a:lnTo>
                    <a:pt x="179" y="176"/>
                  </a:lnTo>
                  <a:lnTo>
                    <a:pt x="188" y="176"/>
                  </a:lnTo>
                  <a:lnTo>
                    <a:pt x="197" y="196"/>
                  </a:lnTo>
                  <a:lnTo>
                    <a:pt x="188" y="206"/>
                  </a:lnTo>
                  <a:lnTo>
                    <a:pt x="188" y="225"/>
                  </a:lnTo>
                  <a:lnTo>
                    <a:pt x="188" y="245"/>
                  </a:lnTo>
                  <a:lnTo>
                    <a:pt x="197" y="274"/>
                  </a:lnTo>
                  <a:lnTo>
                    <a:pt x="197" y="284"/>
                  </a:lnTo>
                  <a:lnTo>
                    <a:pt x="77" y="294"/>
                  </a:lnTo>
                  <a:lnTo>
                    <a:pt x="60" y="294"/>
                  </a:lnTo>
                  <a:lnTo>
                    <a:pt x="52" y="304"/>
                  </a:lnTo>
                  <a:lnTo>
                    <a:pt x="60" y="323"/>
                  </a:lnTo>
                  <a:lnTo>
                    <a:pt x="69" y="323"/>
                  </a:lnTo>
                  <a:lnTo>
                    <a:pt x="69" y="353"/>
                  </a:lnTo>
                  <a:lnTo>
                    <a:pt x="52" y="353"/>
                  </a:lnTo>
                  <a:lnTo>
                    <a:pt x="43" y="343"/>
                  </a:lnTo>
                  <a:lnTo>
                    <a:pt x="34" y="323"/>
                  </a:lnTo>
                  <a:lnTo>
                    <a:pt x="26" y="333"/>
                  </a:lnTo>
                  <a:lnTo>
                    <a:pt x="26" y="353"/>
                  </a:lnTo>
                  <a:lnTo>
                    <a:pt x="17" y="343"/>
                  </a:lnTo>
                  <a:lnTo>
                    <a:pt x="0" y="235"/>
                  </a:lnTo>
                  <a:lnTo>
                    <a:pt x="9" y="69"/>
                  </a:lnTo>
                  <a:lnTo>
                    <a:pt x="9" y="2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82"/>
            <p:cNvSpPr/>
            <p:nvPr/>
          </p:nvSpPr>
          <p:spPr bwMode="auto">
            <a:xfrm>
              <a:off x="6007446" y="5472865"/>
              <a:ext cx="649272" cy="247585"/>
            </a:xfrm>
            <a:custGeom>
              <a:avLst/>
              <a:gdLst/>
              <a:ahLst/>
              <a:cxnLst>
                <a:cxn ang="0">
                  <a:pos x="35" y="39"/>
                </a:cxn>
                <a:cxn ang="0">
                  <a:pos x="86" y="39"/>
                </a:cxn>
                <a:cxn ang="0">
                  <a:pos x="103" y="29"/>
                </a:cxn>
                <a:cxn ang="0">
                  <a:pos x="103" y="20"/>
                </a:cxn>
                <a:cxn ang="0">
                  <a:pos x="111" y="20"/>
                </a:cxn>
                <a:cxn ang="0">
                  <a:pos x="120" y="29"/>
                </a:cxn>
                <a:cxn ang="0">
                  <a:pos x="154" y="29"/>
                </a:cxn>
                <a:cxn ang="0">
                  <a:pos x="231" y="20"/>
                </a:cxn>
                <a:cxn ang="0">
                  <a:pos x="325" y="10"/>
                </a:cxn>
                <a:cxn ang="0">
                  <a:pos x="350" y="0"/>
                </a:cxn>
                <a:cxn ang="0">
                  <a:pos x="410" y="0"/>
                </a:cxn>
                <a:cxn ang="0">
                  <a:pos x="410" y="20"/>
                </a:cxn>
                <a:cxn ang="0">
                  <a:pos x="401" y="29"/>
                </a:cxn>
                <a:cxn ang="0">
                  <a:pos x="384" y="39"/>
                </a:cxn>
                <a:cxn ang="0">
                  <a:pos x="376" y="49"/>
                </a:cxn>
                <a:cxn ang="0">
                  <a:pos x="359" y="59"/>
                </a:cxn>
                <a:cxn ang="0">
                  <a:pos x="350" y="69"/>
                </a:cxn>
                <a:cxn ang="0">
                  <a:pos x="333" y="88"/>
                </a:cxn>
                <a:cxn ang="0">
                  <a:pos x="316" y="88"/>
                </a:cxn>
                <a:cxn ang="0">
                  <a:pos x="299" y="98"/>
                </a:cxn>
                <a:cxn ang="0">
                  <a:pos x="299" y="118"/>
                </a:cxn>
                <a:cxn ang="0">
                  <a:pos x="291" y="118"/>
                </a:cxn>
                <a:cxn ang="0">
                  <a:pos x="291" y="137"/>
                </a:cxn>
                <a:cxn ang="0">
                  <a:pos x="231" y="137"/>
                </a:cxn>
                <a:cxn ang="0">
                  <a:pos x="103" y="147"/>
                </a:cxn>
                <a:cxn ang="0">
                  <a:pos x="0" y="157"/>
                </a:cxn>
                <a:cxn ang="0">
                  <a:pos x="0" y="127"/>
                </a:cxn>
                <a:cxn ang="0">
                  <a:pos x="9" y="118"/>
                </a:cxn>
                <a:cxn ang="0">
                  <a:pos x="9" y="98"/>
                </a:cxn>
                <a:cxn ang="0">
                  <a:pos x="18" y="88"/>
                </a:cxn>
                <a:cxn ang="0">
                  <a:pos x="18" y="78"/>
                </a:cxn>
                <a:cxn ang="0">
                  <a:pos x="26" y="49"/>
                </a:cxn>
                <a:cxn ang="0">
                  <a:pos x="35" y="39"/>
                </a:cxn>
              </a:cxnLst>
              <a:rect l="0" t="0" r="r" b="b"/>
              <a:pathLst>
                <a:path w="410" h="157">
                  <a:moveTo>
                    <a:pt x="35" y="39"/>
                  </a:moveTo>
                  <a:lnTo>
                    <a:pt x="86" y="39"/>
                  </a:lnTo>
                  <a:lnTo>
                    <a:pt x="103" y="29"/>
                  </a:lnTo>
                  <a:lnTo>
                    <a:pt x="103" y="20"/>
                  </a:lnTo>
                  <a:lnTo>
                    <a:pt x="111" y="20"/>
                  </a:lnTo>
                  <a:lnTo>
                    <a:pt x="120" y="29"/>
                  </a:lnTo>
                  <a:lnTo>
                    <a:pt x="154" y="29"/>
                  </a:lnTo>
                  <a:lnTo>
                    <a:pt x="231" y="20"/>
                  </a:lnTo>
                  <a:lnTo>
                    <a:pt x="325" y="10"/>
                  </a:lnTo>
                  <a:lnTo>
                    <a:pt x="350" y="0"/>
                  </a:lnTo>
                  <a:lnTo>
                    <a:pt x="410" y="0"/>
                  </a:lnTo>
                  <a:lnTo>
                    <a:pt x="410" y="20"/>
                  </a:lnTo>
                  <a:lnTo>
                    <a:pt x="401" y="29"/>
                  </a:lnTo>
                  <a:lnTo>
                    <a:pt x="384" y="39"/>
                  </a:lnTo>
                  <a:lnTo>
                    <a:pt x="376" y="49"/>
                  </a:lnTo>
                  <a:lnTo>
                    <a:pt x="359" y="59"/>
                  </a:lnTo>
                  <a:lnTo>
                    <a:pt x="350" y="69"/>
                  </a:lnTo>
                  <a:lnTo>
                    <a:pt x="333" y="88"/>
                  </a:lnTo>
                  <a:lnTo>
                    <a:pt x="316" y="88"/>
                  </a:lnTo>
                  <a:lnTo>
                    <a:pt x="299" y="98"/>
                  </a:lnTo>
                  <a:lnTo>
                    <a:pt x="299" y="118"/>
                  </a:lnTo>
                  <a:lnTo>
                    <a:pt x="291" y="118"/>
                  </a:lnTo>
                  <a:lnTo>
                    <a:pt x="291" y="137"/>
                  </a:lnTo>
                  <a:lnTo>
                    <a:pt x="231" y="137"/>
                  </a:lnTo>
                  <a:lnTo>
                    <a:pt x="103" y="147"/>
                  </a:lnTo>
                  <a:lnTo>
                    <a:pt x="0" y="157"/>
                  </a:lnTo>
                  <a:lnTo>
                    <a:pt x="0" y="127"/>
                  </a:lnTo>
                  <a:lnTo>
                    <a:pt x="9" y="118"/>
                  </a:lnTo>
                  <a:lnTo>
                    <a:pt x="9" y="98"/>
                  </a:lnTo>
                  <a:lnTo>
                    <a:pt x="18" y="88"/>
                  </a:lnTo>
                  <a:lnTo>
                    <a:pt x="18" y="78"/>
                  </a:lnTo>
                  <a:lnTo>
                    <a:pt x="26" y="49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83"/>
            <p:cNvSpPr/>
            <p:nvPr/>
          </p:nvSpPr>
          <p:spPr bwMode="auto">
            <a:xfrm>
              <a:off x="6061915" y="5208552"/>
              <a:ext cx="581730" cy="326210"/>
            </a:xfrm>
            <a:custGeom>
              <a:avLst/>
              <a:gdLst/>
              <a:ahLst/>
              <a:cxnLst>
                <a:cxn ang="0">
                  <a:pos x="290" y="176"/>
                </a:cxn>
                <a:cxn ang="0">
                  <a:pos x="315" y="166"/>
                </a:cxn>
                <a:cxn ang="0">
                  <a:pos x="332" y="137"/>
                </a:cxn>
                <a:cxn ang="0">
                  <a:pos x="341" y="127"/>
                </a:cxn>
                <a:cxn ang="0">
                  <a:pos x="349" y="117"/>
                </a:cxn>
                <a:cxn ang="0">
                  <a:pos x="366" y="107"/>
                </a:cxn>
                <a:cxn ang="0">
                  <a:pos x="366" y="97"/>
                </a:cxn>
                <a:cxn ang="0">
                  <a:pos x="358" y="88"/>
                </a:cxn>
                <a:cxn ang="0">
                  <a:pos x="341" y="78"/>
                </a:cxn>
                <a:cxn ang="0">
                  <a:pos x="332" y="58"/>
                </a:cxn>
                <a:cxn ang="0">
                  <a:pos x="332" y="29"/>
                </a:cxn>
                <a:cxn ang="0">
                  <a:pos x="324" y="29"/>
                </a:cxn>
                <a:cxn ang="0">
                  <a:pos x="307" y="19"/>
                </a:cxn>
                <a:cxn ang="0">
                  <a:pos x="298" y="19"/>
                </a:cxn>
                <a:cxn ang="0">
                  <a:pos x="290" y="19"/>
                </a:cxn>
                <a:cxn ang="0">
                  <a:pos x="281" y="19"/>
                </a:cxn>
                <a:cxn ang="0">
                  <a:pos x="273" y="29"/>
                </a:cxn>
                <a:cxn ang="0">
                  <a:pos x="264" y="19"/>
                </a:cxn>
                <a:cxn ang="0">
                  <a:pos x="247" y="19"/>
                </a:cxn>
                <a:cxn ang="0">
                  <a:pos x="238" y="0"/>
                </a:cxn>
                <a:cxn ang="0">
                  <a:pos x="213" y="0"/>
                </a:cxn>
                <a:cxn ang="0">
                  <a:pos x="213" y="19"/>
                </a:cxn>
                <a:cxn ang="0">
                  <a:pos x="204" y="29"/>
                </a:cxn>
                <a:cxn ang="0">
                  <a:pos x="196" y="29"/>
                </a:cxn>
                <a:cxn ang="0">
                  <a:pos x="187" y="39"/>
                </a:cxn>
                <a:cxn ang="0">
                  <a:pos x="187" y="49"/>
                </a:cxn>
                <a:cxn ang="0">
                  <a:pos x="170" y="58"/>
                </a:cxn>
                <a:cxn ang="0">
                  <a:pos x="170" y="78"/>
                </a:cxn>
                <a:cxn ang="0">
                  <a:pos x="162" y="88"/>
                </a:cxn>
                <a:cxn ang="0">
                  <a:pos x="153" y="88"/>
                </a:cxn>
                <a:cxn ang="0">
                  <a:pos x="145" y="78"/>
                </a:cxn>
                <a:cxn ang="0">
                  <a:pos x="136" y="78"/>
                </a:cxn>
                <a:cxn ang="0">
                  <a:pos x="136" y="88"/>
                </a:cxn>
                <a:cxn ang="0">
                  <a:pos x="128" y="97"/>
                </a:cxn>
                <a:cxn ang="0">
                  <a:pos x="119" y="88"/>
                </a:cxn>
                <a:cxn ang="0">
                  <a:pos x="111" y="97"/>
                </a:cxn>
                <a:cxn ang="0">
                  <a:pos x="102" y="107"/>
                </a:cxn>
                <a:cxn ang="0">
                  <a:pos x="93" y="97"/>
                </a:cxn>
                <a:cxn ang="0">
                  <a:pos x="68" y="97"/>
                </a:cxn>
                <a:cxn ang="0">
                  <a:pos x="59" y="117"/>
                </a:cxn>
                <a:cxn ang="0">
                  <a:pos x="59" y="127"/>
                </a:cxn>
                <a:cxn ang="0">
                  <a:pos x="42" y="137"/>
                </a:cxn>
                <a:cxn ang="0">
                  <a:pos x="42" y="156"/>
                </a:cxn>
                <a:cxn ang="0">
                  <a:pos x="34" y="166"/>
                </a:cxn>
                <a:cxn ang="0">
                  <a:pos x="17" y="156"/>
                </a:cxn>
                <a:cxn ang="0">
                  <a:pos x="8" y="166"/>
                </a:cxn>
                <a:cxn ang="0">
                  <a:pos x="0" y="176"/>
                </a:cxn>
                <a:cxn ang="0">
                  <a:pos x="8" y="176"/>
                </a:cxn>
                <a:cxn ang="0">
                  <a:pos x="8" y="186"/>
                </a:cxn>
                <a:cxn ang="0">
                  <a:pos x="0" y="205"/>
                </a:cxn>
                <a:cxn ang="0">
                  <a:pos x="51" y="205"/>
                </a:cxn>
                <a:cxn ang="0">
                  <a:pos x="68" y="195"/>
                </a:cxn>
                <a:cxn ang="0">
                  <a:pos x="68" y="186"/>
                </a:cxn>
                <a:cxn ang="0">
                  <a:pos x="76" y="186"/>
                </a:cxn>
                <a:cxn ang="0">
                  <a:pos x="85" y="195"/>
                </a:cxn>
                <a:cxn ang="0">
                  <a:pos x="119" y="195"/>
                </a:cxn>
                <a:cxn ang="0">
                  <a:pos x="196" y="186"/>
                </a:cxn>
                <a:cxn ang="0">
                  <a:pos x="290" y="176"/>
                </a:cxn>
              </a:cxnLst>
              <a:rect l="0" t="0" r="r" b="b"/>
              <a:pathLst>
                <a:path w="366" h="205">
                  <a:moveTo>
                    <a:pt x="290" y="176"/>
                  </a:moveTo>
                  <a:lnTo>
                    <a:pt x="315" y="166"/>
                  </a:lnTo>
                  <a:lnTo>
                    <a:pt x="332" y="137"/>
                  </a:lnTo>
                  <a:lnTo>
                    <a:pt x="341" y="127"/>
                  </a:lnTo>
                  <a:lnTo>
                    <a:pt x="349" y="117"/>
                  </a:lnTo>
                  <a:lnTo>
                    <a:pt x="366" y="107"/>
                  </a:lnTo>
                  <a:lnTo>
                    <a:pt x="366" y="97"/>
                  </a:lnTo>
                  <a:lnTo>
                    <a:pt x="358" y="88"/>
                  </a:lnTo>
                  <a:lnTo>
                    <a:pt x="341" y="78"/>
                  </a:lnTo>
                  <a:lnTo>
                    <a:pt x="332" y="58"/>
                  </a:lnTo>
                  <a:lnTo>
                    <a:pt x="332" y="29"/>
                  </a:lnTo>
                  <a:lnTo>
                    <a:pt x="324" y="29"/>
                  </a:lnTo>
                  <a:lnTo>
                    <a:pt x="307" y="19"/>
                  </a:lnTo>
                  <a:lnTo>
                    <a:pt x="298" y="19"/>
                  </a:lnTo>
                  <a:lnTo>
                    <a:pt x="290" y="19"/>
                  </a:lnTo>
                  <a:lnTo>
                    <a:pt x="281" y="19"/>
                  </a:lnTo>
                  <a:lnTo>
                    <a:pt x="273" y="29"/>
                  </a:lnTo>
                  <a:lnTo>
                    <a:pt x="264" y="19"/>
                  </a:lnTo>
                  <a:lnTo>
                    <a:pt x="247" y="19"/>
                  </a:lnTo>
                  <a:lnTo>
                    <a:pt x="238" y="0"/>
                  </a:lnTo>
                  <a:lnTo>
                    <a:pt x="213" y="0"/>
                  </a:lnTo>
                  <a:lnTo>
                    <a:pt x="213" y="19"/>
                  </a:lnTo>
                  <a:lnTo>
                    <a:pt x="204" y="29"/>
                  </a:lnTo>
                  <a:lnTo>
                    <a:pt x="196" y="29"/>
                  </a:lnTo>
                  <a:lnTo>
                    <a:pt x="187" y="39"/>
                  </a:lnTo>
                  <a:lnTo>
                    <a:pt x="187" y="49"/>
                  </a:lnTo>
                  <a:lnTo>
                    <a:pt x="170" y="58"/>
                  </a:lnTo>
                  <a:lnTo>
                    <a:pt x="170" y="78"/>
                  </a:lnTo>
                  <a:lnTo>
                    <a:pt x="162" y="88"/>
                  </a:lnTo>
                  <a:lnTo>
                    <a:pt x="153" y="88"/>
                  </a:lnTo>
                  <a:lnTo>
                    <a:pt x="145" y="78"/>
                  </a:lnTo>
                  <a:lnTo>
                    <a:pt x="136" y="78"/>
                  </a:lnTo>
                  <a:lnTo>
                    <a:pt x="136" y="88"/>
                  </a:lnTo>
                  <a:lnTo>
                    <a:pt x="128" y="97"/>
                  </a:lnTo>
                  <a:lnTo>
                    <a:pt x="119" y="88"/>
                  </a:lnTo>
                  <a:lnTo>
                    <a:pt x="111" y="97"/>
                  </a:lnTo>
                  <a:lnTo>
                    <a:pt x="102" y="107"/>
                  </a:lnTo>
                  <a:lnTo>
                    <a:pt x="93" y="97"/>
                  </a:lnTo>
                  <a:lnTo>
                    <a:pt x="68" y="97"/>
                  </a:lnTo>
                  <a:lnTo>
                    <a:pt x="59" y="117"/>
                  </a:lnTo>
                  <a:lnTo>
                    <a:pt x="59" y="127"/>
                  </a:lnTo>
                  <a:lnTo>
                    <a:pt x="42" y="137"/>
                  </a:lnTo>
                  <a:lnTo>
                    <a:pt x="42" y="156"/>
                  </a:lnTo>
                  <a:lnTo>
                    <a:pt x="34" y="166"/>
                  </a:lnTo>
                  <a:lnTo>
                    <a:pt x="17" y="156"/>
                  </a:lnTo>
                  <a:lnTo>
                    <a:pt x="8" y="166"/>
                  </a:lnTo>
                  <a:lnTo>
                    <a:pt x="0" y="176"/>
                  </a:lnTo>
                  <a:lnTo>
                    <a:pt x="8" y="176"/>
                  </a:lnTo>
                  <a:lnTo>
                    <a:pt x="8" y="186"/>
                  </a:lnTo>
                  <a:lnTo>
                    <a:pt x="0" y="205"/>
                  </a:lnTo>
                  <a:lnTo>
                    <a:pt x="51" y="205"/>
                  </a:lnTo>
                  <a:lnTo>
                    <a:pt x="68" y="195"/>
                  </a:lnTo>
                  <a:lnTo>
                    <a:pt x="68" y="186"/>
                  </a:lnTo>
                  <a:lnTo>
                    <a:pt x="76" y="186"/>
                  </a:lnTo>
                  <a:lnTo>
                    <a:pt x="85" y="195"/>
                  </a:lnTo>
                  <a:lnTo>
                    <a:pt x="119" y="195"/>
                  </a:lnTo>
                  <a:lnTo>
                    <a:pt x="196" y="186"/>
                  </a:lnTo>
                  <a:lnTo>
                    <a:pt x="290" y="17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84"/>
            <p:cNvSpPr/>
            <p:nvPr/>
          </p:nvSpPr>
          <p:spPr bwMode="auto">
            <a:xfrm>
              <a:off x="6155602" y="4897398"/>
              <a:ext cx="244022" cy="481786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0" y="274"/>
                </a:cxn>
                <a:cxn ang="0">
                  <a:pos x="17" y="254"/>
                </a:cxn>
                <a:cxn ang="0">
                  <a:pos x="17" y="245"/>
                </a:cxn>
                <a:cxn ang="0">
                  <a:pos x="26" y="235"/>
                </a:cxn>
                <a:cxn ang="0">
                  <a:pos x="26" y="225"/>
                </a:cxn>
                <a:cxn ang="0">
                  <a:pos x="17" y="215"/>
                </a:cxn>
                <a:cxn ang="0">
                  <a:pos x="9" y="19"/>
                </a:cxn>
                <a:cxn ang="0">
                  <a:pos x="17" y="19"/>
                </a:cxn>
                <a:cxn ang="0">
                  <a:pos x="26" y="19"/>
                </a:cxn>
                <a:cxn ang="0">
                  <a:pos x="34" y="19"/>
                </a:cxn>
                <a:cxn ang="0">
                  <a:pos x="43" y="10"/>
                </a:cxn>
                <a:cxn ang="0">
                  <a:pos x="52" y="10"/>
                </a:cxn>
                <a:cxn ang="0">
                  <a:pos x="137" y="0"/>
                </a:cxn>
                <a:cxn ang="0">
                  <a:pos x="154" y="196"/>
                </a:cxn>
                <a:cxn ang="0">
                  <a:pos x="154" y="215"/>
                </a:cxn>
                <a:cxn ang="0">
                  <a:pos x="145" y="225"/>
                </a:cxn>
                <a:cxn ang="0">
                  <a:pos x="137" y="225"/>
                </a:cxn>
                <a:cxn ang="0">
                  <a:pos x="128" y="235"/>
                </a:cxn>
                <a:cxn ang="0">
                  <a:pos x="128" y="245"/>
                </a:cxn>
                <a:cxn ang="0">
                  <a:pos x="111" y="254"/>
                </a:cxn>
                <a:cxn ang="0">
                  <a:pos x="103" y="284"/>
                </a:cxn>
                <a:cxn ang="0">
                  <a:pos x="94" y="284"/>
                </a:cxn>
                <a:cxn ang="0">
                  <a:pos x="86" y="274"/>
                </a:cxn>
                <a:cxn ang="0">
                  <a:pos x="77" y="274"/>
                </a:cxn>
                <a:cxn ang="0">
                  <a:pos x="77" y="284"/>
                </a:cxn>
                <a:cxn ang="0">
                  <a:pos x="69" y="293"/>
                </a:cxn>
                <a:cxn ang="0">
                  <a:pos x="60" y="284"/>
                </a:cxn>
                <a:cxn ang="0">
                  <a:pos x="52" y="293"/>
                </a:cxn>
                <a:cxn ang="0">
                  <a:pos x="43" y="303"/>
                </a:cxn>
                <a:cxn ang="0">
                  <a:pos x="34" y="293"/>
                </a:cxn>
                <a:cxn ang="0">
                  <a:pos x="9" y="293"/>
                </a:cxn>
                <a:cxn ang="0">
                  <a:pos x="0" y="303"/>
                </a:cxn>
                <a:cxn ang="0">
                  <a:pos x="0" y="293"/>
                </a:cxn>
              </a:cxnLst>
              <a:rect l="0" t="0" r="r" b="b"/>
              <a:pathLst>
                <a:path w="154" h="303">
                  <a:moveTo>
                    <a:pt x="0" y="293"/>
                  </a:moveTo>
                  <a:lnTo>
                    <a:pt x="0" y="274"/>
                  </a:lnTo>
                  <a:lnTo>
                    <a:pt x="17" y="254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26" y="225"/>
                  </a:lnTo>
                  <a:lnTo>
                    <a:pt x="17" y="215"/>
                  </a:lnTo>
                  <a:lnTo>
                    <a:pt x="9" y="19"/>
                  </a:lnTo>
                  <a:lnTo>
                    <a:pt x="17" y="19"/>
                  </a:lnTo>
                  <a:lnTo>
                    <a:pt x="26" y="19"/>
                  </a:lnTo>
                  <a:lnTo>
                    <a:pt x="34" y="19"/>
                  </a:lnTo>
                  <a:lnTo>
                    <a:pt x="43" y="10"/>
                  </a:lnTo>
                  <a:lnTo>
                    <a:pt x="52" y="10"/>
                  </a:lnTo>
                  <a:lnTo>
                    <a:pt x="137" y="0"/>
                  </a:lnTo>
                  <a:lnTo>
                    <a:pt x="154" y="196"/>
                  </a:lnTo>
                  <a:lnTo>
                    <a:pt x="154" y="215"/>
                  </a:lnTo>
                  <a:lnTo>
                    <a:pt x="145" y="225"/>
                  </a:lnTo>
                  <a:lnTo>
                    <a:pt x="137" y="225"/>
                  </a:lnTo>
                  <a:lnTo>
                    <a:pt x="128" y="235"/>
                  </a:lnTo>
                  <a:lnTo>
                    <a:pt x="128" y="245"/>
                  </a:lnTo>
                  <a:lnTo>
                    <a:pt x="111" y="254"/>
                  </a:lnTo>
                  <a:lnTo>
                    <a:pt x="103" y="284"/>
                  </a:lnTo>
                  <a:lnTo>
                    <a:pt x="94" y="284"/>
                  </a:lnTo>
                  <a:lnTo>
                    <a:pt x="86" y="274"/>
                  </a:lnTo>
                  <a:lnTo>
                    <a:pt x="77" y="274"/>
                  </a:lnTo>
                  <a:lnTo>
                    <a:pt x="77" y="284"/>
                  </a:lnTo>
                  <a:lnTo>
                    <a:pt x="69" y="293"/>
                  </a:lnTo>
                  <a:lnTo>
                    <a:pt x="60" y="284"/>
                  </a:lnTo>
                  <a:lnTo>
                    <a:pt x="52" y="293"/>
                  </a:lnTo>
                  <a:lnTo>
                    <a:pt x="43" y="303"/>
                  </a:lnTo>
                  <a:lnTo>
                    <a:pt x="34" y="293"/>
                  </a:lnTo>
                  <a:lnTo>
                    <a:pt x="9" y="293"/>
                  </a:lnTo>
                  <a:lnTo>
                    <a:pt x="0" y="30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85"/>
            <p:cNvSpPr/>
            <p:nvPr/>
          </p:nvSpPr>
          <p:spPr bwMode="auto">
            <a:xfrm>
              <a:off x="5872362" y="4835503"/>
              <a:ext cx="326815" cy="652419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171" y="0"/>
                </a:cxn>
                <a:cxn ang="0">
                  <a:pos x="171" y="19"/>
                </a:cxn>
                <a:cxn ang="0">
                  <a:pos x="179" y="29"/>
                </a:cxn>
                <a:cxn ang="0">
                  <a:pos x="179" y="49"/>
                </a:cxn>
                <a:cxn ang="0">
                  <a:pos x="188" y="58"/>
                </a:cxn>
                <a:cxn ang="0">
                  <a:pos x="196" y="254"/>
                </a:cxn>
                <a:cxn ang="0">
                  <a:pos x="205" y="264"/>
                </a:cxn>
                <a:cxn ang="0">
                  <a:pos x="205" y="274"/>
                </a:cxn>
                <a:cxn ang="0">
                  <a:pos x="196" y="284"/>
                </a:cxn>
                <a:cxn ang="0">
                  <a:pos x="196" y="293"/>
                </a:cxn>
                <a:cxn ang="0">
                  <a:pos x="179" y="313"/>
                </a:cxn>
                <a:cxn ang="0">
                  <a:pos x="179" y="332"/>
                </a:cxn>
                <a:cxn ang="0">
                  <a:pos x="179" y="342"/>
                </a:cxn>
                <a:cxn ang="0">
                  <a:pos x="179" y="352"/>
                </a:cxn>
                <a:cxn ang="0">
                  <a:pos x="179" y="362"/>
                </a:cxn>
                <a:cxn ang="0">
                  <a:pos x="162" y="372"/>
                </a:cxn>
                <a:cxn ang="0">
                  <a:pos x="162" y="391"/>
                </a:cxn>
                <a:cxn ang="0">
                  <a:pos x="154" y="401"/>
                </a:cxn>
                <a:cxn ang="0">
                  <a:pos x="137" y="391"/>
                </a:cxn>
                <a:cxn ang="0">
                  <a:pos x="128" y="401"/>
                </a:cxn>
                <a:cxn ang="0">
                  <a:pos x="120" y="411"/>
                </a:cxn>
                <a:cxn ang="0">
                  <a:pos x="111" y="391"/>
                </a:cxn>
                <a:cxn ang="0">
                  <a:pos x="111" y="381"/>
                </a:cxn>
                <a:cxn ang="0">
                  <a:pos x="103" y="352"/>
                </a:cxn>
                <a:cxn ang="0">
                  <a:pos x="68" y="332"/>
                </a:cxn>
                <a:cxn ang="0">
                  <a:pos x="60" y="323"/>
                </a:cxn>
                <a:cxn ang="0">
                  <a:pos x="60" y="303"/>
                </a:cxn>
                <a:cxn ang="0">
                  <a:pos x="68" y="293"/>
                </a:cxn>
                <a:cxn ang="0">
                  <a:pos x="68" y="274"/>
                </a:cxn>
                <a:cxn ang="0">
                  <a:pos x="60" y="264"/>
                </a:cxn>
                <a:cxn ang="0">
                  <a:pos x="51" y="274"/>
                </a:cxn>
                <a:cxn ang="0">
                  <a:pos x="51" y="274"/>
                </a:cxn>
                <a:cxn ang="0">
                  <a:pos x="43" y="264"/>
                </a:cxn>
                <a:cxn ang="0">
                  <a:pos x="43" y="254"/>
                </a:cxn>
                <a:cxn ang="0">
                  <a:pos x="34" y="235"/>
                </a:cxn>
                <a:cxn ang="0">
                  <a:pos x="17" y="225"/>
                </a:cxn>
                <a:cxn ang="0">
                  <a:pos x="0" y="195"/>
                </a:cxn>
                <a:cxn ang="0">
                  <a:pos x="0" y="166"/>
                </a:cxn>
                <a:cxn ang="0">
                  <a:pos x="17" y="127"/>
                </a:cxn>
                <a:cxn ang="0">
                  <a:pos x="26" y="107"/>
                </a:cxn>
                <a:cxn ang="0">
                  <a:pos x="17" y="97"/>
                </a:cxn>
                <a:cxn ang="0">
                  <a:pos x="26" y="88"/>
                </a:cxn>
                <a:cxn ang="0">
                  <a:pos x="51" y="78"/>
                </a:cxn>
                <a:cxn ang="0">
                  <a:pos x="60" y="58"/>
                </a:cxn>
                <a:cxn ang="0">
                  <a:pos x="60" y="29"/>
                </a:cxn>
                <a:cxn ang="0">
                  <a:pos x="43" y="19"/>
                </a:cxn>
                <a:cxn ang="0">
                  <a:pos x="34" y="9"/>
                </a:cxn>
              </a:cxnLst>
              <a:rect l="0" t="0" r="r" b="b"/>
              <a:pathLst>
                <a:path w="205" h="411">
                  <a:moveTo>
                    <a:pt x="34" y="9"/>
                  </a:moveTo>
                  <a:lnTo>
                    <a:pt x="171" y="0"/>
                  </a:lnTo>
                  <a:lnTo>
                    <a:pt x="171" y="19"/>
                  </a:lnTo>
                  <a:lnTo>
                    <a:pt x="179" y="29"/>
                  </a:lnTo>
                  <a:lnTo>
                    <a:pt x="179" y="49"/>
                  </a:lnTo>
                  <a:lnTo>
                    <a:pt x="188" y="58"/>
                  </a:lnTo>
                  <a:lnTo>
                    <a:pt x="196" y="254"/>
                  </a:lnTo>
                  <a:lnTo>
                    <a:pt x="205" y="264"/>
                  </a:lnTo>
                  <a:lnTo>
                    <a:pt x="205" y="274"/>
                  </a:lnTo>
                  <a:lnTo>
                    <a:pt x="196" y="284"/>
                  </a:lnTo>
                  <a:lnTo>
                    <a:pt x="196" y="293"/>
                  </a:lnTo>
                  <a:lnTo>
                    <a:pt x="179" y="313"/>
                  </a:lnTo>
                  <a:lnTo>
                    <a:pt x="179" y="332"/>
                  </a:lnTo>
                  <a:lnTo>
                    <a:pt x="179" y="342"/>
                  </a:lnTo>
                  <a:lnTo>
                    <a:pt x="179" y="352"/>
                  </a:lnTo>
                  <a:lnTo>
                    <a:pt x="179" y="362"/>
                  </a:lnTo>
                  <a:lnTo>
                    <a:pt x="162" y="372"/>
                  </a:lnTo>
                  <a:lnTo>
                    <a:pt x="162" y="391"/>
                  </a:lnTo>
                  <a:lnTo>
                    <a:pt x="154" y="401"/>
                  </a:lnTo>
                  <a:lnTo>
                    <a:pt x="137" y="391"/>
                  </a:lnTo>
                  <a:lnTo>
                    <a:pt x="128" y="401"/>
                  </a:lnTo>
                  <a:lnTo>
                    <a:pt x="120" y="411"/>
                  </a:lnTo>
                  <a:lnTo>
                    <a:pt x="111" y="391"/>
                  </a:lnTo>
                  <a:lnTo>
                    <a:pt x="111" y="381"/>
                  </a:lnTo>
                  <a:lnTo>
                    <a:pt x="103" y="352"/>
                  </a:lnTo>
                  <a:lnTo>
                    <a:pt x="68" y="332"/>
                  </a:lnTo>
                  <a:lnTo>
                    <a:pt x="60" y="323"/>
                  </a:lnTo>
                  <a:lnTo>
                    <a:pt x="60" y="303"/>
                  </a:lnTo>
                  <a:lnTo>
                    <a:pt x="68" y="293"/>
                  </a:lnTo>
                  <a:lnTo>
                    <a:pt x="68" y="274"/>
                  </a:lnTo>
                  <a:lnTo>
                    <a:pt x="60" y="264"/>
                  </a:lnTo>
                  <a:lnTo>
                    <a:pt x="51" y="274"/>
                  </a:lnTo>
                  <a:lnTo>
                    <a:pt x="51" y="274"/>
                  </a:lnTo>
                  <a:lnTo>
                    <a:pt x="43" y="264"/>
                  </a:lnTo>
                  <a:lnTo>
                    <a:pt x="43" y="254"/>
                  </a:lnTo>
                  <a:lnTo>
                    <a:pt x="34" y="235"/>
                  </a:lnTo>
                  <a:lnTo>
                    <a:pt x="17" y="225"/>
                  </a:lnTo>
                  <a:lnTo>
                    <a:pt x="0" y="195"/>
                  </a:lnTo>
                  <a:lnTo>
                    <a:pt x="0" y="166"/>
                  </a:lnTo>
                  <a:lnTo>
                    <a:pt x="17" y="127"/>
                  </a:lnTo>
                  <a:lnTo>
                    <a:pt x="26" y="107"/>
                  </a:lnTo>
                  <a:lnTo>
                    <a:pt x="17" y="97"/>
                  </a:lnTo>
                  <a:lnTo>
                    <a:pt x="26" y="88"/>
                  </a:lnTo>
                  <a:lnTo>
                    <a:pt x="51" y="78"/>
                  </a:lnTo>
                  <a:lnTo>
                    <a:pt x="60" y="58"/>
                  </a:lnTo>
                  <a:lnTo>
                    <a:pt x="60" y="29"/>
                  </a:lnTo>
                  <a:lnTo>
                    <a:pt x="43" y="19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86"/>
            <p:cNvSpPr/>
            <p:nvPr/>
          </p:nvSpPr>
          <p:spPr bwMode="auto">
            <a:xfrm>
              <a:off x="5750351" y="4336988"/>
              <a:ext cx="431396" cy="513570"/>
            </a:xfrm>
            <a:custGeom>
              <a:avLst/>
              <a:gdLst/>
              <a:ahLst/>
              <a:cxnLst>
                <a:cxn ang="0">
                  <a:pos x="43" y="20"/>
                </a:cxn>
                <a:cxn ang="0">
                  <a:pos x="52" y="20"/>
                </a:cxn>
                <a:cxn ang="0">
                  <a:pos x="77" y="0"/>
                </a:cxn>
                <a:cxn ang="0">
                  <a:pos x="94" y="0"/>
                </a:cxn>
                <a:cxn ang="0">
                  <a:pos x="94" y="20"/>
                </a:cxn>
                <a:cxn ang="0">
                  <a:pos x="111" y="30"/>
                </a:cxn>
                <a:cxn ang="0">
                  <a:pos x="120" y="30"/>
                </a:cxn>
                <a:cxn ang="0">
                  <a:pos x="128" y="39"/>
                </a:cxn>
                <a:cxn ang="0">
                  <a:pos x="154" y="49"/>
                </a:cxn>
                <a:cxn ang="0">
                  <a:pos x="180" y="49"/>
                </a:cxn>
                <a:cxn ang="0">
                  <a:pos x="188" y="59"/>
                </a:cxn>
                <a:cxn ang="0">
                  <a:pos x="197" y="59"/>
                </a:cxn>
                <a:cxn ang="0">
                  <a:pos x="222" y="69"/>
                </a:cxn>
                <a:cxn ang="0">
                  <a:pos x="231" y="79"/>
                </a:cxn>
                <a:cxn ang="0">
                  <a:pos x="231" y="108"/>
                </a:cxn>
                <a:cxn ang="0">
                  <a:pos x="239" y="108"/>
                </a:cxn>
                <a:cxn ang="0">
                  <a:pos x="248" y="128"/>
                </a:cxn>
                <a:cxn ang="0">
                  <a:pos x="239" y="137"/>
                </a:cxn>
                <a:cxn ang="0">
                  <a:pos x="231" y="147"/>
                </a:cxn>
                <a:cxn ang="0">
                  <a:pos x="231" y="157"/>
                </a:cxn>
                <a:cxn ang="0">
                  <a:pos x="231" y="167"/>
                </a:cxn>
                <a:cxn ang="0">
                  <a:pos x="248" y="147"/>
                </a:cxn>
                <a:cxn ang="0">
                  <a:pos x="256" y="137"/>
                </a:cxn>
                <a:cxn ang="0">
                  <a:pos x="265" y="118"/>
                </a:cxn>
                <a:cxn ang="0">
                  <a:pos x="273" y="108"/>
                </a:cxn>
                <a:cxn ang="0">
                  <a:pos x="273" y="118"/>
                </a:cxn>
                <a:cxn ang="0">
                  <a:pos x="265" y="137"/>
                </a:cxn>
                <a:cxn ang="0">
                  <a:pos x="256" y="157"/>
                </a:cxn>
                <a:cxn ang="0">
                  <a:pos x="248" y="167"/>
                </a:cxn>
                <a:cxn ang="0">
                  <a:pos x="248" y="196"/>
                </a:cxn>
                <a:cxn ang="0">
                  <a:pos x="248" y="235"/>
                </a:cxn>
                <a:cxn ang="0">
                  <a:pos x="239" y="255"/>
                </a:cxn>
                <a:cxn ang="0">
                  <a:pos x="248" y="284"/>
                </a:cxn>
                <a:cxn ang="0">
                  <a:pos x="248" y="314"/>
                </a:cxn>
                <a:cxn ang="0">
                  <a:pos x="111" y="323"/>
                </a:cxn>
                <a:cxn ang="0">
                  <a:pos x="111" y="314"/>
                </a:cxn>
                <a:cxn ang="0">
                  <a:pos x="94" y="304"/>
                </a:cxn>
                <a:cxn ang="0">
                  <a:pos x="86" y="274"/>
                </a:cxn>
                <a:cxn ang="0">
                  <a:pos x="86" y="255"/>
                </a:cxn>
                <a:cxn ang="0">
                  <a:pos x="77" y="245"/>
                </a:cxn>
                <a:cxn ang="0">
                  <a:pos x="86" y="225"/>
                </a:cxn>
                <a:cxn ang="0">
                  <a:pos x="77" y="216"/>
                </a:cxn>
                <a:cxn ang="0">
                  <a:pos x="52" y="196"/>
                </a:cxn>
                <a:cxn ang="0">
                  <a:pos x="52" y="186"/>
                </a:cxn>
                <a:cxn ang="0">
                  <a:pos x="43" y="186"/>
                </a:cxn>
                <a:cxn ang="0">
                  <a:pos x="35" y="177"/>
                </a:cxn>
                <a:cxn ang="0">
                  <a:pos x="17" y="167"/>
                </a:cxn>
                <a:cxn ang="0">
                  <a:pos x="9" y="157"/>
                </a:cxn>
                <a:cxn ang="0">
                  <a:pos x="17" y="118"/>
                </a:cxn>
                <a:cxn ang="0">
                  <a:pos x="0" y="98"/>
                </a:cxn>
                <a:cxn ang="0">
                  <a:pos x="9" y="79"/>
                </a:cxn>
                <a:cxn ang="0">
                  <a:pos x="26" y="59"/>
                </a:cxn>
                <a:cxn ang="0">
                  <a:pos x="35" y="20"/>
                </a:cxn>
                <a:cxn ang="0">
                  <a:pos x="43" y="20"/>
                </a:cxn>
              </a:cxnLst>
              <a:rect l="0" t="0" r="r" b="b"/>
              <a:pathLst>
                <a:path w="273" h="323">
                  <a:moveTo>
                    <a:pt x="43" y="20"/>
                  </a:moveTo>
                  <a:lnTo>
                    <a:pt x="52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20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28" y="39"/>
                  </a:lnTo>
                  <a:lnTo>
                    <a:pt x="154" y="49"/>
                  </a:lnTo>
                  <a:lnTo>
                    <a:pt x="180" y="49"/>
                  </a:lnTo>
                  <a:lnTo>
                    <a:pt x="188" y="59"/>
                  </a:lnTo>
                  <a:lnTo>
                    <a:pt x="197" y="59"/>
                  </a:lnTo>
                  <a:lnTo>
                    <a:pt x="222" y="69"/>
                  </a:lnTo>
                  <a:lnTo>
                    <a:pt x="231" y="79"/>
                  </a:lnTo>
                  <a:lnTo>
                    <a:pt x="231" y="108"/>
                  </a:lnTo>
                  <a:lnTo>
                    <a:pt x="239" y="108"/>
                  </a:lnTo>
                  <a:lnTo>
                    <a:pt x="248" y="128"/>
                  </a:lnTo>
                  <a:lnTo>
                    <a:pt x="239" y="137"/>
                  </a:lnTo>
                  <a:lnTo>
                    <a:pt x="231" y="147"/>
                  </a:lnTo>
                  <a:lnTo>
                    <a:pt x="231" y="157"/>
                  </a:lnTo>
                  <a:lnTo>
                    <a:pt x="231" y="167"/>
                  </a:lnTo>
                  <a:lnTo>
                    <a:pt x="248" y="147"/>
                  </a:lnTo>
                  <a:lnTo>
                    <a:pt x="256" y="137"/>
                  </a:lnTo>
                  <a:lnTo>
                    <a:pt x="265" y="118"/>
                  </a:lnTo>
                  <a:lnTo>
                    <a:pt x="273" y="108"/>
                  </a:lnTo>
                  <a:lnTo>
                    <a:pt x="273" y="118"/>
                  </a:lnTo>
                  <a:lnTo>
                    <a:pt x="265" y="137"/>
                  </a:lnTo>
                  <a:lnTo>
                    <a:pt x="256" y="157"/>
                  </a:lnTo>
                  <a:lnTo>
                    <a:pt x="248" y="167"/>
                  </a:lnTo>
                  <a:lnTo>
                    <a:pt x="248" y="196"/>
                  </a:lnTo>
                  <a:lnTo>
                    <a:pt x="248" y="235"/>
                  </a:lnTo>
                  <a:lnTo>
                    <a:pt x="239" y="255"/>
                  </a:lnTo>
                  <a:lnTo>
                    <a:pt x="248" y="284"/>
                  </a:lnTo>
                  <a:lnTo>
                    <a:pt x="248" y="314"/>
                  </a:lnTo>
                  <a:lnTo>
                    <a:pt x="111" y="323"/>
                  </a:lnTo>
                  <a:lnTo>
                    <a:pt x="111" y="314"/>
                  </a:lnTo>
                  <a:lnTo>
                    <a:pt x="94" y="304"/>
                  </a:lnTo>
                  <a:lnTo>
                    <a:pt x="86" y="274"/>
                  </a:lnTo>
                  <a:lnTo>
                    <a:pt x="86" y="255"/>
                  </a:lnTo>
                  <a:lnTo>
                    <a:pt x="77" y="245"/>
                  </a:lnTo>
                  <a:lnTo>
                    <a:pt x="86" y="225"/>
                  </a:lnTo>
                  <a:lnTo>
                    <a:pt x="77" y="216"/>
                  </a:lnTo>
                  <a:lnTo>
                    <a:pt x="52" y="196"/>
                  </a:lnTo>
                  <a:lnTo>
                    <a:pt x="52" y="186"/>
                  </a:lnTo>
                  <a:lnTo>
                    <a:pt x="43" y="186"/>
                  </a:lnTo>
                  <a:lnTo>
                    <a:pt x="35" y="177"/>
                  </a:lnTo>
                  <a:lnTo>
                    <a:pt x="17" y="167"/>
                  </a:lnTo>
                  <a:lnTo>
                    <a:pt x="9" y="157"/>
                  </a:lnTo>
                  <a:lnTo>
                    <a:pt x="17" y="118"/>
                  </a:lnTo>
                  <a:lnTo>
                    <a:pt x="0" y="98"/>
                  </a:lnTo>
                  <a:lnTo>
                    <a:pt x="9" y="79"/>
                  </a:lnTo>
                  <a:lnTo>
                    <a:pt x="26" y="59"/>
                  </a:lnTo>
                  <a:lnTo>
                    <a:pt x="35" y="20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87"/>
            <p:cNvSpPr/>
            <p:nvPr/>
          </p:nvSpPr>
          <p:spPr bwMode="auto">
            <a:xfrm>
              <a:off x="5939905" y="4258363"/>
              <a:ext cx="474971" cy="282715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8" y="59"/>
                </a:cxn>
                <a:cxn ang="0">
                  <a:pos x="17" y="49"/>
                </a:cxn>
                <a:cxn ang="0">
                  <a:pos x="42" y="49"/>
                </a:cxn>
                <a:cxn ang="0">
                  <a:pos x="60" y="39"/>
                </a:cxn>
                <a:cxn ang="0">
                  <a:pos x="68" y="30"/>
                </a:cxn>
                <a:cxn ang="0">
                  <a:pos x="77" y="20"/>
                </a:cxn>
                <a:cxn ang="0">
                  <a:pos x="85" y="0"/>
                </a:cxn>
                <a:cxn ang="0">
                  <a:pos x="94" y="0"/>
                </a:cxn>
                <a:cxn ang="0">
                  <a:pos x="102" y="0"/>
                </a:cxn>
                <a:cxn ang="0">
                  <a:pos x="94" y="10"/>
                </a:cxn>
                <a:cxn ang="0">
                  <a:pos x="85" y="30"/>
                </a:cxn>
                <a:cxn ang="0">
                  <a:pos x="77" y="39"/>
                </a:cxn>
                <a:cxn ang="0">
                  <a:pos x="77" y="49"/>
                </a:cxn>
                <a:cxn ang="0">
                  <a:pos x="85" y="39"/>
                </a:cxn>
                <a:cxn ang="0">
                  <a:pos x="102" y="49"/>
                </a:cxn>
                <a:cxn ang="0">
                  <a:pos x="119" y="59"/>
                </a:cxn>
                <a:cxn ang="0">
                  <a:pos x="128" y="69"/>
                </a:cxn>
                <a:cxn ang="0">
                  <a:pos x="145" y="69"/>
                </a:cxn>
                <a:cxn ang="0">
                  <a:pos x="162" y="69"/>
                </a:cxn>
                <a:cxn ang="0">
                  <a:pos x="170" y="59"/>
                </a:cxn>
                <a:cxn ang="0">
                  <a:pos x="196" y="49"/>
                </a:cxn>
                <a:cxn ang="0">
                  <a:pos x="213" y="49"/>
                </a:cxn>
                <a:cxn ang="0">
                  <a:pos x="230" y="39"/>
                </a:cxn>
                <a:cxn ang="0">
                  <a:pos x="230" y="49"/>
                </a:cxn>
                <a:cxn ang="0">
                  <a:pos x="230" y="59"/>
                </a:cxn>
                <a:cxn ang="0">
                  <a:pos x="264" y="59"/>
                </a:cxn>
                <a:cxn ang="0">
                  <a:pos x="273" y="69"/>
                </a:cxn>
                <a:cxn ang="0">
                  <a:pos x="281" y="79"/>
                </a:cxn>
                <a:cxn ang="0">
                  <a:pos x="298" y="88"/>
                </a:cxn>
                <a:cxn ang="0">
                  <a:pos x="298" y="88"/>
                </a:cxn>
                <a:cxn ang="0">
                  <a:pos x="281" y="98"/>
                </a:cxn>
                <a:cxn ang="0">
                  <a:pos x="256" y="88"/>
                </a:cxn>
                <a:cxn ang="0">
                  <a:pos x="247" y="98"/>
                </a:cxn>
                <a:cxn ang="0">
                  <a:pos x="239" y="98"/>
                </a:cxn>
                <a:cxn ang="0">
                  <a:pos x="213" y="98"/>
                </a:cxn>
                <a:cxn ang="0">
                  <a:pos x="205" y="108"/>
                </a:cxn>
                <a:cxn ang="0">
                  <a:pos x="188" y="108"/>
                </a:cxn>
                <a:cxn ang="0">
                  <a:pos x="179" y="118"/>
                </a:cxn>
                <a:cxn ang="0">
                  <a:pos x="170" y="128"/>
                </a:cxn>
                <a:cxn ang="0">
                  <a:pos x="162" y="118"/>
                </a:cxn>
                <a:cxn ang="0">
                  <a:pos x="162" y="128"/>
                </a:cxn>
                <a:cxn ang="0">
                  <a:pos x="153" y="128"/>
                </a:cxn>
                <a:cxn ang="0">
                  <a:pos x="145" y="118"/>
                </a:cxn>
                <a:cxn ang="0">
                  <a:pos x="136" y="137"/>
                </a:cxn>
                <a:cxn ang="0">
                  <a:pos x="128" y="157"/>
                </a:cxn>
                <a:cxn ang="0">
                  <a:pos x="128" y="177"/>
                </a:cxn>
                <a:cxn ang="0">
                  <a:pos x="119" y="157"/>
                </a:cxn>
                <a:cxn ang="0">
                  <a:pos x="111" y="157"/>
                </a:cxn>
                <a:cxn ang="0">
                  <a:pos x="111" y="128"/>
                </a:cxn>
                <a:cxn ang="0">
                  <a:pos x="77" y="108"/>
                </a:cxn>
                <a:cxn ang="0">
                  <a:pos x="68" y="108"/>
                </a:cxn>
                <a:cxn ang="0">
                  <a:pos x="60" y="98"/>
                </a:cxn>
                <a:cxn ang="0">
                  <a:pos x="34" y="98"/>
                </a:cxn>
                <a:cxn ang="0">
                  <a:pos x="8" y="88"/>
                </a:cxn>
                <a:cxn ang="0">
                  <a:pos x="0" y="79"/>
                </a:cxn>
              </a:cxnLst>
              <a:rect l="0" t="0" r="r" b="b"/>
              <a:pathLst>
                <a:path w="298" h="177">
                  <a:moveTo>
                    <a:pt x="0" y="79"/>
                  </a:moveTo>
                  <a:lnTo>
                    <a:pt x="8" y="59"/>
                  </a:lnTo>
                  <a:lnTo>
                    <a:pt x="17" y="49"/>
                  </a:lnTo>
                  <a:lnTo>
                    <a:pt x="42" y="49"/>
                  </a:lnTo>
                  <a:lnTo>
                    <a:pt x="60" y="39"/>
                  </a:lnTo>
                  <a:lnTo>
                    <a:pt x="68" y="30"/>
                  </a:lnTo>
                  <a:lnTo>
                    <a:pt x="77" y="20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94" y="10"/>
                  </a:lnTo>
                  <a:lnTo>
                    <a:pt x="85" y="30"/>
                  </a:lnTo>
                  <a:lnTo>
                    <a:pt x="77" y="39"/>
                  </a:lnTo>
                  <a:lnTo>
                    <a:pt x="77" y="49"/>
                  </a:lnTo>
                  <a:lnTo>
                    <a:pt x="85" y="39"/>
                  </a:lnTo>
                  <a:lnTo>
                    <a:pt x="102" y="49"/>
                  </a:lnTo>
                  <a:lnTo>
                    <a:pt x="119" y="59"/>
                  </a:lnTo>
                  <a:lnTo>
                    <a:pt x="128" y="6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70" y="59"/>
                  </a:lnTo>
                  <a:lnTo>
                    <a:pt x="196" y="49"/>
                  </a:lnTo>
                  <a:lnTo>
                    <a:pt x="213" y="49"/>
                  </a:lnTo>
                  <a:lnTo>
                    <a:pt x="230" y="39"/>
                  </a:lnTo>
                  <a:lnTo>
                    <a:pt x="230" y="49"/>
                  </a:lnTo>
                  <a:lnTo>
                    <a:pt x="230" y="59"/>
                  </a:lnTo>
                  <a:lnTo>
                    <a:pt x="264" y="59"/>
                  </a:lnTo>
                  <a:lnTo>
                    <a:pt x="273" y="69"/>
                  </a:lnTo>
                  <a:lnTo>
                    <a:pt x="281" y="79"/>
                  </a:lnTo>
                  <a:lnTo>
                    <a:pt x="298" y="88"/>
                  </a:lnTo>
                  <a:lnTo>
                    <a:pt x="298" y="88"/>
                  </a:lnTo>
                  <a:lnTo>
                    <a:pt x="281" y="98"/>
                  </a:lnTo>
                  <a:lnTo>
                    <a:pt x="256" y="88"/>
                  </a:lnTo>
                  <a:lnTo>
                    <a:pt x="247" y="98"/>
                  </a:lnTo>
                  <a:lnTo>
                    <a:pt x="239" y="98"/>
                  </a:lnTo>
                  <a:lnTo>
                    <a:pt x="213" y="98"/>
                  </a:lnTo>
                  <a:lnTo>
                    <a:pt x="205" y="108"/>
                  </a:lnTo>
                  <a:lnTo>
                    <a:pt x="188" y="108"/>
                  </a:lnTo>
                  <a:lnTo>
                    <a:pt x="179" y="118"/>
                  </a:lnTo>
                  <a:lnTo>
                    <a:pt x="170" y="128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53" y="128"/>
                  </a:lnTo>
                  <a:lnTo>
                    <a:pt x="145" y="118"/>
                  </a:lnTo>
                  <a:lnTo>
                    <a:pt x="136" y="137"/>
                  </a:lnTo>
                  <a:lnTo>
                    <a:pt x="128" y="157"/>
                  </a:lnTo>
                  <a:lnTo>
                    <a:pt x="128" y="177"/>
                  </a:lnTo>
                  <a:lnTo>
                    <a:pt x="119" y="157"/>
                  </a:lnTo>
                  <a:lnTo>
                    <a:pt x="111" y="157"/>
                  </a:lnTo>
                  <a:lnTo>
                    <a:pt x="111" y="128"/>
                  </a:lnTo>
                  <a:lnTo>
                    <a:pt x="77" y="108"/>
                  </a:lnTo>
                  <a:lnTo>
                    <a:pt x="68" y="108"/>
                  </a:lnTo>
                  <a:lnTo>
                    <a:pt x="60" y="98"/>
                  </a:lnTo>
                  <a:lnTo>
                    <a:pt x="34" y="98"/>
                  </a:lnTo>
                  <a:lnTo>
                    <a:pt x="8" y="88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88"/>
            <p:cNvSpPr/>
            <p:nvPr/>
          </p:nvSpPr>
          <p:spPr bwMode="auto">
            <a:xfrm>
              <a:off x="6116384" y="4413940"/>
              <a:ext cx="228771" cy="51357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45" y="10"/>
                </a:cxn>
                <a:cxn ang="0">
                  <a:pos x="128" y="20"/>
                </a:cxn>
                <a:cxn ang="0">
                  <a:pos x="119" y="39"/>
                </a:cxn>
                <a:cxn ang="0">
                  <a:pos x="128" y="39"/>
                </a:cxn>
                <a:cxn ang="0">
                  <a:pos x="119" y="59"/>
                </a:cxn>
                <a:cxn ang="0">
                  <a:pos x="119" y="79"/>
                </a:cxn>
                <a:cxn ang="0">
                  <a:pos x="111" y="79"/>
                </a:cxn>
                <a:cxn ang="0">
                  <a:pos x="102" y="79"/>
                </a:cxn>
                <a:cxn ang="0">
                  <a:pos x="102" y="69"/>
                </a:cxn>
                <a:cxn ang="0">
                  <a:pos x="94" y="79"/>
                </a:cxn>
                <a:cxn ang="0">
                  <a:pos x="85" y="79"/>
                </a:cxn>
                <a:cxn ang="0">
                  <a:pos x="77" y="98"/>
                </a:cxn>
                <a:cxn ang="0">
                  <a:pos x="77" y="128"/>
                </a:cxn>
                <a:cxn ang="0">
                  <a:pos x="68" y="147"/>
                </a:cxn>
                <a:cxn ang="0">
                  <a:pos x="68" y="176"/>
                </a:cxn>
                <a:cxn ang="0">
                  <a:pos x="77" y="186"/>
                </a:cxn>
                <a:cxn ang="0">
                  <a:pos x="85" y="216"/>
                </a:cxn>
                <a:cxn ang="0">
                  <a:pos x="94" y="235"/>
                </a:cxn>
                <a:cxn ang="0">
                  <a:pos x="85" y="255"/>
                </a:cxn>
                <a:cxn ang="0">
                  <a:pos x="77" y="284"/>
                </a:cxn>
                <a:cxn ang="0">
                  <a:pos x="77" y="314"/>
                </a:cxn>
                <a:cxn ang="0">
                  <a:pos x="59" y="323"/>
                </a:cxn>
                <a:cxn ang="0">
                  <a:pos x="51" y="323"/>
                </a:cxn>
                <a:cxn ang="0">
                  <a:pos x="42" y="323"/>
                </a:cxn>
                <a:cxn ang="0">
                  <a:pos x="34" y="323"/>
                </a:cxn>
                <a:cxn ang="0">
                  <a:pos x="25" y="314"/>
                </a:cxn>
                <a:cxn ang="0">
                  <a:pos x="25" y="294"/>
                </a:cxn>
                <a:cxn ang="0">
                  <a:pos x="17" y="284"/>
                </a:cxn>
                <a:cxn ang="0">
                  <a:pos x="17" y="265"/>
                </a:cxn>
                <a:cxn ang="0">
                  <a:pos x="17" y="235"/>
                </a:cxn>
                <a:cxn ang="0">
                  <a:pos x="8" y="206"/>
                </a:cxn>
                <a:cxn ang="0">
                  <a:pos x="17" y="186"/>
                </a:cxn>
                <a:cxn ang="0">
                  <a:pos x="17" y="118"/>
                </a:cxn>
                <a:cxn ang="0">
                  <a:pos x="25" y="108"/>
                </a:cxn>
                <a:cxn ang="0">
                  <a:pos x="34" y="88"/>
                </a:cxn>
                <a:cxn ang="0">
                  <a:pos x="42" y="69"/>
                </a:cxn>
                <a:cxn ang="0">
                  <a:pos x="42" y="59"/>
                </a:cxn>
                <a:cxn ang="0">
                  <a:pos x="34" y="69"/>
                </a:cxn>
                <a:cxn ang="0">
                  <a:pos x="25" y="88"/>
                </a:cxn>
                <a:cxn ang="0">
                  <a:pos x="17" y="98"/>
                </a:cxn>
                <a:cxn ang="0">
                  <a:pos x="0" y="118"/>
                </a:cxn>
                <a:cxn ang="0">
                  <a:pos x="0" y="108"/>
                </a:cxn>
                <a:cxn ang="0">
                  <a:pos x="0" y="98"/>
                </a:cxn>
                <a:cxn ang="0">
                  <a:pos x="17" y="79"/>
                </a:cxn>
                <a:cxn ang="0">
                  <a:pos x="17" y="59"/>
                </a:cxn>
                <a:cxn ang="0">
                  <a:pos x="25" y="39"/>
                </a:cxn>
                <a:cxn ang="0">
                  <a:pos x="34" y="20"/>
                </a:cxn>
                <a:cxn ang="0">
                  <a:pos x="42" y="30"/>
                </a:cxn>
                <a:cxn ang="0">
                  <a:pos x="51" y="30"/>
                </a:cxn>
                <a:cxn ang="0">
                  <a:pos x="51" y="20"/>
                </a:cxn>
                <a:cxn ang="0">
                  <a:pos x="59" y="30"/>
                </a:cxn>
                <a:cxn ang="0">
                  <a:pos x="68" y="20"/>
                </a:cxn>
                <a:cxn ang="0">
                  <a:pos x="77" y="10"/>
                </a:cxn>
                <a:cxn ang="0">
                  <a:pos x="94" y="10"/>
                </a:cxn>
                <a:cxn ang="0">
                  <a:pos x="102" y="0"/>
                </a:cxn>
                <a:cxn ang="0">
                  <a:pos x="128" y="0"/>
                </a:cxn>
                <a:cxn ang="0">
                  <a:pos x="136" y="0"/>
                </a:cxn>
              </a:cxnLst>
              <a:rect l="0" t="0" r="r" b="b"/>
              <a:pathLst>
                <a:path w="145" h="323">
                  <a:moveTo>
                    <a:pt x="136" y="0"/>
                  </a:moveTo>
                  <a:lnTo>
                    <a:pt x="145" y="10"/>
                  </a:lnTo>
                  <a:lnTo>
                    <a:pt x="128" y="20"/>
                  </a:lnTo>
                  <a:lnTo>
                    <a:pt x="119" y="39"/>
                  </a:lnTo>
                  <a:lnTo>
                    <a:pt x="128" y="39"/>
                  </a:lnTo>
                  <a:lnTo>
                    <a:pt x="119" y="59"/>
                  </a:lnTo>
                  <a:lnTo>
                    <a:pt x="119" y="79"/>
                  </a:lnTo>
                  <a:lnTo>
                    <a:pt x="111" y="79"/>
                  </a:lnTo>
                  <a:lnTo>
                    <a:pt x="102" y="79"/>
                  </a:lnTo>
                  <a:lnTo>
                    <a:pt x="102" y="69"/>
                  </a:lnTo>
                  <a:lnTo>
                    <a:pt x="94" y="79"/>
                  </a:lnTo>
                  <a:lnTo>
                    <a:pt x="85" y="79"/>
                  </a:lnTo>
                  <a:lnTo>
                    <a:pt x="77" y="98"/>
                  </a:lnTo>
                  <a:lnTo>
                    <a:pt x="77" y="128"/>
                  </a:lnTo>
                  <a:lnTo>
                    <a:pt x="68" y="147"/>
                  </a:lnTo>
                  <a:lnTo>
                    <a:pt x="68" y="176"/>
                  </a:lnTo>
                  <a:lnTo>
                    <a:pt x="77" y="186"/>
                  </a:lnTo>
                  <a:lnTo>
                    <a:pt x="85" y="216"/>
                  </a:lnTo>
                  <a:lnTo>
                    <a:pt x="94" y="235"/>
                  </a:lnTo>
                  <a:lnTo>
                    <a:pt x="85" y="255"/>
                  </a:lnTo>
                  <a:lnTo>
                    <a:pt x="77" y="284"/>
                  </a:lnTo>
                  <a:lnTo>
                    <a:pt x="77" y="314"/>
                  </a:lnTo>
                  <a:lnTo>
                    <a:pt x="59" y="323"/>
                  </a:lnTo>
                  <a:lnTo>
                    <a:pt x="51" y="323"/>
                  </a:lnTo>
                  <a:lnTo>
                    <a:pt x="42" y="323"/>
                  </a:lnTo>
                  <a:lnTo>
                    <a:pt x="34" y="323"/>
                  </a:lnTo>
                  <a:lnTo>
                    <a:pt x="25" y="314"/>
                  </a:lnTo>
                  <a:lnTo>
                    <a:pt x="25" y="294"/>
                  </a:lnTo>
                  <a:lnTo>
                    <a:pt x="17" y="284"/>
                  </a:lnTo>
                  <a:lnTo>
                    <a:pt x="17" y="265"/>
                  </a:lnTo>
                  <a:lnTo>
                    <a:pt x="17" y="235"/>
                  </a:lnTo>
                  <a:lnTo>
                    <a:pt x="8" y="206"/>
                  </a:lnTo>
                  <a:lnTo>
                    <a:pt x="17" y="186"/>
                  </a:lnTo>
                  <a:lnTo>
                    <a:pt x="17" y="118"/>
                  </a:lnTo>
                  <a:lnTo>
                    <a:pt x="25" y="108"/>
                  </a:lnTo>
                  <a:lnTo>
                    <a:pt x="34" y="88"/>
                  </a:lnTo>
                  <a:lnTo>
                    <a:pt x="42" y="69"/>
                  </a:lnTo>
                  <a:lnTo>
                    <a:pt x="42" y="59"/>
                  </a:lnTo>
                  <a:lnTo>
                    <a:pt x="34" y="69"/>
                  </a:lnTo>
                  <a:lnTo>
                    <a:pt x="25" y="88"/>
                  </a:lnTo>
                  <a:lnTo>
                    <a:pt x="17" y="98"/>
                  </a:lnTo>
                  <a:lnTo>
                    <a:pt x="0" y="11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17" y="79"/>
                  </a:lnTo>
                  <a:lnTo>
                    <a:pt x="17" y="59"/>
                  </a:lnTo>
                  <a:lnTo>
                    <a:pt x="25" y="39"/>
                  </a:lnTo>
                  <a:lnTo>
                    <a:pt x="34" y="20"/>
                  </a:lnTo>
                  <a:lnTo>
                    <a:pt x="42" y="30"/>
                  </a:lnTo>
                  <a:lnTo>
                    <a:pt x="51" y="30"/>
                  </a:lnTo>
                  <a:lnTo>
                    <a:pt x="51" y="20"/>
                  </a:lnTo>
                  <a:lnTo>
                    <a:pt x="59" y="30"/>
                  </a:lnTo>
                  <a:lnTo>
                    <a:pt x="68" y="20"/>
                  </a:lnTo>
                  <a:lnTo>
                    <a:pt x="77" y="10"/>
                  </a:lnTo>
                  <a:lnTo>
                    <a:pt x="94" y="1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89"/>
            <p:cNvSpPr/>
            <p:nvPr/>
          </p:nvSpPr>
          <p:spPr bwMode="auto">
            <a:xfrm>
              <a:off x="6225322" y="4430669"/>
              <a:ext cx="311564" cy="48345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4" y="10"/>
                </a:cxn>
                <a:cxn ang="0">
                  <a:pos x="102" y="20"/>
                </a:cxn>
                <a:cxn ang="0">
                  <a:pos x="119" y="29"/>
                </a:cxn>
                <a:cxn ang="0">
                  <a:pos x="136" y="29"/>
                </a:cxn>
                <a:cxn ang="0">
                  <a:pos x="136" y="39"/>
                </a:cxn>
                <a:cxn ang="0">
                  <a:pos x="136" y="49"/>
                </a:cxn>
                <a:cxn ang="0">
                  <a:pos x="136" y="59"/>
                </a:cxn>
                <a:cxn ang="0">
                  <a:pos x="145" y="69"/>
                </a:cxn>
                <a:cxn ang="0">
                  <a:pos x="145" y="98"/>
                </a:cxn>
                <a:cxn ang="0">
                  <a:pos x="136" y="108"/>
                </a:cxn>
                <a:cxn ang="0">
                  <a:pos x="136" y="118"/>
                </a:cxn>
                <a:cxn ang="0">
                  <a:pos x="128" y="127"/>
                </a:cxn>
                <a:cxn ang="0">
                  <a:pos x="119" y="147"/>
                </a:cxn>
                <a:cxn ang="0">
                  <a:pos x="128" y="157"/>
                </a:cxn>
                <a:cxn ang="0">
                  <a:pos x="136" y="147"/>
                </a:cxn>
                <a:cxn ang="0">
                  <a:pos x="154" y="127"/>
                </a:cxn>
                <a:cxn ang="0">
                  <a:pos x="162" y="118"/>
                </a:cxn>
                <a:cxn ang="0">
                  <a:pos x="179" y="118"/>
                </a:cxn>
                <a:cxn ang="0">
                  <a:pos x="188" y="147"/>
                </a:cxn>
                <a:cxn ang="0">
                  <a:pos x="188" y="157"/>
                </a:cxn>
                <a:cxn ang="0">
                  <a:pos x="188" y="176"/>
                </a:cxn>
                <a:cxn ang="0">
                  <a:pos x="196" y="186"/>
                </a:cxn>
                <a:cxn ang="0">
                  <a:pos x="196" y="215"/>
                </a:cxn>
                <a:cxn ang="0">
                  <a:pos x="179" y="225"/>
                </a:cxn>
                <a:cxn ang="0">
                  <a:pos x="179" y="235"/>
                </a:cxn>
                <a:cxn ang="0">
                  <a:pos x="171" y="245"/>
                </a:cxn>
                <a:cxn ang="0">
                  <a:pos x="171" y="264"/>
                </a:cxn>
                <a:cxn ang="0">
                  <a:pos x="162" y="274"/>
                </a:cxn>
                <a:cxn ang="0">
                  <a:pos x="154" y="294"/>
                </a:cxn>
                <a:cxn ang="0">
                  <a:pos x="94" y="294"/>
                </a:cxn>
                <a:cxn ang="0">
                  <a:pos x="9" y="304"/>
                </a:cxn>
                <a:cxn ang="0">
                  <a:pos x="9" y="274"/>
                </a:cxn>
                <a:cxn ang="0">
                  <a:pos x="17" y="245"/>
                </a:cxn>
                <a:cxn ang="0">
                  <a:pos x="26" y="225"/>
                </a:cxn>
                <a:cxn ang="0">
                  <a:pos x="17" y="206"/>
                </a:cxn>
                <a:cxn ang="0">
                  <a:pos x="9" y="176"/>
                </a:cxn>
                <a:cxn ang="0">
                  <a:pos x="0" y="166"/>
                </a:cxn>
                <a:cxn ang="0">
                  <a:pos x="0" y="137"/>
                </a:cxn>
                <a:cxn ang="0">
                  <a:pos x="9" y="118"/>
                </a:cxn>
                <a:cxn ang="0">
                  <a:pos x="9" y="88"/>
                </a:cxn>
                <a:cxn ang="0">
                  <a:pos x="17" y="69"/>
                </a:cxn>
                <a:cxn ang="0">
                  <a:pos x="26" y="69"/>
                </a:cxn>
                <a:cxn ang="0">
                  <a:pos x="34" y="59"/>
                </a:cxn>
                <a:cxn ang="0">
                  <a:pos x="34" y="69"/>
                </a:cxn>
                <a:cxn ang="0">
                  <a:pos x="43" y="69"/>
                </a:cxn>
                <a:cxn ang="0">
                  <a:pos x="51" y="69"/>
                </a:cxn>
                <a:cxn ang="0">
                  <a:pos x="51" y="49"/>
                </a:cxn>
                <a:cxn ang="0">
                  <a:pos x="60" y="29"/>
                </a:cxn>
                <a:cxn ang="0">
                  <a:pos x="51" y="29"/>
                </a:cxn>
                <a:cxn ang="0">
                  <a:pos x="60" y="10"/>
                </a:cxn>
                <a:cxn ang="0">
                  <a:pos x="77" y="0"/>
                </a:cxn>
              </a:cxnLst>
              <a:rect l="0" t="0" r="r" b="b"/>
              <a:pathLst>
                <a:path w="196" h="304">
                  <a:moveTo>
                    <a:pt x="77" y="0"/>
                  </a:moveTo>
                  <a:lnTo>
                    <a:pt x="94" y="10"/>
                  </a:lnTo>
                  <a:lnTo>
                    <a:pt x="102" y="20"/>
                  </a:lnTo>
                  <a:lnTo>
                    <a:pt x="119" y="29"/>
                  </a:lnTo>
                  <a:lnTo>
                    <a:pt x="136" y="29"/>
                  </a:lnTo>
                  <a:lnTo>
                    <a:pt x="136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45" y="98"/>
                  </a:lnTo>
                  <a:lnTo>
                    <a:pt x="136" y="108"/>
                  </a:lnTo>
                  <a:lnTo>
                    <a:pt x="136" y="118"/>
                  </a:lnTo>
                  <a:lnTo>
                    <a:pt x="128" y="127"/>
                  </a:lnTo>
                  <a:lnTo>
                    <a:pt x="119" y="147"/>
                  </a:lnTo>
                  <a:lnTo>
                    <a:pt x="128" y="157"/>
                  </a:lnTo>
                  <a:lnTo>
                    <a:pt x="136" y="147"/>
                  </a:lnTo>
                  <a:lnTo>
                    <a:pt x="154" y="127"/>
                  </a:lnTo>
                  <a:lnTo>
                    <a:pt x="162" y="118"/>
                  </a:lnTo>
                  <a:lnTo>
                    <a:pt x="179" y="118"/>
                  </a:lnTo>
                  <a:lnTo>
                    <a:pt x="188" y="147"/>
                  </a:lnTo>
                  <a:lnTo>
                    <a:pt x="188" y="157"/>
                  </a:lnTo>
                  <a:lnTo>
                    <a:pt x="188" y="176"/>
                  </a:lnTo>
                  <a:lnTo>
                    <a:pt x="196" y="186"/>
                  </a:lnTo>
                  <a:lnTo>
                    <a:pt x="196" y="215"/>
                  </a:lnTo>
                  <a:lnTo>
                    <a:pt x="179" y="225"/>
                  </a:lnTo>
                  <a:lnTo>
                    <a:pt x="179" y="235"/>
                  </a:lnTo>
                  <a:lnTo>
                    <a:pt x="171" y="245"/>
                  </a:lnTo>
                  <a:lnTo>
                    <a:pt x="171" y="264"/>
                  </a:lnTo>
                  <a:lnTo>
                    <a:pt x="162" y="274"/>
                  </a:lnTo>
                  <a:lnTo>
                    <a:pt x="154" y="294"/>
                  </a:lnTo>
                  <a:lnTo>
                    <a:pt x="94" y="294"/>
                  </a:lnTo>
                  <a:lnTo>
                    <a:pt x="9" y="304"/>
                  </a:lnTo>
                  <a:lnTo>
                    <a:pt x="9" y="274"/>
                  </a:lnTo>
                  <a:lnTo>
                    <a:pt x="17" y="245"/>
                  </a:lnTo>
                  <a:lnTo>
                    <a:pt x="26" y="225"/>
                  </a:lnTo>
                  <a:lnTo>
                    <a:pt x="17" y="206"/>
                  </a:lnTo>
                  <a:lnTo>
                    <a:pt x="9" y="176"/>
                  </a:lnTo>
                  <a:lnTo>
                    <a:pt x="0" y="166"/>
                  </a:lnTo>
                  <a:lnTo>
                    <a:pt x="0" y="137"/>
                  </a:lnTo>
                  <a:lnTo>
                    <a:pt x="9" y="118"/>
                  </a:lnTo>
                  <a:lnTo>
                    <a:pt x="9" y="88"/>
                  </a:lnTo>
                  <a:lnTo>
                    <a:pt x="17" y="69"/>
                  </a:lnTo>
                  <a:lnTo>
                    <a:pt x="26" y="6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43" y="69"/>
                  </a:lnTo>
                  <a:lnTo>
                    <a:pt x="51" y="69"/>
                  </a:lnTo>
                  <a:lnTo>
                    <a:pt x="51" y="49"/>
                  </a:lnTo>
                  <a:lnTo>
                    <a:pt x="60" y="29"/>
                  </a:lnTo>
                  <a:lnTo>
                    <a:pt x="51" y="29"/>
                  </a:lnTo>
                  <a:lnTo>
                    <a:pt x="60" y="1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90"/>
            <p:cNvSpPr/>
            <p:nvPr/>
          </p:nvSpPr>
          <p:spPr bwMode="auto">
            <a:xfrm>
              <a:off x="6373478" y="4835503"/>
              <a:ext cx="337709" cy="418217"/>
            </a:xfrm>
            <a:custGeom>
              <a:avLst/>
              <a:gdLst/>
              <a:ahLst/>
              <a:cxnLst>
                <a:cxn ang="0">
                  <a:pos x="68" y="39"/>
                </a:cxn>
                <a:cxn ang="0">
                  <a:pos x="94" y="39"/>
                </a:cxn>
                <a:cxn ang="0">
                  <a:pos x="102" y="49"/>
                </a:cxn>
                <a:cxn ang="0">
                  <a:pos x="119" y="58"/>
                </a:cxn>
                <a:cxn ang="0">
                  <a:pos x="128" y="49"/>
                </a:cxn>
                <a:cxn ang="0">
                  <a:pos x="153" y="39"/>
                </a:cxn>
                <a:cxn ang="0">
                  <a:pos x="162" y="29"/>
                </a:cxn>
                <a:cxn ang="0">
                  <a:pos x="179" y="9"/>
                </a:cxn>
                <a:cxn ang="0">
                  <a:pos x="205" y="0"/>
                </a:cxn>
                <a:cxn ang="0">
                  <a:pos x="213" y="88"/>
                </a:cxn>
                <a:cxn ang="0">
                  <a:pos x="213" y="107"/>
                </a:cxn>
                <a:cxn ang="0">
                  <a:pos x="205" y="117"/>
                </a:cxn>
                <a:cxn ang="0">
                  <a:pos x="213" y="127"/>
                </a:cxn>
                <a:cxn ang="0">
                  <a:pos x="213" y="146"/>
                </a:cxn>
                <a:cxn ang="0">
                  <a:pos x="213" y="156"/>
                </a:cxn>
                <a:cxn ang="0">
                  <a:pos x="213" y="166"/>
                </a:cxn>
                <a:cxn ang="0">
                  <a:pos x="205" y="176"/>
                </a:cxn>
                <a:cxn ang="0">
                  <a:pos x="187" y="195"/>
                </a:cxn>
                <a:cxn ang="0">
                  <a:pos x="179" y="195"/>
                </a:cxn>
                <a:cxn ang="0">
                  <a:pos x="170" y="205"/>
                </a:cxn>
                <a:cxn ang="0">
                  <a:pos x="170" y="225"/>
                </a:cxn>
                <a:cxn ang="0">
                  <a:pos x="162" y="235"/>
                </a:cxn>
                <a:cxn ang="0">
                  <a:pos x="153" y="225"/>
                </a:cxn>
                <a:cxn ang="0">
                  <a:pos x="153" y="244"/>
                </a:cxn>
                <a:cxn ang="0">
                  <a:pos x="153" y="254"/>
                </a:cxn>
                <a:cxn ang="0">
                  <a:pos x="145" y="264"/>
                </a:cxn>
                <a:cxn ang="0">
                  <a:pos x="136" y="264"/>
                </a:cxn>
                <a:cxn ang="0">
                  <a:pos x="128" y="264"/>
                </a:cxn>
                <a:cxn ang="0">
                  <a:pos x="111" y="254"/>
                </a:cxn>
                <a:cxn ang="0">
                  <a:pos x="102" y="254"/>
                </a:cxn>
                <a:cxn ang="0">
                  <a:pos x="94" y="254"/>
                </a:cxn>
                <a:cxn ang="0">
                  <a:pos x="85" y="254"/>
                </a:cxn>
                <a:cxn ang="0">
                  <a:pos x="77" y="264"/>
                </a:cxn>
                <a:cxn ang="0">
                  <a:pos x="68" y="254"/>
                </a:cxn>
                <a:cxn ang="0">
                  <a:pos x="51" y="254"/>
                </a:cxn>
                <a:cxn ang="0">
                  <a:pos x="42" y="235"/>
                </a:cxn>
                <a:cxn ang="0">
                  <a:pos x="17" y="235"/>
                </a:cxn>
                <a:cxn ang="0">
                  <a:pos x="0" y="39"/>
                </a:cxn>
                <a:cxn ang="0">
                  <a:pos x="60" y="39"/>
                </a:cxn>
                <a:cxn ang="0">
                  <a:pos x="68" y="39"/>
                </a:cxn>
              </a:cxnLst>
              <a:rect l="0" t="0" r="r" b="b"/>
              <a:pathLst>
                <a:path w="213" h="264">
                  <a:moveTo>
                    <a:pt x="68" y="39"/>
                  </a:moveTo>
                  <a:lnTo>
                    <a:pt x="94" y="39"/>
                  </a:lnTo>
                  <a:lnTo>
                    <a:pt x="102" y="49"/>
                  </a:lnTo>
                  <a:lnTo>
                    <a:pt x="119" y="58"/>
                  </a:lnTo>
                  <a:lnTo>
                    <a:pt x="128" y="49"/>
                  </a:lnTo>
                  <a:lnTo>
                    <a:pt x="153" y="39"/>
                  </a:lnTo>
                  <a:lnTo>
                    <a:pt x="162" y="29"/>
                  </a:lnTo>
                  <a:lnTo>
                    <a:pt x="179" y="9"/>
                  </a:lnTo>
                  <a:lnTo>
                    <a:pt x="205" y="0"/>
                  </a:lnTo>
                  <a:lnTo>
                    <a:pt x="213" y="88"/>
                  </a:lnTo>
                  <a:lnTo>
                    <a:pt x="213" y="107"/>
                  </a:lnTo>
                  <a:lnTo>
                    <a:pt x="205" y="117"/>
                  </a:lnTo>
                  <a:lnTo>
                    <a:pt x="213" y="127"/>
                  </a:lnTo>
                  <a:lnTo>
                    <a:pt x="213" y="146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05" y="176"/>
                  </a:lnTo>
                  <a:lnTo>
                    <a:pt x="187" y="195"/>
                  </a:lnTo>
                  <a:lnTo>
                    <a:pt x="179" y="195"/>
                  </a:lnTo>
                  <a:lnTo>
                    <a:pt x="170" y="205"/>
                  </a:lnTo>
                  <a:lnTo>
                    <a:pt x="170" y="225"/>
                  </a:lnTo>
                  <a:lnTo>
                    <a:pt x="162" y="235"/>
                  </a:lnTo>
                  <a:lnTo>
                    <a:pt x="153" y="225"/>
                  </a:lnTo>
                  <a:lnTo>
                    <a:pt x="153" y="244"/>
                  </a:lnTo>
                  <a:lnTo>
                    <a:pt x="153" y="254"/>
                  </a:lnTo>
                  <a:lnTo>
                    <a:pt x="145" y="264"/>
                  </a:lnTo>
                  <a:lnTo>
                    <a:pt x="136" y="264"/>
                  </a:lnTo>
                  <a:lnTo>
                    <a:pt x="128" y="264"/>
                  </a:lnTo>
                  <a:lnTo>
                    <a:pt x="111" y="254"/>
                  </a:lnTo>
                  <a:lnTo>
                    <a:pt x="102" y="254"/>
                  </a:lnTo>
                  <a:lnTo>
                    <a:pt x="94" y="254"/>
                  </a:lnTo>
                  <a:lnTo>
                    <a:pt x="85" y="254"/>
                  </a:lnTo>
                  <a:lnTo>
                    <a:pt x="77" y="264"/>
                  </a:lnTo>
                  <a:lnTo>
                    <a:pt x="68" y="254"/>
                  </a:lnTo>
                  <a:lnTo>
                    <a:pt x="51" y="254"/>
                  </a:lnTo>
                  <a:lnTo>
                    <a:pt x="42" y="235"/>
                  </a:lnTo>
                  <a:lnTo>
                    <a:pt x="17" y="235"/>
                  </a:lnTo>
                  <a:lnTo>
                    <a:pt x="0" y="39"/>
                  </a:lnTo>
                  <a:lnTo>
                    <a:pt x="6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91"/>
            <p:cNvSpPr/>
            <p:nvPr/>
          </p:nvSpPr>
          <p:spPr bwMode="auto">
            <a:xfrm>
              <a:off x="6373478" y="5673609"/>
              <a:ext cx="446648" cy="511898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136" y="0"/>
                </a:cxn>
                <a:cxn ang="0">
                  <a:pos x="128" y="10"/>
                </a:cxn>
                <a:cxn ang="0">
                  <a:pos x="128" y="20"/>
                </a:cxn>
                <a:cxn ang="0">
                  <a:pos x="136" y="30"/>
                </a:cxn>
                <a:cxn ang="0">
                  <a:pos x="153" y="30"/>
                </a:cxn>
                <a:cxn ang="0">
                  <a:pos x="162" y="49"/>
                </a:cxn>
                <a:cxn ang="0">
                  <a:pos x="170" y="59"/>
                </a:cxn>
                <a:cxn ang="0">
                  <a:pos x="179" y="69"/>
                </a:cxn>
                <a:cxn ang="0">
                  <a:pos x="196" y="88"/>
                </a:cxn>
                <a:cxn ang="0">
                  <a:pos x="213" y="98"/>
                </a:cxn>
                <a:cxn ang="0">
                  <a:pos x="213" y="108"/>
                </a:cxn>
                <a:cxn ang="0">
                  <a:pos x="222" y="118"/>
                </a:cxn>
                <a:cxn ang="0">
                  <a:pos x="239" y="128"/>
                </a:cxn>
                <a:cxn ang="0">
                  <a:pos x="247" y="147"/>
                </a:cxn>
                <a:cxn ang="0">
                  <a:pos x="247" y="157"/>
                </a:cxn>
                <a:cxn ang="0">
                  <a:pos x="256" y="167"/>
                </a:cxn>
                <a:cxn ang="0">
                  <a:pos x="264" y="186"/>
                </a:cxn>
                <a:cxn ang="0">
                  <a:pos x="281" y="196"/>
                </a:cxn>
                <a:cxn ang="0">
                  <a:pos x="281" y="196"/>
                </a:cxn>
                <a:cxn ang="0">
                  <a:pos x="264" y="225"/>
                </a:cxn>
                <a:cxn ang="0">
                  <a:pos x="264" y="245"/>
                </a:cxn>
                <a:cxn ang="0">
                  <a:pos x="256" y="255"/>
                </a:cxn>
                <a:cxn ang="0">
                  <a:pos x="256" y="294"/>
                </a:cxn>
                <a:cxn ang="0">
                  <a:pos x="247" y="294"/>
                </a:cxn>
                <a:cxn ang="0">
                  <a:pos x="239" y="294"/>
                </a:cxn>
                <a:cxn ang="0">
                  <a:pos x="239" y="284"/>
                </a:cxn>
                <a:cxn ang="0">
                  <a:pos x="230" y="294"/>
                </a:cxn>
                <a:cxn ang="0">
                  <a:pos x="230" y="314"/>
                </a:cxn>
                <a:cxn ang="0">
                  <a:pos x="230" y="323"/>
                </a:cxn>
                <a:cxn ang="0">
                  <a:pos x="222" y="314"/>
                </a:cxn>
                <a:cxn ang="0">
                  <a:pos x="222" y="304"/>
                </a:cxn>
                <a:cxn ang="0">
                  <a:pos x="68" y="314"/>
                </a:cxn>
                <a:cxn ang="0">
                  <a:pos x="60" y="294"/>
                </a:cxn>
                <a:cxn ang="0">
                  <a:pos x="60" y="284"/>
                </a:cxn>
                <a:cxn ang="0">
                  <a:pos x="51" y="255"/>
                </a:cxn>
                <a:cxn ang="0">
                  <a:pos x="51" y="235"/>
                </a:cxn>
                <a:cxn ang="0">
                  <a:pos x="51" y="216"/>
                </a:cxn>
                <a:cxn ang="0">
                  <a:pos x="60" y="206"/>
                </a:cxn>
                <a:cxn ang="0">
                  <a:pos x="51" y="186"/>
                </a:cxn>
                <a:cxn ang="0">
                  <a:pos x="42" y="186"/>
                </a:cxn>
                <a:cxn ang="0">
                  <a:pos x="42" y="177"/>
                </a:cxn>
                <a:cxn ang="0">
                  <a:pos x="34" y="157"/>
                </a:cxn>
                <a:cxn ang="0">
                  <a:pos x="17" y="79"/>
                </a:cxn>
                <a:cxn ang="0">
                  <a:pos x="0" y="10"/>
                </a:cxn>
                <a:cxn ang="0">
                  <a:pos x="60" y="10"/>
                </a:cxn>
              </a:cxnLst>
              <a:rect l="0" t="0" r="r" b="b"/>
              <a:pathLst>
                <a:path w="281" h="323">
                  <a:moveTo>
                    <a:pt x="60" y="10"/>
                  </a:moveTo>
                  <a:lnTo>
                    <a:pt x="136" y="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36" y="30"/>
                  </a:lnTo>
                  <a:lnTo>
                    <a:pt x="153" y="30"/>
                  </a:lnTo>
                  <a:lnTo>
                    <a:pt x="162" y="49"/>
                  </a:lnTo>
                  <a:lnTo>
                    <a:pt x="170" y="59"/>
                  </a:lnTo>
                  <a:lnTo>
                    <a:pt x="179" y="69"/>
                  </a:lnTo>
                  <a:lnTo>
                    <a:pt x="196" y="88"/>
                  </a:lnTo>
                  <a:lnTo>
                    <a:pt x="213" y="98"/>
                  </a:lnTo>
                  <a:lnTo>
                    <a:pt x="213" y="108"/>
                  </a:lnTo>
                  <a:lnTo>
                    <a:pt x="222" y="118"/>
                  </a:lnTo>
                  <a:lnTo>
                    <a:pt x="239" y="128"/>
                  </a:lnTo>
                  <a:lnTo>
                    <a:pt x="247" y="147"/>
                  </a:lnTo>
                  <a:lnTo>
                    <a:pt x="247" y="157"/>
                  </a:lnTo>
                  <a:lnTo>
                    <a:pt x="256" y="167"/>
                  </a:lnTo>
                  <a:lnTo>
                    <a:pt x="264" y="186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64" y="225"/>
                  </a:lnTo>
                  <a:lnTo>
                    <a:pt x="264" y="245"/>
                  </a:lnTo>
                  <a:lnTo>
                    <a:pt x="256" y="255"/>
                  </a:lnTo>
                  <a:lnTo>
                    <a:pt x="256" y="294"/>
                  </a:lnTo>
                  <a:lnTo>
                    <a:pt x="247" y="294"/>
                  </a:lnTo>
                  <a:lnTo>
                    <a:pt x="239" y="294"/>
                  </a:lnTo>
                  <a:lnTo>
                    <a:pt x="239" y="284"/>
                  </a:lnTo>
                  <a:lnTo>
                    <a:pt x="230" y="294"/>
                  </a:lnTo>
                  <a:lnTo>
                    <a:pt x="230" y="314"/>
                  </a:lnTo>
                  <a:lnTo>
                    <a:pt x="230" y="323"/>
                  </a:lnTo>
                  <a:lnTo>
                    <a:pt x="222" y="314"/>
                  </a:lnTo>
                  <a:lnTo>
                    <a:pt x="222" y="304"/>
                  </a:lnTo>
                  <a:lnTo>
                    <a:pt x="68" y="314"/>
                  </a:lnTo>
                  <a:lnTo>
                    <a:pt x="60" y="294"/>
                  </a:lnTo>
                  <a:lnTo>
                    <a:pt x="60" y="284"/>
                  </a:lnTo>
                  <a:lnTo>
                    <a:pt x="51" y="255"/>
                  </a:lnTo>
                  <a:lnTo>
                    <a:pt x="51" y="235"/>
                  </a:lnTo>
                  <a:lnTo>
                    <a:pt x="51" y="216"/>
                  </a:lnTo>
                  <a:lnTo>
                    <a:pt x="60" y="206"/>
                  </a:lnTo>
                  <a:lnTo>
                    <a:pt x="51" y="186"/>
                  </a:lnTo>
                  <a:lnTo>
                    <a:pt x="42" y="186"/>
                  </a:lnTo>
                  <a:lnTo>
                    <a:pt x="42" y="177"/>
                  </a:lnTo>
                  <a:lnTo>
                    <a:pt x="34" y="157"/>
                  </a:lnTo>
                  <a:lnTo>
                    <a:pt x="17" y="79"/>
                  </a:lnTo>
                  <a:lnTo>
                    <a:pt x="0" y="10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92"/>
            <p:cNvSpPr/>
            <p:nvPr/>
          </p:nvSpPr>
          <p:spPr bwMode="auto">
            <a:xfrm>
              <a:off x="6238395" y="6123611"/>
              <a:ext cx="745138" cy="639036"/>
            </a:xfrm>
            <a:custGeom>
              <a:avLst/>
              <a:gdLst/>
              <a:ahLst/>
              <a:cxnLst>
                <a:cxn ang="0">
                  <a:pos x="349" y="30"/>
                </a:cxn>
                <a:cxn ang="0">
                  <a:pos x="358" y="49"/>
                </a:cxn>
                <a:cxn ang="0">
                  <a:pos x="375" y="98"/>
                </a:cxn>
                <a:cxn ang="0">
                  <a:pos x="400" y="128"/>
                </a:cxn>
                <a:cxn ang="0">
                  <a:pos x="418" y="167"/>
                </a:cxn>
                <a:cxn ang="0">
                  <a:pos x="418" y="186"/>
                </a:cxn>
                <a:cxn ang="0">
                  <a:pos x="443" y="225"/>
                </a:cxn>
                <a:cxn ang="0">
                  <a:pos x="460" y="274"/>
                </a:cxn>
                <a:cxn ang="0">
                  <a:pos x="469" y="343"/>
                </a:cxn>
                <a:cxn ang="0">
                  <a:pos x="460" y="372"/>
                </a:cxn>
                <a:cxn ang="0">
                  <a:pos x="443" y="392"/>
                </a:cxn>
                <a:cxn ang="0">
                  <a:pos x="418" y="402"/>
                </a:cxn>
                <a:cxn ang="0">
                  <a:pos x="409" y="392"/>
                </a:cxn>
                <a:cxn ang="0">
                  <a:pos x="400" y="382"/>
                </a:cxn>
                <a:cxn ang="0">
                  <a:pos x="375" y="353"/>
                </a:cxn>
                <a:cxn ang="0">
                  <a:pos x="349" y="314"/>
                </a:cxn>
                <a:cxn ang="0">
                  <a:pos x="332" y="294"/>
                </a:cxn>
                <a:cxn ang="0">
                  <a:pos x="315" y="265"/>
                </a:cxn>
                <a:cxn ang="0">
                  <a:pos x="307" y="245"/>
                </a:cxn>
                <a:cxn ang="0">
                  <a:pos x="315" y="235"/>
                </a:cxn>
                <a:cxn ang="0">
                  <a:pos x="324" y="216"/>
                </a:cxn>
                <a:cxn ang="0">
                  <a:pos x="307" y="225"/>
                </a:cxn>
                <a:cxn ang="0">
                  <a:pos x="307" y="216"/>
                </a:cxn>
                <a:cxn ang="0">
                  <a:pos x="298" y="225"/>
                </a:cxn>
                <a:cxn ang="0">
                  <a:pos x="298" y="235"/>
                </a:cxn>
                <a:cxn ang="0">
                  <a:pos x="290" y="225"/>
                </a:cxn>
                <a:cxn ang="0">
                  <a:pos x="298" y="176"/>
                </a:cxn>
                <a:cxn ang="0">
                  <a:pos x="281" y="128"/>
                </a:cxn>
                <a:cxn ang="0">
                  <a:pos x="247" y="108"/>
                </a:cxn>
                <a:cxn ang="0">
                  <a:pos x="213" y="79"/>
                </a:cxn>
                <a:cxn ang="0">
                  <a:pos x="187" y="88"/>
                </a:cxn>
                <a:cxn ang="0">
                  <a:pos x="162" y="98"/>
                </a:cxn>
                <a:cxn ang="0">
                  <a:pos x="136" y="108"/>
                </a:cxn>
                <a:cxn ang="0">
                  <a:pos x="136" y="98"/>
                </a:cxn>
                <a:cxn ang="0">
                  <a:pos x="102" y="79"/>
                </a:cxn>
                <a:cxn ang="0">
                  <a:pos x="68" y="69"/>
                </a:cxn>
                <a:cxn ang="0">
                  <a:pos x="42" y="69"/>
                </a:cxn>
                <a:cxn ang="0">
                  <a:pos x="34" y="69"/>
                </a:cxn>
                <a:cxn ang="0">
                  <a:pos x="34" y="59"/>
                </a:cxn>
                <a:cxn ang="0">
                  <a:pos x="17" y="79"/>
                </a:cxn>
                <a:cxn ang="0">
                  <a:pos x="17" y="49"/>
                </a:cxn>
                <a:cxn ang="0">
                  <a:pos x="0" y="30"/>
                </a:cxn>
                <a:cxn ang="0">
                  <a:pos x="145" y="10"/>
                </a:cxn>
                <a:cxn ang="0">
                  <a:pos x="307" y="20"/>
                </a:cxn>
                <a:cxn ang="0">
                  <a:pos x="315" y="39"/>
                </a:cxn>
                <a:cxn ang="0">
                  <a:pos x="315" y="10"/>
                </a:cxn>
                <a:cxn ang="0">
                  <a:pos x="324" y="10"/>
                </a:cxn>
                <a:cxn ang="0">
                  <a:pos x="341" y="10"/>
                </a:cxn>
              </a:cxnLst>
              <a:rect l="0" t="0" r="r" b="b"/>
              <a:pathLst>
                <a:path w="469" h="402">
                  <a:moveTo>
                    <a:pt x="341" y="10"/>
                  </a:moveTo>
                  <a:lnTo>
                    <a:pt x="349" y="30"/>
                  </a:lnTo>
                  <a:lnTo>
                    <a:pt x="358" y="39"/>
                  </a:lnTo>
                  <a:lnTo>
                    <a:pt x="358" y="49"/>
                  </a:lnTo>
                  <a:lnTo>
                    <a:pt x="366" y="79"/>
                  </a:lnTo>
                  <a:lnTo>
                    <a:pt x="375" y="98"/>
                  </a:lnTo>
                  <a:lnTo>
                    <a:pt x="383" y="128"/>
                  </a:lnTo>
                  <a:lnTo>
                    <a:pt x="400" y="128"/>
                  </a:lnTo>
                  <a:lnTo>
                    <a:pt x="418" y="157"/>
                  </a:lnTo>
                  <a:lnTo>
                    <a:pt x="418" y="167"/>
                  </a:lnTo>
                  <a:lnTo>
                    <a:pt x="418" y="167"/>
                  </a:lnTo>
                  <a:lnTo>
                    <a:pt x="418" y="186"/>
                  </a:lnTo>
                  <a:lnTo>
                    <a:pt x="426" y="206"/>
                  </a:lnTo>
                  <a:lnTo>
                    <a:pt x="443" y="225"/>
                  </a:lnTo>
                  <a:lnTo>
                    <a:pt x="452" y="245"/>
                  </a:lnTo>
                  <a:lnTo>
                    <a:pt x="460" y="274"/>
                  </a:lnTo>
                  <a:lnTo>
                    <a:pt x="460" y="323"/>
                  </a:lnTo>
                  <a:lnTo>
                    <a:pt x="469" y="343"/>
                  </a:lnTo>
                  <a:lnTo>
                    <a:pt x="460" y="363"/>
                  </a:lnTo>
                  <a:lnTo>
                    <a:pt x="460" y="372"/>
                  </a:lnTo>
                  <a:lnTo>
                    <a:pt x="460" y="382"/>
                  </a:lnTo>
                  <a:lnTo>
                    <a:pt x="443" y="392"/>
                  </a:lnTo>
                  <a:lnTo>
                    <a:pt x="435" y="402"/>
                  </a:lnTo>
                  <a:lnTo>
                    <a:pt x="418" y="402"/>
                  </a:lnTo>
                  <a:lnTo>
                    <a:pt x="409" y="402"/>
                  </a:lnTo>
                  <a:lnTo>
                    <a:pt x="409" y="392"/>
                  </a:lnTo>
                  <a:lnTo>
                    <a:pt x="418" y="392"/>
                  </a:lnTo>
                  <a:lnTo>
                    <a:pt x="400" y="382"/>
                  </a:lnTo>
                  <a:lnTo>
                    <a:pt x="392" y="363"/>
                  </a:lnTo>
                  <a:lnTo>
                    <a:pt x="375" y="353"/>
                  </a:lnTo>
                  <a:lnTo>
                    <a:pt x="366" y="323"/>
                  </a:lnTo>
                  <a:lnTo>
                    <a:pt x="349" y="314"/>
                  </a:lnTo>
                  <a:lnTo>
                    <a:pt x="341" y="294"/>
                  </a:lnTo>
                  <a:lnTo>
                    <a:pt x="332" y="294"/>
                  </a:lnTo>
                  <a:lnTo>
                    <a:pt x="324" y="284"/>
                  </a:lnTo>
                  <a:lnTo>
                    <a:pt x="315" y="265"/>
                  </a:lnTo>
                  <a:lnTo>
                    <a:pt x="307" y="255"/>
                  </a:lnTo>
                  <a:lnTo>
                    <a:pt x="307" y="245"/>
                  </a:lnTo>
                  <a:lnTo>
                    <a:pt x="307" y="235"/>
                  </a:lnTo>
                  <a:lnTo>
                    <a:pt x="315" y="235"/>
                  </a:lnTo>
                  <a:lnTo>
                    <a:pt x="324" y="225"/>
                  </a:lnTo>
                  <a:lnTo>
                    <a:pt x="324" y="216"/>
                  </a:lnTo>
                  <a:lnTo>
                    <a:pt x="315" y="225"/>
                  </a:lnTo>
                  <a:lnTo>
                    <a:pt x="307" y="225"/>
                  </a:lnTo>
                  <a:lnTo>
                    <a:pt x="307" y="216"/>
                  </a:lnTo>
                  <a:lnTo>
                    <a:pt x="307" y="216"/>
                  </a:lnTo>
                  <a:lnTo>
                    <a:pt x="298" y="216"/>
                  </a:lnTo>
                  <a:lnTo>
                    <a:pt x="298" y="225"/>
                  </a:lnTo>
                  <a:lnTo>
                    <a:pt x="298" y="235"/>
                  </a:lnTo>
                  <a:lnTo>
                    <a:pt x="298" y="235"/>
                  </a:lnTo>
                  <a:lnTo>
                    <a:pt x="290" y="235"/>
                  </a:lnTo>
                  <a:lnTo>
                    <a:pt x="290" y="225"/>
                  </a:lnTo>
                  <a:lnTo>
                    <a:pt x="290" y="206"/>
                  </a:lnTo>
                  <a:lnTo>
                    <a:pt x="298" y="176"/>
                  </a:lnTo>
                  <a:lnTo>
                    <a:pt x="290" y="157"/>
                  </a:lnTo>
                  <a:lnTo>
                    <a:pt x="281" y="128"/>
                  </a:lnTo>
                  <a:lnTo>
                    <a:pt x="272" y="128"/>
                  </a:lnTo>
                  <a:lnTo>
                    <a:pt x="247" y="108"/>
                  </a:lnTo>
                  <a:lnTo>
                    <a:pt x="230" y="88"/>
                  </a:lnTo>
                  <a:lnTo>
                    <a:pt x="213" y="79"/>
                  </a:lnTo>
                  <a:lnTo>
                    <a:pt x="196" y="79"/>
                  </a:lnTo>
                  <a:lnTo>
                    <a:pt x="187" y="88"/>
                  </a:lnTo>
                  <a:lnTo>
                    <a:pt x="179" y="88"/>
                  </a:lnTo>
                  <a:lnTo>
                    <a:pt x="162" y="98"/>
                  </a:lnTo>
                  <a:lnTo>
                    <a:pt x="145" y="108"/>
                  </a:lnTo>
                  <a:lnTo>
                    <a:pt x="136" y="108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19" y="79"/>
                  </a:lnTo>
                  <a:lnTo>
                    <a:pt x="102" y="79"/>
                  </a:lnTo>
                  <a:lnTo>
                    <a:pt x="93" y="69"/>
                  </a:lnTo>
                  <a:lnTo>
                    <a:pt x="68" y="69"/>
                  </a:lnTo>
                  <a:lnTo>
                    <a:pt x="68" y="59"/>
                  </a:lnTo>
                  <a:lnTo>
                    <a:pt x="42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2" y="5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17" y="79"/>
                  </a:lnTo>
                  <a:lnTo>
                    <a:pt x="17" y="79"/>
                  </a:lnTo>
                  <a:lnTo>
                    <a:pt x="17" y="49"/>
                  </a:lnTo>
                  <a:lnTo>
                    <a:pt x="8" y="49"/>
                  </a:lnTo>
                  <a:lnTo>
                    <a:pt x="0" y="30"/>
                  </a:lnTo>
                  <a:lnTo>
                    <a:pt x="8" y="20"/>
                  </a:lnTo>
                  <a:lnTo>
                    <a:pt x="145" y="10"/>
                  </a:lnTo>
                  <a:lnTo>
                    <a:pt x="153" y="30"/>
                  </a:lnTo>
                  <a:lnTo>
                    <a:pt x="307" y="20"/>
                  </a:lnTo>
                  <a:lnTo>
                    <a:pt x="307" y="30"/>
                  </a:lnTo>
                  <a:lnTo>
                    <a:pt x="315" y="39"/>
                  </a:lnTo>
                  <a:lnTo>
                    <a:pt x="315" y="30"/>
                  </a:lnTo>
                  <a:lnTo>
                    <a:pt x="315" y="10"/>
                  </a:lnTo>
                  <a:lnTo>
                    <a:pt x="324" y="0"/>
                  </a:lnTo>
                  <a:lnTo>
                    <a:pt x="324" y="10"/>
                  </a:lnTo>
                  <a:lnTo>
                    <a:pt x="332" y="10"/>
                  </a:lnTo>
                  <a:lnTo>
                    <a:pt x="341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93"/>
            <p:cNvSpPr/>
            <p:nvPr/>
          </p:nvSpPr>
          <p:spPr bwMode="auto">
            <a:xfrm>
              <a:off x="6578282" y="5628442"/>
              <a:ext cx="405250" cy="35632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25" y="10"/>
                </a:cxn>
                <a:cxn ang="0">
                  <a:pos x="42" y="0"/>
                </a:cxn>
                <a:cxn ang="0">
                  <a:pos x="51" y="0"/>
                </a:cxn>
                <a:cxn ang="0">
                  <a:pos x="111" y="0"/>
                </a:cxn>
                <a:cxn ang="0">
                  <a:pos x="119" y="10"/>
                </a:cxn>
                <a:cxn ang="0">
                  <a:pos x="128" y="10"/>
                </a:cxn>
                <a:cxn ang="0">
                  <a:pos x="128" y="20"/>
                </a:cxn>
                <a:cxn ang="0">
                  <a:pos x="187" y="20"/>
                </a:cxn>
                <a:cxn ang="0">
                  <a:pos x="213" y="29"/>
                </a:cxn>
                <a:cxn ang="0">
                  <a:pos x="256" y="68"/>
                </a:cxn>
                <a:cxn ang="0">
                  <a:pos x="239" y="88"/>
                </a:cxn>
                <a:cxn ang="0">
                  <a:pos x="230" y="98"/>
                </a:cxn>
                <a:cxn ang="0">
                  <a:pos x="230" y="127"/>
                </a:cxn>
                <a:cxn ang="0">
                  <a:pos x="222" y="137"/>
                </a:cxn>
                <a:cxn ang="0">
                  <a:pos x="213" y="147"/>
                </a:cxn>
                <a:cxn ang="0">
                  <a:pos x="196" y="166"/>
                </a:cxn>
                <a:cxn ang="0">
                  <a:pos x="179" y="186"/>
                </a:cxn>
                <a:cxn ang="0">
                  <a:pos x="170" y="186"/>
                </a:cxn>
                <a:cxn ang="0">
                  <a:pos x="162" y="196"/>
                </a:cxn>
                <a:cxn ang="0">
                  <a:pos x="153" y="196"/>
                </a:cxn>
                <a:cxn ang="0">
                  <a:pos x="153" y="215"/>
                </a:cxn>
                <a:cxn ang="0">
                  <a:pos x="153" y="225"/>
                </a:cxn>
                <a:cxn ang="0">
                  <a:pos x="136" y="215"/>
                </a:cxn>
                <a:cxn ang="0">
                  <a:pos x="128" y="196"/>
                </a:cxn>
                <a:cxn ang="0">
                  <a:pos x="119" y="186"/>
                </a:cxn>
                <a:cxn ang="0">
                  <a:pos x="119" y="176"/>
                </a:cxn>
                <a:cxn ang="0">
                  <a:pos x="111" y="157"/>
                </a:cxn>
                <a:cxn ang="0">
                  <a:pos x="94" y="147"/>
                </a:cxn>
                <a:cxn ang="0">
                  <a:pos x="85" y="137"/>
                </a:cxn>
                <a:cxn ang="0">
                  <a:pos x="85" y="127"/>
                </a:cxn>
                <a:cxn ang="0">
                  <a:pos x="68" y="117"/>
                </a:cxn>
                <a:cxn ang="0">
                  <a:pos x="51" y="98"/>
                </a:cxn>
                <a:cxn ang="0">
                  <a:pos x="42" y="88"/>
                </a:cxn>
                <a:cxn ang="0">
                  <a:pos x="34" y="78"/>
                </a:cxn>
                <a:cxn ang="0">
                  <a:pos x="25" y="59"/>
                </a:cxn>
                <a:cxn ang="0">
                  <a:pos x="8" y="59"/>
                </a:cxn>
                <a:cxn ang="0">
                  <a:pos x="0" y="49"/>
                </a:cxn>
                <a:cxn ang="0">
                  <a:pos x="0" y="39"/>
                </a:cxn>
                <a:cxn ang="0">
                  <a:pos x="8" y="29"/>
                </a:cxn>
              </a:cxnLst>
              <a:rect l="0" t="0" r="r" b="b"/>
              <a:pathLst>
                <a:path w="256" h="225">
                  <a:moveTo>
                    <a:pt x="8" y="29"/>
                  </a:moveTo>
                  <a:lnTo>
                    <a:pt x="25" y="1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87" y="20"/>
                  </a:lnTo>
                  <a:lnTo>
                    <a:pt x="213" y="29"/>
                  </a:lnTo>
                  <a:lnTo>
                    <a:pt x="256" y="68"/>
                  </a:lnTo>
                  <a:lnTo>
                    <a:pt x="239" y="88"/>
                  </a:lnTo>
                  <a:lnTo>
                    <a:pt x="230" y="98"/>
                  </a:lnTo>
                  <a:lnTo>
                    <a:pt x="230" y="127"/>
                  </a:lnTo>
                  <a:lnTo>
                    <a:pt x="222" y="137"/>
                  </a:lnTo>
                  <a:lnTo>
                    <a:pt x="213" y="147"/>
                  </a:lnTo>
                  <a:lnTo>
                    <a:pt x="196" y="166"/>
                  </a:lnTo>
                  <a:lnTo>
                    <a:pt x="179" y="186"/>
                  </a:lnTo>
                  <a:lnTo>
                    <a:pt x="170" y="186"/>
                  </a:lnTo>
                  <a:lnTo>
                    <a:pt x="162" y="196"/>
                  </a:lnTo>
                  <a:lnTo>
                    <a:pt x="153" y="196"/>
                  </a:lnTo>
                  <a:lnTo>
                    <a:pt x="153" y="215"/>
                  </a:lnTo>
                  <a:lnTo>
                    <a:pt x="153" y="225"/>
                  </a:lnTo>
                  <a:lnTo>
                    <a:pt x="136" y="215"/>
                  </a:lnTo>
                  <a:lnTo>
                    <a:pt x="128" y="196"/>
                  </a:lnTo>
                  <a:lnTo>
                    <a:pt x="119" y="186"/>
                  </a:lnTo>
                  <a:lnTo>
                    <a:pt x="119" y="176"/>
                  </a:lnTo>
                  <a:lnTo>
                    <a:pt x="111" y="157"/>
                  </a:lnTo>
                  <a:lnTo>
                    <a:pt x="94" y="147"/>
                  </a:lnTo>
                  <a:lnTo>
                    <a:pt x="85" y="137"/>
                  </a:lnTo>
                  <a:lnTo>
                    <a:pt x="85" y="127"/>
                  </a:lnTo>
                  <a:lnTo>
                    <a:pt x="68" y="117"/>
                  </a:lnTo>
                  <a:lnTo>
                    <a:pt x="51" y="98"/>
                  </a:lnTo>
                  <a:lnTo>
                    <a:pt x="42" y="88"/>
                  </a:lnTo>
                  <a:lnTo>
                    <a:pt x="34" y="78"/>
                  </a:lnTo>
                  <a:lnTo>
                    <a:pt x="25" y="59"/>
                  </a:lnTo>
                  <a:lnTo>
                    <a:pt x="8" y="5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94"/>
            <p:cNvSpPr/>
            <p:nvPr/>
          </p:nvSpPr>
          <p:spPr bwMode="auto">
            <a:xfrm>
              <a:off x="6469344" y="5394241"/>
              <a:ext cx="716815" cy="341265"/>
            </a:xfrm>
            <a:custGeom>
              <a:avLst/>
              <a:gdLst/>
              <a:ahLst/>
              <a:cxnLst>
                <a:cxn ang="0">
                  <a:pos x="119" y="49"/>
                </a:cxn>
                <a:cxn ang="0">
                  <a:pos x="145" y="39"/>
                </a:cxn>
                <a:cxn ang="0">
                  <a:pos x="358" y="10"/>
                </a:cxn>
                <a:cxn ang="0">
                  <a:pos x="418" y="0"/>
                </a:cxn>
                <a:cxn ang="0">
                  <a:pos x="426" y="0"/>
                </a:cxn>
                <a:cxn ang="0">
                  <a:pos x="435" y="10"/>
                </a:cxn>
                <a:cxn ang="0">
                  <a:pos x="443" y="10"/>
                </a:cxn>
                <a:cxn ang="0">
                  <a:pos x="443" y="20"/>
                </a:cxn>
                <a:cxn ang="0">
                  <a:pos x="426" y="20"/>
                </a:cxn>
                <a:cxn ang="0">
                  <a:pos x="409" y="29"/>
                </a:cxn>
                <a:cxn ang="0">
                  <a:pos x="418" y="29"/>
                </a:cxn>
                <a:cxn ang="0">
                  <a:pos x="400" y="39"/>
                </a:cxn>
                <a:cxn ang="0">
                  <a:pos x="409" y="39"/>
                </a:cxn>
                <a:cxn ang="0">
                  <a:pos x="426" y="29"/>
                </a:cxn>
                <a:cxn ang="0">
                  <a:pos x="435" y="39"/>
                </a:cxn>
                <a:cxn ang="0">
                  <a:pos x="452" y="39"/>
                </a:cxn>
                <a:cxn ang="0">
                  <a:pos x="452" y="59"/>
                </a:cxn>
                <a:cxn ang="0">
                  <a:pos x="443" y="69"/>
                </a:cxn>
                <a:cxn ang="0">
                  <a:pos x="435" y="78"/>
                </a:cxn>
                <a:cxn ang="0">
                  <a:pos x="426" y="78"/>
                </a:cxn>
                <a:cxn ang="0">
                  <a:pos x="418" y="78"/>
                </a:cxn>
                <a:cxn ang="0">
                  <a:pos x="409" y="78"/>
                </a:cxn>
                <a:cxn ang="0">
                  <a:pos x="418" y="88"/>
                </a:cxn>
                <a:cxn ang="0">
                  <a:pos x="418" y="98"/>
                </a:cxn>
                <a:cxn ang="0">
                  <a:pos x="409" y="108"/>
                </a:cxn>
                <a:cxn ang="0">
                  <a:pos x="392" y="118"/>
                </a:cxn>
                <a:cxn ang="0">
                  <a:pos x="400" y="118"/>
                </a:cxn>
                <a:cxn ang="0">
                  <a:pos x="426" y="118"/>
                </a:cxn>
                <a:cxn ang="0">
                  <a:pos x="426" y="108"/>
                </a:cxn>
                <a:cxn ang="0">
                  <a:pos x="426" y="118"/>
                </a:cxn>
                <a:cxn ang="0">
                  <a:pos x="418" y="127"/>
                </a:cxn>
                <a:cxn ang="0">
                  <a:pos x="400" y="137"/>
                </a:cxn>
                <a:cxn ang="0">
                  <a:pos x="392" y="147"/>
                </a:cxn>
                <a:cxn ang="0">
                  <a:pos x="375" y="157"/>
                </a:cxn>
                <a:cxn ang="0">
                  <a:pos x="366" y="167"/>
                </a:cxn>
                <a:cxn ang="0">
                  <a:pos x="358" y="186"/>
                </a:cxn>
                <a:cxn ang="0">
                  <a:pos x="349" y="206"/>
                </a:cxn>
                <a:cxn ang="0">
                  <a:pos x="324" y="215"/>
                </a:cxn>
                <a:cxn ang="0">
                  <a:pos x="281" y="176"/>
                </a:cxn>
                <a:cxn ang="0">
                  <a:pos x="255" y="167"/>
                </a:cxn>
                <a:cxn ang="0">
                  <a:pos x="196" y="167"/>
                </a:cxn>
                <a:cxn ang="0">
                  <a:pos x="196" y="157"/>
                </a:cxn>
                <a:cxn ang="0">
                  <a:pos x="187" y="157"/>
                </a:cxn>
                <a:cxn ang="0">
                  <a:pos x="179" y="147"/>
                </a:cxn>
                <a:cxn ang="0">
                  <a:pos x="119" y="147"/>
                </a:cxn>
                <a:cxn ang="0">
                  <a:pos x="110" y="147"/>
                </a:cxn>
                <a:cxn ang="0">
                  <a:pos x="76" y="176"/>
                </a:cxn>
                <a:cxn ang="0">
                  <a:pos x="0" y="186"/>
                </a:cxn>
                <a:cxn ang="0">
                  <a:pos x="0" y="167"/>
                </a:cxn>
                <a:cxn ang="0">
                  <a:pos x="8" y="167"/>
                </a:cxn>
                <a:cxn ang="0">
                  <a:pos x="8" y="147"/>
                </a:cxn>
                <a:cxn ang="0">
                  <a:pos x="25" y="137"/>
                </a:cxn>
                <a:cxn ang="0">
                  <a:pos x="42" y="137"/>
                </a:cxn>
                <a:cxn ang="0">
                  <a:pos x="59" y="118"/>
                </a:cxn>
                <a:cxn ang="0">
                  <a:pos x="68" y="108"/>
                </a:cxn>
                <a:cxn ang="0">
                  <a:pos x="85" y="98"/>
                </a:cxn>
                <a:cxn ang="0">
                  <a:pos x="93" y="88"/>
                </a:cxn>
                <a:cxn ang="0">
                  <a:pos x="110" y="78"/>
                </a:cxn>
                <a:cxn ang="0">
                  <a:pos x="119" y="69"/>
                </a:cxn>
                <a:cxn ang="0">
                  <a:pos x="119" y="49"/>
                </a:cxn>
              </a:cxnLst>
              <a:rect l="0" t="0" r="r" b="b"/>
              <a:pathLst>
                <a:path w="452" h="215">
                  <a:moveTo>
                    <a:pt x="119" y="49"/>
                  </a:moveTo>
                  <a:lnTo>
                    <a:pt x="145" y="39"/>
                  </a:lnTo>
                  <a:lnTo>
                    <a:pt x="358" y="10"/>
                  </a:lnTo>
                  <a:lnTo>
                    <a:pt x="418" y="0"/>
                  </a:lnTo>
                  <a:lnTo>
                    <a:pt x="426" y="0"/>
                  </a:lnTo>
                  <a:lnTo>
                    <a:pt x="435" y="10"/>
                  </a:lnTo>
                  <a:lnTo>
                    <a:pt x="443" y="10"/>
                  </a:lnTo>
                  <a:lnTo>
                    <a:pt x="443" y="20"/>
                  </a:lnTo>
                  <a:lnTo>
                    <a:pt x="426" y="20"/>
                  </a:lnTo>
                  <a:lnTo>
                    <a:pt x="409" y="29"/>
                  </a:lnTo>
                  <a:lnTo>
                    <a:pt x="418" y="29"/>
                  </a:lnTo>
                  <a:lnTo>
                    <a:pt x="400" y="39"/>
                  </a:lnTo>
                  <a:lnTo>
                    <a:pt x="409" y="39"/>
                  </a:lnTo>
                  <a:lnTo>
                    <a:pt x="426" y="29"/>
                  </a:lnTo>
                  <a:lnTo>
                    <a:pt x="435" y="39"/>
                  </a:lnTo>
                  <a:lnTo>
                    <a:pt x="452" y="39"/>
                  </a:lnTo>
                  <a:lnTo>
                    <a:pt x="452" y="59"/>
                  </a:lnTo>
                  <a:lnTo>
                    <a:pt x="443" y="69"/>
                  </a:lnTo>
                  <a:lnTo>
                    <a:pt x="435" y="78"/>
                  </a:lnTo>
                  <a:lnTo>
                    <a:pt x="426" y="78"/>
                  </a:lnTo>
                  <a:lnTo>
                    <a:pt x="418" y="78"/>
                  </a:lnTo>
                  <a:lnTo>
                    <a:pt x="409" y="78"/>
                  </a:lnTo>
                  <a:lnTo>
                    <a:pt x="418" y="88"/>
                  </a:lnTo>
                  <a:lnTo>
                    <a:pt x="418" y="98"/>
                  </a:lnTo>
                  <a:lnTo>
                    <a:pt x="409" y="108"/>
                  </a:lnTo>
                  <a:lnTo>
                    <a:pt x="392" y="118"/>
                  </a:lnTo>
                  <a:lnTo>
                    <a:pt x="400" y="118"/>
                  </a:lnTo>
                  <a:lnTo>
                    <a:pt x="426" y="118"/>
                  </a:lnTo>
                  <a:lnTo>
                    <a:pt x="426" y="108"/>
                  </a:lnTo>
                  <a:lnTo>
                    <a:pt x="426" y="118"/>
                  </a:lnTo>
                  <a:lnTo>
                    <a:pt x="418" y="127"/>
                  </a:lnTo>
                  <a:lnTo>
                    <a:pt x="400" y="137"/>
                  </a:lnTo>
                  <a:lnTo>
                    <a:pt x="392" y="147"/>
                  </a:lnTo>
                  <a:lnTo>
                    <a:pt x="375" y="157"/>
                  </a:lnTo>
                  <a:lnTo>
                    <a:pt x="366" y="167"/>
                  </a:lnTo>
                  <a:lnTo>
                    <a:pt x="358" y="186"/>
                  </a:lnTo>
                  <a:lnTo>
                    <a:pt x="349" y="206"/>
                  </a:lnTo>
                  <a:lnTo>
                    <a:pt x="324" y="215"/>
                  </a:lnTo>
                  <a:lnTo>
                    <a:pt x="281" y="176"/>
                  </a:lnTo>
                  <a:lnTo>
                    <a:pt x="255" y="167"/>
                  </a:lnTo>
                  <a:lnTo>
                    <a:pt x="196" y="167"/>
                  </a:lnTo>
                  <a:lnTo>
                    <a:pt x="196" y="157"/>
                  </a:lnTo>
                  <a:lnTo>
                    <a:pt x="187" y="157"/>
                  </a:lnTo>
                  <a:lnTo>
                    <a:pt x="179" y="147"/>
                  </a:lnTo>
                  <a:lnTo>
                    <a:pt x="119" y="147"/>
                  </a:lnTo>
                  <a:lnTo>
                    <a:pt x="110" y="147"/>
                  </a:lnTo>
                  <a:lnTo>
                    <a:pt x="76" y="176"/>
                  </a:lnTo>
                  <a:lnTo>
                    <a:pt x="0" y="186"/>
                  </a:lnTo>
                  <a:lnTo>
                    <a:pt x="0" y="167"/>
                  </a:lnTo>
                  <a:lnTo>
                    <a:pt x="8" y="167"/>
                  </a:lnTo>
                  <a:lnTo>
                    <a:pt x="8" y="147"/>
                  </a:lnTo>
                  <a:lnTo>
                    <a:pt x="25" y="137"/>
                  </a:lnTo>
                  <a:lnTo>
                    <a:pt x="42" y="137"/>
                  </a:lnTo>
                  <a:lnTo>
                    <a:pt x="59" y="118"/>
                  </a:lnTo>
                  <a:lnTo>
                    <a:pt x="68" y="108"/>
                  </a:lnTo>
                  <a:lnTo>
                    <a:pt x="85" y="98"/>
                  </a:lnTo>
                  <a:lnTo>
                    <a:pt x="93" y="88"/>
                  </a:lnTo>
                  <a:lnTo>
                    <a:pt x="110" y="78"/>
                  </a:lnTo>
                  <a:lnTo>
                    <a:pt x="119" y="69"/>
                  </a:lnTo>
                  <a:lnTo>
                    <a:pt x="119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95"/>
            <p:cNvSpPr/>
            <p:nvPr/>
          </p:nvSpPr>
          <p:spPr bwMode="auto">
            <a:xfrm>
              <a:off x="6560852" y="5098143"/>
              <a:ext cx="583909" cy="374722"/>
            </a:xfrm>
            <a:custGeom>
              <a:avLst/>
              <a:gdLst/>
              <a:ahLst/>
              <a:cxnLst>
                <a:cxn ang="0">
                  <a:pos x="60" y="166"/>
                </a:cxn>
                <a:cxn ang="0">
                  <a:pos x="68" y="186"/>
                </a:cxn>
                <a:cxn ang="0">
                  <a:pos x="86" y="176"/>
                </a:cxn>
                <a:cxn ang="0">
                  <a:pos x="111" y="176"/>
                </a:cxn>
                <a:cxn ang="0">
                  <a:pos x="137" y="157"/>
                </a:cxn>
                <a:cxn ang="0">
                  <a:pos x="145" y="127"/>
                </a:cxn>
                <a:cxn ang="0">
                  <a:pos x="154" y="98"/>
                </a:cxn>
                <a:cxn ang="0">
                  <a:pos x="162" y="69"/>
                </a:cxn>
                <a:cxn ang="0">
                  <a:pos x="171" y="78"/>
                </a:cxn>
                <a:cxn ang="0">
                  <a:pos x="188" y="59"/>
                </a:cxn>
                <a:cxn ang="0">
                  <a:pos x="196" y="39"/>
                </a:cxn>
                <a:cxn ang="0">
                  <a:pos x="214" y="20"/>
                </a:cxn>
                <a:cxn ang="0">
                  <a:pos x="222" y="0"/>
                </a:cxn>
                <a:cxn ang="0">
                  <a:pos x="239" y="10"/>
                </a:cxn>
                <a:cxn ang="0">
                  <a:pos x="248" y="0"/>
                </a:cxn>
                <a:cxn ang="0">
                  <a:pos x="265" y="10"/>
                </a:cxn>
                <a:cxn ang="0">
                  <a:pos x="282" y="29"/>
                </a:cxn>
                <a:cxn ang="0">
                  <a:pos x="290" y="39"/>
                </a:cxn>
                <a:cxn ang="0">
                  <a:pos x="282" y="59"/>
                </a:cxn>
                <a:cxn ang="0">
                  <a:pos x="316" y="78"/>
                </a:cxn>
                <a:cxn ang="0">
                  <a:pos x="341" y="88"/>
                </a:cxn>
                <a:cxn ang="0">
                  <a:pos x="333" y="108"/>
                </a:cxn>
                <a:cxn ang="0">
                  <a:pos x="341" y="127"/>
                </a:cxn>
                <a:cxn ang="0">
                  <a:pos x="341" y="137"/>
                </a:cxn>
                <a:cxn ang="0">
                  <a:pos x="341" y="157"/>
                </a:cxn>
                <a:cxn ang="0">
                  <a:pos x="359" y="157"/>
                </a:cxn>
                <a:cxn ang="0">
                  <a:pos x="367" y="166"/>
                </a:cxn>
                <a:cxn ang="0">
                  <a:pos x="359" y="186"/>
                </a:cxn>
                <a:cxn ang="0">
                  <a:pos x="86" y="225"/>
                </a:cxn>
                <a:cxn ang="0">
                  <a:pos x="0" y="235"/>
                </a:cxn>
                <a:cxn ang="0">
                  <a:pos x="26" y="196"/>
                </a:cxn>
                <a:cxn ang="0">
                  <a:pos x="51" y="176"/>
                </a:cxn>
              </a:cxnLst>
              <a:rect l="0" t="0" r="r" b="b"/>
              <a:pathLst>
                <a:path w="367" h="235">
                  <a:moveTo>
                    <a:pt x="51" y="166"/>
                  </a:moveTo>
                  <a:lnTo>
                    <a:pt x="60" y="166"/>
                  </a:lnTo>
                  <a:lnTo>
                    <a:pt x="60" y="176"/>
                  </a:lnTo>
                  <a:lnTo>
                    <a:pt x="68" y="186"/>
                  </a:lnTo>
                  <a:lnTo>
                    <a:pt x="77" y="186"/>
                  </a:lnTo>
                  <a:lnTo>
                    <a:pt x="86" y="176"/>
                  </a:lnTo>
                  <a:lnTo>
                    <a:pt x="94" y="176"/>
                  </a:lnTo>
                  <a:lnTo>
                    <a:pt x="111" y="176"/>
                  </a:lnTo>
                  <a:lnTo>
                    <a:pt x="120" y="166"/>
                  </a:lnTo>
                  <a:lnTo>
                    <a:pt x="137" y="157"/>
                  </a:lnTo>
                  <a:lnTo>
                    <a:pt x="145" y="137"/>
                  </a:lnTo>
                  <a:lnTo>
                    <a:pt x="145" y="127"/>
                  </a:lnTo>
                  <a:lnTo>
                    <a:pt x="154" y="118"/>
                  </a:lnTo>
                  <a:lnTo>
                    <a:pt x="154" y="98"/>
                  </a:lnTo>
                  <a:lnTo>
                    <a:pt x="162" y="88"/>
                  </a:lnTo>
                  <a:lnTo>
                    <a:pt x="162" y="69"/>
                  </a:lnTo>
                  <a:lnTo>
                    <a:pt x="171" y="69"/>
                  </a:lnTo>
                  <a:lnTo>
                    <a:pt x="171" y="78"/>
                  </a:lnTo>
                  <a:lnTo>
                    <a:pt x="188" y="78"/>
                  </a:lnTo>
                  <a:lnTo>
                    <a:pt x="188" y="59"/>
                  </a:lnTo>
                  <a:lnTo>
                    <a:pt x="196" y="49"/>
                  </a:lnTo>
                  <a:lnTo>
                    <a:pt x="196" y="39"/>
                  </a:lnTo>
                  <a:lnTo>
                    <a:pt x="214" y="29"/>
                  </a:lnTo>
                  <a:lnTo>
                    <a:pt x="214" y="20"/>
                  </a:lnTo>
                  <a:lnTo>
                    <a:pt x="214" y="0"/>
                  </a:lnTo>
                  <a:lnTo>
                    <a:pt x="222" y="0"/>
                  </a:lnTo>
                  <a:lnTo>
                    <a:pt x="231" y="10"/>
                  </a:lnTo>
                  <a:lnTo>
                    <a:pt x="239" y="10"/>
                  </a:lnTo>
                  <a:lnTo>
                    <a:pt x="248" y="10"/>
                  </a:lnTo>
                  <a:lnTo>
                    <a:pt x="248" y="0"/>
                  </a:lnTo>
                  <a:lnTo>
                    <a:pt x="265" y="10"/>
                  </a:lnTo>
                  <a:lnTo>
                    <a:pt x="265" y="10"/>
                  </a:lnTo>
                  <a:lnTo>
                    <a:pt x="273" y="10"/>
                  </a:lnTo>
                  <a:lnTo>
                    <a:pt x="282" y="29"/>
                  </a:lnTo>
                  <a:lnTo>
                    <a:pt x="290" y="29"/>
                  </a:lnTo>
                  <a:lnTo>
                    <a:pt x="290" y="39"/>
                  </a:lnTo>
                  <a:lnTo>
                    <a:pt x="282" y="49"/>
                  </a:lnTo>
                  <a:lnTo>
                    <a:pt x="282" y="59"/>
                  </a:lnTo>
                  <a:lnTo>
                    <a:pt x="290" y="59"/>
                  </a:lnTo>
                  <a:lnTo>
                    <a:pt x="316" y="78"/>
                  </a:lnTo>
                  <a:lnTo>
                    <a:pt x="324" y="78"/>
                  </a:lnTo>
                  <a:lnTo>
                    <a:pt x="341" y="88"/>
                  </a:lnTo>
                  <a:lnTo>
                    <a:pt x="333" y="108"/>
                  </a:lnTo>
                  <a:lnTo>
                    <a:pt x="333" y="108"/>
                  </a:lnTo>
                  <a:lnTo>
                    <a:pt x="341" y="118"/>
                  </a:lnTo>
                  <a:lnTo>
                    <a:pt x="341" y="127"/>
                  </a:lnTo>
                  <a:lnTo>
                    <a:pt x="333" y="137"/>
                  </a:lnTo>
                  <a:lnTo>
                    <a:pt x="341" y="137"/>
                  </a:lnTo>
                  <a:lnTo>
                    <a:pt x="350" y="147"/>
                  </a:lnTo>
                  <a:lnTo>
                    <a:pt x="341" y="157"/>
                  </a:lnTo>
                  <a:lnTo>
                    <a:pt x="341" y="157"/>
                  </a:lnTo>
                  <a:lnTo>
                    <a:pt x="359" y="157"/>
                  </a:lnTo>
                  <a:lnTo>
                    <a:pt x="367" y="157"/>
                  </a:lnTo>
                  <a:lnTo>
                    <a:pt x="367" y="166"/>
                  </a:lnTo>
                  <a:lnTo>
                    <a:pt x="367" y="176"/>
                  </a:lnTo>
                  <a:lnTo>
                    <a:pt x="359" y="186"/>
                  </a:lnTo>
                  <a:lnTo>
                    <a:pt x="299" y="196"/>
                  </a:lnTo>
                  <a:lnTo>
                    <a:pt x="86" y="225"/>
                  </a:lnTo>
                  <a:lnTo>
                    <a:pt x="60" y="235"/>
                  </a:lnTo>
                  <a:lnTo>
                    <a:pt x="0" y="235"/>
                  </a:lnTo>
                  <a:lnTo>
                    <a:pt x="17" y="206"/>
                  </a:lnTo>
                  <a:lnTo>
                    <a:pt x="26" y="196"/>
                  </a:lnTo>
                  <a:lnTo>
                    <a:pt x="34" y="186"/>
                  </a:lnTo>
                  <a:lnTo>
                    <a:pt x="51" y="176"/>
                  </a:lnTo>
                  <a:lnTo>
                    <a:pt x="51" y="16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96"/>
            <p:cNvSpPr/>
            <p:nvPr/>
          </p:nvSpPr>
          <p:spPr bwMode="auto">
            <a:xfrm>
              <a:off x="6589177" y="4976024"/>
              <a:ext cx="368211" cy="418217"/>
            </a:xfrm>
            <a:custGeom>
              <a:avLst/>
              <a:gdLst/>
              <a:ahLst/>
              <a:cxnLst>
                <a:cxn ang="0">
                  <a:pos x="77" y="19"/>
                </a:cxn>
                <a:cxn ang="0">
                  <a:pos x="77" y="0"/>
                </a:cxn>
                <a:cxn ang="0">
                  <a:pos x="86" y="68"/>
                </a:cxn>
                <a:cxn ang="0">
                  <a:pos x="145" y="58"/>
                </a:cxn>
                <a:cxn ang="0">
                  <a:pos x="145" y="98"/>
                </a:cxn>
                <a:cxn ang="0">
                  <a:pos x="154" y="88"/>
                </a:cxn>
                <a:cxn ang="0">
                  <a:pos x="179" y="68"/>
                </a:cxn>
                <a:cxn ang="0">
                  <a:pos x="179" y="58"/>
                </a:cxn>
                <a:cxn ang="0">
                  <a:pos x="188" y="68"/>
                </a:cxn>
                <a:cxn ang="0">
                  <a:pos x="197" y="68"/>
                </a:cxn>
                <a:cxn ang="0">
                  <a:pos x="197" y="58"/>
                </a:cxn>
                <a:cxn ang="0">
                  <a:pos x="222" y="58"/>
                </a:cxn>
                <a:cxn ang="0">
                  <a:pos x="231" y="68"/>
                </a:cxn>
                <a:cxn ang="0">
                  <a:pos x="231" y="78"/>
                </a:cxn>
                <a:cxn ang="0">
                  <a:pos x="231" y="88"/>
                </a:cxn>
                <a:cxn ang="0">
                  <a:pos x="222" y="88"/>
                </a:cxn>
                <a:cxn ang="0">
                  <a:pos x="205" y="78"/>
                </a:cxn>
                <a:cxn ang="0">
                  <a:pos x="197" y="78"/>
                </a:cxn>
                <a:cxn ang="0">
                  <a:pos x="197" y="98"/>
                </a:cxn>
                <a:cxn ang="0">
                  <a:pos x="197" y="107"/>
                </a:cxn>
                <a:cxn ang="0">
                  <a:pos x="179" y="117"/>
                </a:cxn>
                <a:cxn ang="0">
                  <a:pos x="179" y="127"/>
                </a:cxn>
                <a:cxn ang="0">
                  <a:pos x="171" y="137"/>
                </a:cxn>
                <a:cxn ang="0">
                  <a:pos x="171" y="156"/>
                </a:cxn>
                <a:cxn ang="0">
                  <a:pos x="154" y="156"/>
                </a:cxn>
                <a:cxn ang="0">
                  <a:pos x="154" y="147"/>
                </a:cxn>
                <a:cxn ang="0">
                  <a:pos x="145" y="147"/>
                </a:cxn>
                <a:cxn ang="0">
                  <a:pos x="145" y="166"/>
                </a:cxn>
                <a:cxn ang="0">
                  <a:pos x="137" y="176"/>
                </a:cxn>
                <a:cxn ang="0">
                  <a:pos x="137" y="196"/>
                </a:cxn>
                <a:cxn ang="0">
                  <a:pos x="128" y="205"/>
                </a:cxn>
                <a:cxn ang="0">
                  <a:pos x="128" y="215"/>
                </a:cxn>
                <a:cxn ang="0">
                  <a:pos x="120" y="235"/>
                </a:cxn>
                <a:cxn ang="0">
                  <a:pos x="103" y="244"/>
                </a:cxn>
                <a:cxn ang="0">
                  <a:pos x="94" y="254"/>
                </a:cxn>
                <a:cxn ang="0">
                  <a:pos x="77" y="254"/>
                </a:cxn>
                <a:cxn ang="0">
                  <a:pos x="69" y="254"/>
                </a:cxn>
                <a:cxn ang="0">
                  <a:pos x="60" y="264"/>
                </a:cxn>
                <a:cxn ang="0">
                  <a:pos x="51" y="264"/>
                </a:cxn>
                <a:cxn ang="0">
                  <a:pos x="43" y="254"/>
                </a:cxn>
                <a:cxn ang="0">
                  <a:pos x="43" y="244"/>
                </a:cxn>
                <a:cxn ang="0">
                  <a:pos x="34" y="244"/>
                </a:cxn>
                <a:cxn ang="0">
                  <a:pos x="26" y="235"/>
                </a:cxn>
                <a:cxn ang="0">
                  <a:pos x="9" y="225"/>
                </a:cxn>
                <a:cxn ang="0">
                  <a:pos x="0" y="205"/>
                </a:cxn>
                <a:cxn ang="0">
                  <a:pos x="0" y="176"/>
                </a:cxn>
                <a:cxn ang="0">
                  <a:pos x="9" y="176"/>
                </a:cxn>
                <a:cxn ang="0">
                  <a:pos x="17" y="166"/>
                </a:cxn>
                <a:cxn ang="0">
                  <a:pos x="17" y="137"/>
                </a:cxn>
                <a:cxn ang="0">
                  <a:pos x="26" y="147"/>
                </a:cxn>
                <a:cxn ang="0">
                  <a:pos x="34" y="137"/>
                </a:cxn>
                <a:cxn ang="0">
                  <a:pos x="34" y="117"/>
                </a:cxn>
                <a:cxn ang="0">
                  <a:pos x="43" y="107"/>
                </a:cxn>
                <a:cxn ang="0">
                  <a:pos x="51" y="107"/>
                </a:cxn>
                <a:cxn ang="0">
                  <a:pos x="69" y="88"/>
                </a:cxn>
                <a:cxn ang="0">
                  <a:pos x="77" y="78"/>
                </a:cxn>
                <a:cxn ang="0">
                  <a:pos x="77" y="68"/>
                </a:cxn>
                <a:cxn ang="0">
                  <a:pos x="77" y="58"/>
                </a:cxn>
                <a:cxn ang="0">
                  <a:pos x="77" y="39"/>
                </a:cxn>
                <a:cxn ang="0">
                  <a:pos x="69" y="29"/>
                </a:cxn>
                <a:cxn ang="0">
                  <a:pos x="77" y="19"/>
                </a:cxn>
              </a:cxnLst>
              <a:rect l="0" t="0" r="r" b="b"/>
              <a:pathLst>
                <a:path w="231" h="264">
                  <a:moveTo>
                    <a:pt x="77" y="19"/>
                  </a:moveTo>
                  <a:lnTo>
                    <a:pt x="77" y="0"/>
                  </a:lnTo>
                  <a:lnTo>
                    <a:pt x="86" y="68"/>
                  </a:lnTo>
                  <a:lnTo>
                    <a:pt x="145" y="58"/>
                  </a:lnTo>
                  <a:lnTo>
                    <a:pt x="145" y="98"/>
                  </a:lnTo>
                  <a:lnTo>
                    <a:pt x="154" y="88"/>
                  </a:lnTo>
                  <a:lnTo>
                    <a:pt x="179" y="68"/>
                  </a:lnTo>
                  <a:lnTo>
                    <a:pt x="179" y="58"/>
                  </a:lnTo>
                  <a:lnTo>
                    <a:pt x="188" y="68"/>
                  </a:lnTo>
                  <a:lnTo>
                    <a:pt x="197" y="68"/>
                  </a:lnTo>
                  <a:lnTo>
                    <a:pt x="197" y="58"/>
                  </a:lnTo>
                  <a:lnTo>
                    <a:pt x="222" y="58"/>
                  </a:lnTo>
                  <a:lnTo>
                    <a:pt x="231" y="68"/>
                  </a:lnTo>
                  <a:lnTo>
                    <a:pt x="231" y="78"/>
                  </a:lnTo>
                  <a:lnTo>
                    <a:pt x="231" y="88"/>
                  </a:lnTo>
                  <a:lnTo>
                    <a:pt x="222" y="88"/>
                  </a:lnTo>
                  <a:lnTo>
                    <a:pt x="205" y="78"/>
                  </a:lnTo>
                  <a:lnTo>
                    <a:pt x="197" y="78"/>
                  </a:lnTo>
                  <a:lnTo>
                    <a:pt x="197" y="98"/>
                  </a:lnTo>
                  <a:lnTo>
                    <a:pt x="197" y="107"/>
                  </a:lnTo>
                  <a:lnTo>
                    <a:pt x="179" y="117"/>
                  </a:lnTo>
                  <a:lnTo>
                    <a:pt x="179" y="127"/>
                  </a:lnTo>
                  <a:lnTo>
                    <a:pt x="171" y="137"/>
                  </a:lnTo>
                  <a:lnTo>
                    <a:pt x="171" y="156"/>
                  </a:lnTo>
                  <a:lnTo>
                    <a:pt x="154" y="156"/>
                  </a:lnTo>
                  <a:lnTo>
                    <a:pt x="154" y="147"/>
                  </a:lnTo>
                  <a:lnTo>
                    <a:pt x="145" y="147"/>
                  </a:lnTo>
                  <a:lnTo>
                    <a:pt x="145" y="166"/>
                  </a:lnTo>
                  <a:lnTo>
                    <a:pt x="137" y="176"/>
                  </a:lnTo>
                  <a:lnTo>
                    <a:pt x="137" y="196"/>
                  </a:lnTo>
                  <a:lnTo>
                    <a:pt x="128" y="205"/>
                  </a:lnTo>
                  <a:lnTo>
                    <a:pt x="128" y="215"/>
                  </a:lnTo>
                  <a:lnTo>
                    <a:pt x="120" y="235"/>
                  </a:lnTo>
                  <a:lnTo>
                    <a:pt x="103" y="244"/>
                  </a:lnTo>
                  <a:lnTo>
                    <a:pt x="94" y="254"/>
                  </a:lnTo>
                  <a:lnTo>
                    <a:pt x="77" y="254"/>
                  </a:lnTo>
                  <a:lnTo>
                    <a:pt x="69" y="254"/>
                  </a:lnTo>
                  <a:lnTo>
                    <a:pt x="60" y="264"/>
                  </a:lnTo>
                  <a:lnTo>
                    <a:pt x="51" y="264"/>
                  </a:lnTo>
                  <a:lnTo>
                    <a:pt x="43" y="254"/>
                  </a:lnTo>
                  <a:lnTo>
                    <a:pt x="43" y="244"/>
                  </a:lnTo>
                  <a:lnTo>
                    <a:pt x="34" y="244"/>
                  </a:lnTo>
                  <a:lnTo>
                    <a:pt x="26" y="235"/>
                  </a:lnTo>
                  <a:lnTo>
                    <a:pt x="9" y="225"/>
                  </a:lnTo>
                  <a:lnTo>
                    <a:pt x="0" y="205"/>
                  </a:lnTo>
                  <a:lnTo>
                    <a:pt x="0" y="176"/>
                  </a:lnTo>
                  <a:lnTo>
                    <a:pt x="9" y="176"/>
                  </a:lnTo>
                  <a:lnTo>
                    <a:pt x="17" y="166"/>
                  </a:lnTo>
                  <a:lnTo>
                    <a:pt x="17" y="137"/>
                  </a:lnTo>
                  <a:lnTo>
                    <a:pt x="26" y="147"/>
                  </a:lnTo>
                  <a:lnTo>
                    <a:pt x="34" y="137"/>
                  </a:lnTo>
                  <a:lnTo>
                    <a:pt x="34" y="117"/>
                  </a:lnTo>
                  <a:lnTo>
                    <a:pt x="43" y="107"/>
                  </a:lnTo>
                  <a:lnTo>
                    <a:pt x="51" y="107"/>
                  </a:lnTo>
                  <a:lnTo>
                    <a:pt x="69" y="88"/>
                  </a:lnTo>
                  <a:lnTo>
                    <a:pt x="77" y="78"/>
                  </a:lnTo>
                  <a:lnTo>
                    <a:pt x="77" y="68"/>
                  </a:lnTo>
                  <a:lnTo>
                    <a:pt x="77" y="58"/>
                  </a:lnTo>
                  <a:lnTo>
                    <a:pt x="77" y="39"/>
                  </a:lnTo>
                  <a:lnTo>
                    <a:pt x="69" y="29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97"/>
            <p:cNvSpPr/>
            <p:nvPr/>
          </p:nvSpPr>
          <p:spPr bwMode="auto">
            <a:xfrm>
              <a:off x="6700293" y="4758551"/>
              <a:ext cx="472793" cy="324536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8" y="39"/>
                </a:cxn>
                <a:cxn ang="0">
                  <a:pos x="34" y="19"/>
                </a:cxn>
                <a:cxn ang="0">
                  <a:pos x="34" y="39"/>
                </a:cxn>
                <a:cxn ang="0">
                  <a:pos x="34" y="39"/>
                </a:cxn>
                <a:cxn ang="0">
                  <a:pos x="238" y="0"/>
                </a:cxn>
                <a:cxn ang="0">
                  <a:pos x="247" y="0"/>
                </a:cxn>
                <a:cxn ang="0">
                  <a:pos x="255" y="9"/>
                </a:cxn>
                <a:cxn ang="0">
                  <a:pos x="264" y="29"/>
                </a:cxn>
                <a:cxn ang="0">
                  <a:pos x="281" y="39"/>
                </a:cxn>
                <a:cxn ang="0">
                  <a:pos x="273" y="49"/>
                </a:cxn>
                <a:cxn ang="0">
                  <a:pos x="273" y="58"/>
                </a:cxn>
                <a:cxn ang="0">
                  <a:pos x="264" y="68"/>
                </a:cxn>
                <a:cxn ang="0">
                  <a:pos x="273" y="78"/>
                </a:cxn>
                <a:cxn ang="0">
                  <a:pos x="273" y="78"/>
                </a:cxn>
                <a:cxn ang="0">
                  <a:pos x="264" y="88"/>
                </a:cxn>
                <a:cxn ang="0">
                  <a:pos x="273" y="98"/>
                </a:cxn>
                <a:cxn ang="0">
                  <a:pos x="281" y="98"/>
                </a:cxn>
                <a:cxn ang="0">
                  <a:pos x="281" y="107"/>
                </a:cxn>
                <a:cxn ang="0">
                  <a:pos x="298" y="117"/>
                </a:cxn>
                <a:cxn ang="0">
                  <a:pos x="298" y="127"/>
                </a:cxn>
                <a:cxn ang="0">
                  <a:pos x="281" y="137"/>
                </a:cxn>
                <a:cxn ang="0">
                  <a:pos x="281" y="146"/>
                </a:cxn>
                <a:cxn ang="0">
                  <a:pos x="273" y="156"/>
                </a:cxn>
                <a:cxn ang="0">
                  <a:pos x="255" y="156"/>
                </a:cxn>
                <a:cxn ang="0">
                  <a:pos x="247" y="166"/>
                </a:cxn>
                <a:cxn ang="0">
                  <a:pos x="76" y="195"/>
                </a:cxn>
                <a:cxn ang="0">
                  <a:pos x="17" y="205"/>
                </a:cxn>
                <a:cxn ang="0">
                  <a:pos x="8" y="137"/>
                </a:cxn>
                <a:cxn ang="0">
                  <a:pos x="0" y="49"/>
                </a:cxn>
              </a:cxnLst>
              <a:rect l="0" t="0" r="r" b="b"/>
              <a:pathLst>
                <a:path w="298" h="205">
                  <a:moveTo>
                    <a:pt x="0" y="49"/>
                  </a:moveTo>
                  <a:lnTo>
                    <a:pt x="8" y="39"/>
                  </a:lnTo>
                  <a:lnTo>
                    <a:pt x="34" y="1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238" y="0"/>
                  </a:lnTo>
                  <a:lnTo>
                    <a:pt x="247" y="0"/>
                  </a:lnTo>
                  <a:lnTo>
                    <a:pt x="255" y="9"/>
                  </a:lnTo>
                  <a:lnTo>
                    <a:pt x="264" y="29"/>
                  </a:lnTo>
                  <a:lnTo>
                    <a:pt x="281" y="3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64" y="68"/>
                  </a:lnTo>
                  <a:lnTo>
                    <a:pt x="273" y="78"/>
                  </a:lnTo>
                  <a:lnTo>
                    <a:pt x="273" y="78"/>
                  </a:lnTo>
                  <a:lnTo>
                    <a:pt x="264" y="88"/>
                  </a:lnTo>
                  <a:lnTo>
                    <a:pt x="273" y="98"/>
                  </a:lnTo>
                  <a:lnTo>
                    <a:pt x="281" y="98"/>
                  </a:lnTo>
                  <a:lnTo>
                    <a:pt x="281" y="107"/>
                  </a:lnTo>
                  <a:lnTo>
                    <a:pt x="298" y="117"/>
                  </a:lnTo>
                  <a:lnTo>
                    <a:pt x="298" y="127"/>
                  </a:lnTo>
                  <a:lnTo>
                    <a:pt x="281" y="137"/>
                  </a:lnTo>
                  <a:lnTo>
                    <a:pt x="281" y="146"/>
                  </a:lnTo>
                  <a:lnTo>
                    <a:pt x="273" y="156"/>
                  </a:lnTo>
                  <a:lnTo>
                    <a:pt x="255" y="156"/>
                  </a:lnTo>
                  <a:lnTo>
                    <a:pt x="247" y="166"/>
                  </a:lnTo>
                  <a:lnTo>
                    <a:pt x="76" y="195"/>
                  </a:lnTo>
                  <a:lnTo>
                    <a:pt x="17" y="205"/>
                  </a:lnTo>
                  <a:lnTo>
                    <a:pt x="8" y="13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98"/>
            <p:cNvSpPr/>
            <p:nvPr/>
          </p:nvSpPr>
          <p:spPr bwMode="auto">
            <a:xfrm>
              <a:off x="6820126" y="5021191"/>
              <a:ext cx="283240" cy="187361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71" y="0"/>
                </a:cxn>
                <a:cxn ang="0">
                  <a:pos x="179" y="20"/>
                </a:cxn>
                <a:cxn ang="0">
                  <a:pos x="171" y="20"/>
                </a:cxn>
                <a:cxn ang="0">
                  <a:pos x="171" y="10"/>
                </a:cxn>
                <a:cxn ang="0">
                  <a:pos x="162" y="20"/>
                </a:cxn>
                <a:cxn ang="0">
                  <a:pos x="162" y="20"/>
                </a:cxn>
                <a:cxn ang="0">
                  <a:pos x="154" y="29"/>
                </a:cxn>
                <a:cxn ang="0">
                  <a:pos x="154" y="39"/>
                </a:cxn>
                <a:cxn ang="0">
                  <a:pos x="145" y="39"/>
                </a:cxn>
                <a:cxn ang="0">
                  <a:pos x="154" y="59"/>
                </a:cxn>
                <a:cxn ang="0">
                  <a:pos x="145" y="78"/>
                </a:cxn>
                <a:cxn ang="0">
                  <a:pos x="154" y="88"/>
                </a:cxn>
                <a:cxn ang="0">
                  <a:pos x="162" y="108"/>
                </a:cxn>
                <a:cxn ang="0">
                  <a:pos x="162" y="118"/>
                </a:cxn>
                <a:cxn ang="0">
                  <a:pos x="154" y="118"/>
                </a:cxn>
                <a:cxn ang="0">
                  <a:pos x="137" y="118"/>
                </a:cxn>
                <a:cxn ang="0">
                  <a:pos x="128" y="108"/>
                </a:cxn>
                <a:cxn ang="0">
                  <a:pos x="120" y="108"/>
                </a:cxn>
                <a:cxn ang="0">
                  <a:pos x="120" y="98"/>
                </a:cxn>
                <a:cxn ang="0">
                  <a:pos x="128" y="88"/>
                </a:cxn>
                <a:cxn ang="0">
                  <a:pos x="128" y="78"/>
                </a:cxn>
                <a:cxn ang="0">
                  <a:pos x="120" y="78"/>
                </a:cxn>
                <a:cxn ang="0">
                  <a:pos x="111" y="59"/>
                </a:cxn>
                <a:cxn ang="0">
                  <a:pos x="103" y="59"/>
                </a:cxn>
                <a:cxn ang="0">
                  <a:pos x="103" y="59"/>
                </a:cxn>
                <a:cxn ang="0">
                  <a:pos x="86" y="49"/>
                </a:cxn>
                <a:cxn ang="0">
                  <a:pos x="77" y="29"/>
                </a:cxn>
                <a:cxn ang="0">
                  <a:pos x="52" y="29"/>
                </a:cxn>
                <a:cxn ang="0">
                  <a:pos x="52" y="39"/>
                </a:cxn>
                <a:cxn ang="0">
                  <a:pos x="43" y="39"/>
                </a:cxn>
                <a:cxn ang="0">
                  <a:pos x="34" y="29"/>
                </a:cxn>
                <a:cxn ang="0">
                  <a:pos x="34" y="39"/>
                </a:cxn>
                <a:cxn ang="0">
                  <a:pos x="9" y="59"/>
                </a:cxn>
                <a:cxn ang="0">
                  <a:pos x="0" y="69"/>
                </a:cxn>
                <a:cxn ang="0">
                  <a:pos x="0" y="29"/>
                </a:cxn>
              </a:cxnLst>
              <a:rect l="0" t="0" r="r" b="b"/>
              <a:pathLst>
                <a:path w="179" h="118">
                  <a:moveTo>
                    <a:pt x="0" y="29"/>
                  </a:moveTo>
                  <a:lnTo>
                    <a:pt x="171" y="0"/>
                  </a:lnTo>
                  <a:lnTo>
                    <a:pt x="179" y="20"/>
                  </a:lnTo>
                  <a:lnTo>
                    <a:pt x="171" y="20"/>
                  </a:lnTo>
                  <a:lnTo>
                    <a:pt x="171" y="10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54" y="29"/>
                  </a:lnTo>
                  <a:lnTo>
                    <a:pt x="154" y="39"/>
                  </a:lnTo>
                  <a:lnTo>
                    <a:pt x="145" y="39"/>
                  </a:lnTo>
                  <a:lnTo>
                    <a:pt x="154" y="59"/>
                  </a:lnTo>
                  <a:lnTo>
                    <a:pt x="145" y="78"/>
                  </a:lnTo>
                  <a:lnTo>
                    <a:pt x="154" y="88"/>
                  </a:lnTo>
                  <a:lnTo>
                    <a:pt x="162" y="108"/>
                  </a:lnTo>
                  <a:lnTo>
                    <a:pt x="162" y="118"/>
                  </a:lnTo>
                  <a:lnTo>
                    <a:pt x="154" y="118"/>
                  </a:lnTo>
                  <a:lnTo>
                    <a:pt x="137" y="118"/>
                  </a:lnTo>
                  <a:lnTo>
                    <a:pt x="128" y="108"/>
                  </a:lnTo>
                  <a:lnTo>
                    <a:pt x="120" y="108"/>
                  </a:lnTo>
                  <a:lnTo>
                    <a:pt x="120" y="98"/>
                  </a:lnTo>
                  <a:lnTo>
                    <a:pt x="128" y="88"/>
                  </a:lnTo>
                  <a:lnTo>
                    <a:pt x="128" y="78"/>
                  </a:lnTo>
                  <a:lnTo>
                    <a:pt x="120" y="78"/>
                  </a:lnTo>
                  <a:lnTo>
                    <a:pt x="111" y="59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86" y="49"/>
                  </a:lnTo>
                  <a:lnTo>
                    <a:pt x="77" y="29"/>
                  </a:lnTo>
                  <a:lnTo>
                    <a:pt x="52" y="29"/>
                  </a:lnTo>
                  <a:lnTo>
                    <a:pt x="52" y="39"/>
                  </a:lnTo>
                  <a:lnTo>
                    <a:pt x="43" y="3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9" y="59"/>
                  </a:lnTo>
                  <a:lnTo>
                    <a:pt x="0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99"/>
            <p:cNvSpPr/>
            <p:nvPr/>
          </p:nvSpPr>
          <p:spPr bwMode="auto">
            <a:xfrm>
              <a:off x="7077220" y="5052976"/>
              <a:ext cx="108938" cy="17063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" y="9"/>
                </a:cxn>
                <a:cxn ang="0">
                  <a:pos x="0" y="19"/>
                </a:cxn>
                <a:cxn ang="0">
                  <a:pos x="0" y="29"/>
                </a:cxn>
                <a:cxn ang="0">
                  <a:pos x="9" y="39"/>
                </a:cxn>
                <a:cxn ang="0">
                  <a:pos x="9" y="49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9" y="58"/>
                </a:cxn>
                <a:cxn ang="0">
                  <a:pos x="9" y="78"/>
                </a:cxn>
                <a:cxn ang="0">
                  <a:pos x="9" y="88"/>
                </a:cxn>
                <a:cxn ang="0">
                  <a:pos x="26" y="88"/>
                </a:cxn>
                <a:cxn ang="0">
                  <a:pos x="26" y="98"/>
                </a:cxn>
                <a:cxn ang="0">
                  <a:pos x="35" y="107"/>
                </a:cxn>
                <a:cxn ang="0">
                  <a:pos x="43" y="107"/>
                </a:cxn>
                <a:cxn ang="0">
                  <a:pos x="60" y="98"/>
                </a:cxn>
                <a:cxn ang="0">
                  <a:pos x="69" y="78"/>
                </a:cxn>
                <a:cxn ang="0">
                  <a:pos x="69" y="68"/>
                </a:cxn>
                <a:cxn ang="0">
                  <a:pos x="35" y="68"/>
                </a:cxn>
                <a:cxn ang="0">
                  <a:pos x="17" y="0"/>
                </a:cxn>
              </a:cxnLst>
              <a:rect l="0" t="0" r="r" b="b"/>
              <a:pathLst>
                <a:path w="69" h="107">
                  <a:moveTo>
                    <a:pt x="17" y="0"/>
                  </a:moveTo>
                  <a:lnTo>
                    <a:pt x="9" y="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9" y="39"/>
                  </a:lnTo>
                  <a:lnTo>
                    <a:pt x="9" y="49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9" y="58"/>
                  </a:lnTo>
                  <a:lnTo>
                    <a:pt x="9" y="78"/>
                  </a:lnTo>
                  <a:lnTo>
                    <a:pt x="9" y="88"/>
                  </a:lnTo>
                  <a:lnTo>
                    <a:pt x="26" y="88"/>
                  </a:lnTo>
                  <a:lnTo>
                    <a:pt x="26" y="98"/>
                  </a:lnTo>
                  <a:lnTo>
                    <a:pt x="35" y="107"/>
                  </a:lnTo>
                  <a:lnTo>
                    <a:pt x="43" y="107"/>
                  </a:lnTo>
                  <a:lnTo>
                    <a:pt x="60" y="98"/>
                  </a:lnTo>
                  <a:lnTo>
                    <a:pt x="69" y="78"/>
                  </a:lnTo>
                  <a:lnTo>
                    <a:pt x="69" y="68"/>
                  </a:lnTo>
                  <a:lnTo>
                    <a:pt x="35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00"/>
            <p:cNvSpPr/>
            <p:nvPr/>
          </p:nvSpPr>
          <p:spPr bwMode="auto">
            <a:xfrm>
              <a:off x="7090293" y="5006135"/>
              <a:ext cx="95866" cy="15557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20"/>
                </a:cxn>
                <a:cxn ang="0">
                  <a:pos x="26" y="30"/>
                </a:cxn>
                <a:cxn ang="0">
                  <a:pos x="34" y="49"/>
                </a:cxn>
                <a:cxn ang="0">
                  <a:pos x="34" y="59"/>
                </a:cxn>
                <a:cxn ang="0">
                  <a:pos x="51" y="69"/>
                </a:cxn>
                <a:cxn ang="0">
                  <a:pos x="60" y="79"/>
                </a:cxn>
                <a:cxn ang="0">
                  <a:pos x="60" y="98"/>
                </a:cxn>
                <a:cxn ang="0">
                  <a:pos x="26" y="98"/>
                </a:cxn>
                <a:cxn ang="0">
                  <a:pos x="8" y="30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60" h="98">
                  <a:moveTo>
                    <a:pt x="17" y="0"/>
                  </a:moveTo>
                  <a:lnTo>
                    <a:pt x="17" y="20"/>
                  </a:lnTo>
                  <a:lnTo>
                    <a:pt x="26" y="30"/>
                  </a:lnTo>
                  <a:lnTo>
                    <a:pt x="34" y="49"/>
                  </a:lnTo>
                  <a:lnTo>
                    <a:pt x="34" y="59"/>
                  </a:lnTo>
                  <a:lnTo>
                    <a:pt x="51" y="69"/>
                  </a:lnTo>
                  <a:lnTo>
                    <a:pt x="60" y="79"/>
                  </a:lnTo>
                  <a:lnTo>
                    <a:pt x="60" y="98"/>
                  </a:lnTo>
                  <a:lnTo>
                    <a:pt x="26" y="98"/>
                  </a:lnTo>
                  <a:lnTo>
                    <a:pt x="8" y="30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101"/>
            <p:cNvSpPr/>
            <p:nvPr/>
          </p:nvSpPr>
          <p:spPr bwMode="auto">
            <a:xfrm>
              <a:off x="7133868" y="5223608"/>
              <a:ext cx="26145" cy="93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0" y="20"/>
                </a:cxn>
                <a:cxn ang="0">
                  <a:pos x="0" y="40"/>
                </a:cxn>
                <a:cxn ang="0">
                  <a:pos x="0" y="59"/>
                </a:cxn>
                <a:cxn ang="0">
                  <a:pos x="8" y="40"/>
                </a:cxn>
                <a:cxn ang="0">
                  <a:pos x="8" y="30"/>
                </a:cxn>
                <a:cxn ang="0">
                  <a:pos x="17" y="2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17" h="59">
                  <a:moveTo>
                    <a:pt x="0" y="0"/>
                  </a:moveTo>
                  <a:lnTo>
                    <a:pt x="8" y="10"/>
                  </a:lnTo>
                  <a:lnTo>
                    <a:pt x="0" y="20"/>
                  </a:lnTo>
                  <a:lnTo>
                    <a:pt x="0" y="40"/>
                  </a:lnTo>
                  <a:lnTo>
                    <a:pt x="0" y="59"/>
                  </a:lnTo>
                  <a:lnTo>
                    <a:pt x="8" y="40"/>
                  </a:lnTo>
                  <a:lnTo>
                    <a:pt x="8" y="30"/>
                  </a:lnTo>
                  <a:lnTo>
                    <a:pt x="17" y="2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02"/>
            <p:cNvSpPr/>
            <p:nvPr/>
          </p:nvSpPr>
          <p:spPr bwMode="auto">
            <a:xfrm>
              <a:off x="7118616" y="4820446"/>
              <a:ext cx="108938" cy="26264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7" y="0"/>
                </a:cxn>
                <a:cxn ang="0">
                  <a:pos x="60" y="19"/>
                </a:cxn>
                <a:cxn ang="0">
                  <a:pos x="60" y="19"/>
                </a:cxn>
                <a:cxn ang="0">
                  <a:pos x="51" y="49"/>
                </a:cxn>
                <a:cxn ang="0">
                  <a:pos x="51" y="59"/>
                </a:cxn>
                <a:cxn ang="0">
                  <a:pos x="68" y="59"/>
                </a:cxn>
                <a:cxn ang="0">
                  <a:pos x="68" y="117"/>
                </a:cxn>
                <a:cxn ang="0">
                  <a:pos x="51" y="156"/>
                </a:cxn>
                <a:cxn ang="0">
                  <a:pos x="43" y="166"/>
                </a:cxn>
                <a:cxn ang="0">
                  <a:pos x="43" y="166"/>
                </a:cxn>
                <a:cxn ang="0">
                  <a:pos x="34" y="156"/>
                </a:cxn>
                <a:cxn ang="0">
                  <a:pos x="17" y="156"/>
                </a:cxn>
                <a:cxn ang="0">
                  <a:pos x="0" y="137"/>
                </a:cxn>
                <a:cxn ang="0">
                  <a:pos x="0" y="117"/>
                </a:cxn>
                <a:cxn ang="0">
                  <a:pos x="9" y="117"/>
                </a:cxn>
                <a:cxn ang="0">
                  <a:pos x="17" y="107"/>
                </a:cxn>
                <a:cxn ang="0">
                  <a:pos x="17" y="98"/>
                </a:cxn>
                <a:cxn ang="0">
                  <a:pos x="34" y="88"/>
                </a:cxn>
                <a:cxn ang="0">
                  <a:pos x="34" y="78"/>
                </a:cxn>
                <a:cxn ang="0">
                  <a:pos x="17" y="68"/>
                </a:cxn>
                <a:cxn ang="0">
                  <a:pos x="17" y="59"/>
                </a:cxn>
                <a:cxn ang="0">
                  <a:pos x="9" y="59"/>
                </a:cxn>
                <a:cxn ang="0">
                  <a:pos x="0" y="49"/>
                </a:cxn>
                <a:cxn ang="0">
                  <a:pos x="9" y="39"/>
                </a:cxn>
                <a:cxn ang="0">
                  <a:pos x="0" y="29"/>
                </a:cxn>
                <a:cxn ang="0">
                  <a:pos x="9" y="19"/>
                </a:cxn>
                <a:cxn ang="0">
                  <a:pos x="9" y="10"/>
                </a:cxn>
                <a:cxn ang="0">
                  <a:pos x="9" y="0"/>
                </a:cxn>
              </a:cxnLst>
              <a:rect l="0" t="0" r="r" b="b"/>
              <a:pathLst>
                <a:path w="68" h="166">
                  <a:moveTo>
                    <a:pt x="9" y="0"/>
                  </a:moveTo>
                  <a:lnTo>
                    <a:pt x="17" y="0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51" y="49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117"/>
                  </a:lnTo>
                  <a:lnTo>
                    <a:pt x="51" y="156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34" y="156"/>
                  </a:lnTo>
                  <a:lnTo>
                    <a:pt x="17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9" y="117"/>
                  </a:lnTo>
                  <a:lnTo>
                    <a:pt x="17" y="107"/>
                  </a:lnTo>
                  <a:lnTo>
                    <a:pt x="17" y="98"/>
                  </a:lnTo>
                  <a:lnTo>
                    <a:pt x="34" y="88"/>
                  </a:lnTo>
                  <a:lnTo>
                    <a:pt x="34" y="78"/>
                  </a:lnTo>
                  <a:lnTo>
                    <a:pt x="17" y="68"/>
                  </a:lnTo>
                  <a:lnTo>
                    <a:pt x="17" y="59"/>
                  </a:lnTo>
                  <a:lnTo>
                    <a:pt x="9" y="59"/>
                  </a:lnTo>
                  <a:lnTo>
                    <a:pt x="0" y="49"/>
                  </a:lnTo>
                  <a:lnTo>
                    <a:pt x="9" y="39"/>
                  </a:lnTo>
                  <a:lnTo>
                    <a:pt x="0" y="29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103"/>
            <p:cNvSpPr/>
            <p:nvPr/>
          </p:nvSpPr>
          <p:spPr bwMode="auto">
            <a:xfrm>
              <a:off x="6752583" y="4385501"/>
              <a:ext cx="488044" cy="465057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17" y="235"/>
                </a:cxn>
                <a:cxn ang="0">
                  <a:pos x="25" y="225"/>
                </a:cxn>
                <a:cxn ang="0">
                  <a:pos x="34" y="205"/>
                </a:cxn>
                <a:cxn ang="0">
                  <a:pos x="34" y="205"/>
                </a:cxn>
                <a:cxn ang="0">
                  <a:pos x="25" y="195"/>
                </a:cxn>
                <a:cxn ang="0">
                  <a:pos x="17" y="186"/>
                </a:cxn>
                <a:cxn ang="0">
                  <a:pos x="25" y="166"/>
                </a:cxn>
                <a:cxn ang="0">
                  <a:pos x="42" y="166"/>
                </a:cxn>
                <a:cxn ang="0">
                  <a:pos x="59" y="166"/>
                </a:cxn>
                <a:cxn ang="0">
                  <a:pos x="85" y="166"/>
                </a:cxn>
                <a:cxn ang="0">
                  <a:pos x="119" y="156"/>
                </a:cxn>
                <a:cxn ang="0">
                  <a:pos x="136" y="137"/>
                </a:cxn>
                <a:cxn ang="0">
                  <a:pos x="145" y="127"/>
                </a:cxn>
                <a:cxn ang="0">
                  <a:pos x="145" y="117"/>
                </a:cxn>
                <a:cxn ang="0">
                  <a:pos x="136" y="98"/>
                </a:cxn>
                <a:cxn ang="0">
                  <a:pos x="136" y="88"/>
                </a:cxn>
                <a:cxn ang="0">
                  <a:pos x="145" y="78"/>
                </a:cxn>
                <a:cxn ang="0">
                  <a:pos x="153" y="68"/>
                </a:cxn>
                <a:cxn ang="0">
                  <a:pos x="153" y="58"/>
                </a:cxn>
                <a:cxn ang="0">
                  <a:pos x="170" y="29"/>
                </a:cxn>
                <a:cxn ang="0">
                  <a:pos x="196" y="9"/>
                </a:cxn>
                <a:cxn ang="0">
                  <a:pos x="256" y="0"/>
                </a:cxn>
                <a:cxn ang="0">
                  <a:pos x="264" y="19"/>
                </a:cxn>
                <a:cxn ang="0">
                  <a:pos x="273" y="29"/>
                </a:cxn>
                <a:cxn ang="0">
                  <a:pos x="273" y="49"/>
                </a:cxn>
                <a:cxn ang="0">
                  <a:pos x="273" y="58"/>
                </a:cxn>
                <a:cxn ang="0">
                  <a:pos x="273" y="68"/>
                </a:cxn>
                <a:cxn ang="0">
                  <a:pos x="273" y="78"/>
                </a:cxn>
                <a:cxn ang="0">
                  <a:pos x="273" y="98"/>
                </a:cxn>
                <a:cxn ang="0">
                  <a:pos x="290" y="107"/>
                </a:cxn>
                <a:cxn ang="0">
                  <a:pos x="290" y="127"/>
                </a:cxn>
                <a:cxn ang="0">
                  <a:pos x="290" y="156"/>
                </a:cxn>
                <a:cxn ang="0">
                  <a:pos x="298" y="205"/>
                </a:cxn>
                <a:cxn ang="0">
                  <a:pos x="298" y="244"/>
                </a:cxn>
                <a:cxn ang="0">
                  <a:pos x="307" y="264"/>
                </a:cxn>
                <a:cxn ang="0">
                  <a:pos x="298" y="284"/>
                </a:cxn>
                <a:cxn ang="0">
                  <a:pos x="290" y="293"/>
                </a:cxn>
                <a:cxn ang="0">
                  <a:pos x="247" y="274"/>
                </a:cxn>
                <a:cxn ang="0">
                  <a:pos x="230" y="264"/>
                </a:cxn>
                <a:cxn ang="0">
                  <a:pos x="221" y="244"/>
                </a:cxn>
                <a:cxn ang="0">
                  <a:pos x="213" y="235"/>
                </a:cxn>
                <a:cxn ang="0">
                  <a:pos x="204" y="235"/>
                </a:cxn>
                <a:cxn ang="0">
                  <a:pos x="0" y="274"/>
                </a:cxn>
                <a:cxn ang="0">
                  <a:pos x="0" y="274"/>
                </a:cxn>
                <a:cxn ang="0">
                  <a:pos x="0" y="254"/>
                </a:cxn>
              </a:cxnLst>
              <a:rect l="0" t="0" r="r" b="b"/>
              <a:pathLst>
                <a:path w="307" h="293">
                  <a:moveTo>
                    <a:pt x="0" y="254"/>
                  </a:moveTo>
                  <a:lnTo>
                    <a:pt x="17" y="235"/>
                  </a:lnTo>
                  <a:lnTo>
                    <a:pt x="25" y="225"/>
                  </a:lnTo>
                  <a:lnTo>
                    <a:pt x="34" y="205"/>
                  </a:lnTo>
                  <a:lnTo>
                    <a:pt x="34" y="205"/>
                  </a:lnTo>
                  <a:lnTo>
                    <a:pt x="25" y="195"/>
                  </a:lnTo>
                  <a:lnTo>
                    <a:pt x="17" y="186"/>
                  </a:lnTo>
                  <a:lnTo>
                    <a:pt x="25" y="166"/>
                  </a:lnTo>
                  <a:lnTo>
                    <a:pt x="42" y="166"/>
                  </a:lnTo>
                  <a:lnTo>
                    <a:pt x="59" y="166"/>
                  </a:lnTo>
                  <a:lnTo>
                    <a:pt x="85" y="166"/>
                  </a:lnTo>
                  <a:lnTo>
                    <a:pt x="119" y="156"/>
                  </a:lnTo>
                  <a:lnTo>
                    <a:pt x="136" y="137"/>
                  </a:lnTo>
                  <a:lnTo>
                    <a:pt x="145" y="127"/>
                  </a:lnTo>
                  <a:lnTo>
                    <a:pt x="145" y="117"/>
                  </a:lnTo>
                  <a:lnTo>
                    <a:pt x="136" y="98"/>
                  </a:lnTo>
                  <a:lnTo>
                    <a:pt x="136" y="88"/>
                  </a:lnTo>
                  <a:lnTo>
                    <a:pt x="145" y="78"/>
                  </a:lnTo>
                  <a:lnTo>
                    <a:pt x="153" y="68"/>
                  </a:lnTo>
                  <a:lnTo>
                    <a:pt x="153" y="58"/>
                  </a:lnTo>
                  <a:lnTo>
                    <a:pt x="170" y="29"/>
                  </a:lnTo>
                  <a:lnTo>
                    <a:pt x="196" y="9"/>
                  </a:lnTo>
                  <a:lnTo>
                    <a:pt x="256" y="0"/>
                  </a:lnTo>
                  <a:lnTo>
                    <a:pt x="264" y="19"/>
                  </a:lnTo>
                  <a:lnTo>
                    <a:pt x="273" y="2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73" y="68"/>
                  </a:lnTo>
                  <a:lnTo>
                    <a:pt x="273" y="78"/>
                  </a:lnTo>
                  <a:lnTo>
                    <a:pt x="273" y="98"/>
                  </a:lnTo>
                  <a:lnTo>
                    <a:pt x="290" y="107"/>
                  </a:lnTo>
                  <a:lnTo>
                    <a:pt x="290" y="127"/>
                  </a:lnTo>
                  <a:lnTo>
                    <a:pt x="290" y="156"/>
                  </a:lnTo>
                  <a:lnTo>
                    <a:pt x="298" y="205"/>
                  </a:lnTo>
                  <a:lnTo>
                    <a:pt x="298" y="244"/>
                  </a:lnTo>
                  <a:lnTo>
                    <a:pt x="307" y="264"/>
                  </a:lnTo>
                  <a:lnTo>
                    <a:pt x="298" y="284"/>
                  </a:lnTo>
                  <a:lnTo>
                    <a:pt x="290" y="293"/>
                  </a:lnTo>
                  <a:lnTo>
                    <a:pt x="247" y="274"/>
                  </a:lnTo>
                  <a:lnTo>
                    <a:pt x="230" y="264"/>
                  </a:lnTo>
                  <a:lnTo>
                    <a:pt x="221" y="244"/>
                  </a:lnTo>
                  <a:lnTo>
                    <a:pt x="213" y="235"/>
                  </a:lnTo>
                  <a:lnTo>
                    <a:pt x="204" y="235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04"/>
            <p:cNvSpPr/>
            <p:nvPr/>
          </p:nvSpPr>
          <p:spPr bwMode="auto">
            <a:xfrm>
              <a:off x="7199231" y="4786989"/>
              <a:ext cx="163407" cy="110409"/>
            </a:xfrm>
            <a:custGeom>
              <a:avLst/>
              <a:gdLst/>
              <a:ahLst/>
              <a:cxnLst>
                <a:cxn ang="0">
                  <a:pos x="9" y="39"/>
                </a:cxn>
                <a:cxn ang="0">
                  <a:pos x="17" y="39"/>
                </a:cxn>
                <a:cxn ang="0">
                  <a:pos x="17" y="49"/>
                </a:cxn>
                <a:cxn ang="0">
                  <a:pos x="26" y="49"/>
                </a:cxn>
                <a:cxn ang="0">
                  <a:pos x="60" y="30"/>
                </a:cxn>
                <a:cxn ang="0">
                  <a:pos x="60" y="20"/>
                </a:cxn>
                <a:cxn ang="0">
                  <a:pos x="68" y="20"/>
                </a:cxn>
                <a:cxn ang="0">
                  <a:pos x="77" y="20"/>
                </a:cxn>
                <a:cxn ang="0">
                  <a:pos x="77" y="0"/>
                </a:cxn>
                <a:cxn ang="0">
                  <a:pos x="86" y="0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94" y="10"/>
                </a:cxn>
                <a:cxn ang="0">
                  <a:pos x="103" y="0"/>
                </a:cxn>
                <a:cxn ang="0">
                  <a:pos x="103" y="10"/>
                </a:cxn>
                <a:cxn ang="0">
                  <a:pos x="103" y="10"/>
                </a:cxn>
                <a:cxn ang="0">
                  <a:pos x="86" y="20"/>
                </a:cxn>
                <a:cxn ang="0">
                  <a:pos x="68" y="39"/>
                </a:cxn>
                <a:cxn ang="0">
                  <a:pos x="51" y="49"/>
                </a:cxn>
                <a:cxn ang="0">
                  <a:pos x="43" y="59"/>
                </a:cxn>
                <a:cxn ang="0">
                  <a:pos x="34" y="59"/>
                </a:cxn>
                <a:cxn ang="0">
                  <a:pos x="17" y="69"/>
                </a:cxn>
                <a:cxn ang="0">
                  <a:pos x="9" y="69"/>
                </a:cxn>
                <a:cxn ang="0">
                  <a:pos x="0" y="59"/>
                </a:cxn>
                <a:cxn ang="0">
                  <a:pos x="9" y="39"/>
                </a:cxn>
                <a:cxn ang="0">
                  <a:pos x="9" y="39"/>
                </a:cxn>
              </a:cxnLst>
              <a:rect l="0" t="0" r="r" b="b"/>
              <a:pathLst>
                <a:path w="103" h="69">
                  <a:moveTo>
                    <a:pt x="9" y="39"/>
                  </a:moveTo>
                  <a:lnTo>
                    <a:pt x="17" y="39"/>
                  </a:lnTo>
                  <a:lnTo>
                    <a:pt x="17" y="49"/>
                  </a:lnTo>
                  <a:lnTo>
                    <a:pt x="26" y="49"/>
                  </a:lnTo>
                  <a:lnTo>
                    <a:pt x="60" y="30"/>
                  </a:lnTo>
                  <a:lnTo>
                    <a:pt x="60" y="20"/>
                  </a:lnTo>
                  <a:lnTo>
                    <a:pt x="68" y="20"/>
                  </a:lnTo>
                  <a:lnTo>
                    <a:pt x="77" y="20"/>
                  </a:lnTo>
                  <a:lnTo>
                    <a:pt x="77" y="0"/>
                  </a:lnTo>
                  <a:lnTo>
                    <a:pt x="86" y="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10"/>
                  </a:lnTo>
                  <a:lnTo>
                    <a:pt x="103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86" y="20"/>
                  </a:lnTo>
                  <a:lnTo>
                    <a:pt x="68" y="39"/>
                  </a:lnTo>
                  <a:lnTo>
                    <a:pt x="51" y="49"/>
                  </a:lnTo>
                  <a:lnTo>
                    <a:pt x="43" y="59"/>
                  </a:lnTo>
                  <a:lnTo>
                    <a:pt x="34" y="59"/>
                  </a:lnTo>
                  <a:lnTo>
                    <a:pt x="17" y="69"/>
                  </a:lnTo>
                  <a:lnTo>
                    <a:pt x="9" y="69"/>
                  </a:lnTo>
                  <a:lnTo>
                    <a:pt x="0" y="59"/>
                  </a:lnTo>
                  <a:lnTo>
                    <a:pt x="9" y="39"/>
                  </a:lnTo>
                  <a:lnTo>
                    <a:pt x="9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105"/>
            <p:cNvSpPr/>
            <p:nvPr/>
          </p:nvSpPr>
          <p:spPr bwMode="auto">
            <a:xfrm>
              <a:off x="7227554" y="4694982"/>
              <a:ext cx="135083" cy="140521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60" y="0"/>
                </a:cxn>
                <a:cxn ang="0">
                  <a:pos x="77" y="0"/>
                </a:cxn>
                <a:cxn ang="0">
                  <a:pos x="86" y="20"/>
                </a:cxn>
                <a:cxn ang="0">
                  <a:pos x="86" y="40"/>
                </a:cxn>
                <a:cxn ang="0">
                  <a:pos x="77" y="49"/>
                </a:cxn>
                <a:cxn ang="0">
                  <a:pos x="60" y="49"/>
                </a:cxn>
                <a:cxn ang="0">
                  <a:pos x="34" y="59"/>
                </a:cxn>
                <a:cxn ang="0">
                  <a:pos x="26" y="79"/>
                </a:cxn>
                <a:cxn ang="0">
                  <a:pos x="17" y="89"/>
                </a:cxn>
                <a:cxn ang="0">
                  <a:pos x="0" y="89"/>
                </a:cxn>
                <a:cxn ang="0">
                  <a:pos x="9" y="69"/>
                </a:cxn>
                <a:cxn ang="0">
                  <a:pos x="0" y="49"/>
                </a:cxn>
                <a:cxn ang="0">
                  <a:pos x="0" y="10"/>
                </a:cxn>
                <a:cxn ang="0">
                  <a:pos x="34" y="10"/>
                </a:cxn>
              </a:cxnLst>
              <a:rect l="0" t="0" r="r" b="b"/>
              <a:pathLst>
                <a:path w="86" h="89">
                  <a:moveTo>
                    <a:pt x="34" y="10"/>
                  </a:moveTo>
                  <a:lnTo>
                    <a:pt x="60" y="0"/>
                  </a:lnTo>
                  <a:lnTo>
                    <a:pt x="77" y="0"/>
                  </a:lnTo>
                  <a:lnTo>
                    <a:pt x="86" y="20"/>
                  </a:lnTo>
                  <a:lnTo>
                    <a:pt x="86" y="40"/>
                  </a:lnTo>
                  <a:lnTo>
                    <a:pt x="77" y="49"/>
                  </a:lnTo>
                  <a:lnTo>
                    <a:pt x="60" y="49"/>
                  </a:lnTo>
                  <a:lnTo>
                    <a:pt x="34" y="59"/>
                  </a:lnTo>
                  <a:lnTo>
                    <a:pt x="26" y="79"/>
                  </a:lnTo>
                  <a:lnTo>
                    <a:pt x="17" y="89"/>
                  </a:lnTo>
                  <a:lnTo>
                    <a:pt x="0" y="89"/>
                  </a:lnTo>
                  <a:lnTo>
                    <a:pt x="9" y="69"/>
                  </a:lnTo>
                  <a:lnTo>
                    <a:pt x="0" y="49"/>
                  </a:lnTo>
                  <a:lnTo>
                    <a:pt x="0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106"/>
            <p:cNvSpPr/>
            <p:nvPr/>
          </p:nvSpPr>
          <p:spPr bwMode="auto">
            <a:xfrm>
              <a:off x="7212304" y="4569516"/>
              <a:ext cx="285418" cy="155577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94" y="20"/>
                </a:cxn>
                <a:cxn ang="0">
                  <a:pos x="111" y="0"/>
                </a:cxn>
                <a:cxn ang="0">
                  <a:pos x="119" y="10"/>
                </a:cxn>
                <a:cxn ang="0">
                  <a:pos x="119" y="10"/>
                </a:cxn>
                <a:cxn ang="0">
                  <a:pos x="128" y="20"/>
                </a:cxn>
                <a:cxn ang="0">
                  <a:pos x="119" y="30"/>
                </a:cxn>
                <a:cxn ang="0">
                  <a:pos x="119" y="39"/>
                </a:cxn>
                <a:cxn ang="0">
                  <a:pos x="136" y="49"/>
                </a:cxn>
                <a:cxn ang="0">
                  <a:pos x="136" y="59"/>
                </a:cxn>
                <a:cxn ang="0">
                  <a:pos x="145" y="69"/>
                </a:cxn>
                <a:cxn ang="0">
                  <a:pos x="162" y="69"/>
                </a:cxn>
                <a:cxn ang="0">
                  <a:pos x="162" y="59"/>
                </a:cxn>
                <a:cxn ang="0">
                  <a:pos x="162" y="49"/>
                </a:cxn>
                <a:cxn ang="0">
                  <a:pos x="153" y="49"/>
                </a:cxn>
                <a:cxn ang="0">
                  <a:pos x="153" y="49"/>
                </a:cxn>
                <a:cxn ang="0">
                  <a:pos x="162" y="39"/>
                </a:cxn>
                <a:cxn ang="0">
                  <a:pos x="170" y="49"/>
                </a:cxn>
                <a:cxn ang="0">
                  <a:pos x="179" y="59"/>
                </a:cxn>
                <a:cxn ang="0">
                  <a:pos x="179" y="69"/>
                </a:cxn>
                <a:cxn ang="0">
                  <a:pos x="179" y="78"/>
                </a:cxn>
                <a:cxn ang="0">
                  <a:pos x="170" y="78"/>
                </a:cxn>
                <a:cxn ang="0">
                  <a:pos x="170" y="78"/>
                </a:cxn>
                <a:cxn ang="0">
                  <a:pos x="153" y="78"/>
                </a:cxn>
                <a:cxn ang="0">
                  <a:pos x="153" y="88"/>
                </a:cxn>
                <a:cxn ang="0">
                  <a:pos x="145" y="88"/>
                </a:cxn>
                <a:cxn ang="0">
                  <a:pos x="145" y="88"/>
                </a:cxn>
                <a:cxn ang="0">
                  <a:pos x="136" y="88"/>
                </a:cxn>
                <a:cxn ang="0">
                  <a:pos x="136" y="88"/>
                </a:cxn>
                <a:cxn ang="0">
                  <a:pos x="128" y="98"/>
                </a:cxn>
                <a:cxn ang="0">
                  <a:pos x="128" y="98"/>
                </a:cxn>
                <a:cxn ang="0">
                  <a:pos x="119" y="88"/>
                </a:cxn>
                <a:cxn ang="0">
                  <a:pos x="119" y="78"/>
                </a:cxn>
                <a:cxn ang="0">
                  <a:pos x="111" y="78"/>
                </a:cxn>
                <a:cxn ang="0">
                  <a:pos x="102" y="69"/>
                </a:cxn>
                <a:cxn ang="0">
                  <a:pos x="85" y="78"/>
                </a:cxn>
                <a:cxn ang="0">
                  <a:pos x="42" y="88"/>
                </a:cxn>
                <a:cxn ang="0">
                  <a:pos x="8" y="88"/>
                </a:cxn>
                <a:cxn ang="0">
                  <a:pos x="0" y="39"/>
                </a:cxn>
              </a:cxnLst>
              <a:rect l="0" t="0" r="r" b="b"/>
              <a:pathLst>
                <a:path w="179" h="98">
                  <a:moveTo>
                    <a:pt x="0" y="39"/>
                  </a:moveTo>
                  <a:lnTo>
                    <a:pt x="94" y="2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19" y="10"/>
                  </a:lnTo>
                  <a:lnTo>
                    <a:pt x="128" y="20"/>
                  </a:lnTo>
                  <a:lnTo>
                    <a:pt x="119" y="30"/>
                  </a:lnTo>
                  <a:lnTo>
                    <a:pt x="119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62" y="59"/>
                  </a:lnTo>
                  <a:lnTo>
                    <a:pt x="162" y="4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62" y="39"/>
                  </a:lnTo>
                  <a:lnTo>
                    <a:pt x="170" y="49"/>
                  </a:lnTo>
                  <a:lnTo>
                    <a:pt x="179" y="59"/>
                  </a:lnTo>
                  <a:lnTo>
                    <a:pt x="179" y="69"/>
                  </a:lnTo>
                  <a:lnTo>
                    <a:pt x="179" y="78"/>
                  </a:lnTo>
                  <a:lnTo>
                    <a:pt x="170" y="78"/>
                  </a:lnTo>
                  <a:lnTo>
                    <a:pt x="170" y="78"/>
                  </a:lnTo>
                  <a:lnTo>
                    <a:pt x="153" y="78"/>
                  </a:lnTo>
                  <a:lnTo>
                    <a:pt x="153" y="88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36" y="88"/>
                  </a:lnTo>
                  <a:lnTo>
                    <a:pt x="136" y="8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19" y="88"/>
                  </a:lnTo>
                  <a:lnTo>
                    <a:pt x="119" y="78"/>
                  </a:lnTo>
                  <a:lnTo>
                    <a:pt x="111" y="78"/>
                  </a:lnTo>
                  <a:lnTo>
                    <a:pt x="102" y="69"/>
                  </a:lnTo>
                  <a:lnTo>
                    <a:pt x="85" y="78"/>
                  </a:lnTo>
                  <a:lnTo>
                    <a:pt x="42" y="88"/>
                  </a:lnTo>
                  <a:lnTo>
                    <a:pt x="8" y="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107"/>
            <p:cNvSpPr/>
            <p:nvPr/>
          </p:nvSpPr>
          <p:spPr bwMode="auto">
            <a:xfrm>
              <a:off x="7349565" y="4679925"/>
              <a:ext cx="67542" cy="9200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7" y="49"/>
                </a:cxn>
                <a:cxn ang="0">
                  <a:pos x="26" y="39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6" y="19"/>
                </a:cxn>
                <a:cxn ang="0">
                  <a:pos x="34" y="29"/>
                </a:cxn>
                <a:cxn ang="0">
                  <a:pos x="34" y="29"/>
                </a:cxn>
                <a:cxn ang="0">
                  <a:pos x="34" y="39"/>
                </a:cxn>
                <a:cxn ang="0">
                  <a:pos x="43" y="29"/>
                </a:cxn>
                <a:cxn ang="0">
                  <a:pos x="43" y="29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34" y="9"/>
                </a:cxn>
                <a:cxn ang="0">
                  <a:pos x="26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9" y="29"/>
                </a:cxn>
                <a:cxn ang="0">
                  <a:pos x="9" y="49"/>
                </a:cxn>
                <a:cxn ang="0">
                  <a:pos x="0" y="58"/>
                </a:cxn>
              </a:cxnLst>
              <a:rect l="0" t="0" r="r" b="b"/>
              <a:pathLst>
                <a:path w="43" h="58">
                  <a:moveTo>
                    <a:pt x="0" y="58"/>
                  </a:moveTo>
                  <a:lnTo>
                    <a:pt x="17" y="49"/>
                  </a:lnTo>
                  <a:lnTo>
                    <a:pt x="26" y="3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6" y="19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34" y="19"/>
                  </a:lnTo>
                  <a:lnTo>
                    <a:pt x="34" y="9"/>
                  </a:lnTo>
                  <a:lnTo>
                    <a:pt x="26" y="9"/>
                  </a:lnTo>
                  <a:lnTo>
                    <a:pt x="17" y="0"/>
                  </a:lnTo>
                  <a:lnTo>
                    <a:pt x="0" y="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108"/>
            <p:cNvSpPr/>
            <p:nvPr/>
          </p:nvSpPr>
          <p:spPr bwMode="auto">
            <a:xfrm>
              <a:off x="7160013" y="4352043"/>
              <a:ext cx="135083" cy="27937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85" y="0"/>
                </a:cxn>
                <a:cxn ang="0">
                  <a:pos x="85" y="20"/>
                </a:cxn>
                <a:cxn ang="0">
                  <a:pos x="85" y="20"/>
                </a:cxn>
                <a:cxn ang="0">
                  <a:pos x="85" y="39"/>
                </a:cxn>
                <a:cxn ang="0">
                  <a:pos x="76" y="49"/>
                </a:cxn>
                <a:cxn ang="0">
                  <a:pos x="76" y="59"/>
                </a:cxn>
                <a:cxn ang="0">
                  <a:pos x="68" y="59"/>
                </a:cxn>
                <a:cxn ang="0">
                  <a:pos x="76" y="69"/>
                </a:cxn>
                <a:cxn ang="0">
                  <a:pos x="68" y="88"/>
                </a:cxn>
                <a:cxn ang="0">
                  <a:pos x="68" y="108"/>
                </a:cxn>
                <a:cxn ang="0">
                  <a:pos x="68" y="127"/>
                </a:cxn>
                <a:cxn ang="0">
                  <a:pos x="68" y="147"/>
                </a:cxn>
                <a:cxn ang="0">
                  <a:pos x="76" y="167"/>
                </a:cxn>
                <a:cxn ang="0">
                  <a:pos x="34" y="176"/>
                </a:cxn>
                <a:cxn ang="0">
                  <a:pos x="34" y="147"/>
                </a:cxn>
                <a:cxn ang="0">
                  <a:pos x="34" y="127"/>
                </a:cxn>
                <a:cxn ang="0">
                  <a:pos x="17" y="118"/>
                </a:cxn>
                <a:cxn ang="0">
                  <a:pos x="17" y="98"/>
                </a:cxn>
                <a:cxn ang="0">
                  <a:pos x="17" y="88"/>
                </a:cxn>
                <a:cxn ang="0">
                  <a:pos x="17" y="78"/>
                </a:cxn>
                <a:cxn ang="0">
                  <a:pos x="17" y="69"/>
                </a:cxn>
                <a:cxn ang="0">
                  <a:pos x="17" y="49"/>
                </a:cxn>
                <a:cxn ang="0">
                  <a:pos x="8" y="39"/>
                </a:cxn>
                <a:cxn ang="0">
                  <a:pos x="0" y="20"/>
                </a:cxn>
              </a:cxnLst>
              <a:rect l="0" t="0" r="r" b="b"/>
              <a:pathLst>
                <a:path w="85" h="176">
                  <a:moveTo>
                    <a:pt x="0" y="20"/>
                  </a:moveTo>
                  <a:lnTo>
                    <a:pt x="85" y="0"/>
                  </a:lnTo>
                  <a:lnTo>
                    <a:pt x="85" y="20"/>
                  </a:lnTo>
                  <a:lnTo>
                    <a:pt x="85" y="20"/>
                  </a:lnTo>
                  <a:lnTo>
                    <a:pt x="85" y="39"/>
                  </a:lnTo>
                  <a:lnTo>
                    <a:pt x="76" y="49"/>
                  </a:lnTo>
                  <a:lnTo>
                    <a:pt x="76" y="59"/>
                  </a:lnTo>
                  <a:lnTo>
                    <a:pt x="68" y="59"/>
                  </a:lnTo>
                  <a:lnTo>
                    <a:pt x="76" y="69"/>
                  </a:lnTo>
                  <a:lnTo>
                    <a:pt x="68" y="88"/>
                  </a:lnTo>
                  <a:lnTo>
                    <a:pt x="68" y="108"/>
                  </a:lnTo>
                  <a:lnTo>
                    <a:pt x="68" y="127"/>
                  </a:lnTo>
                  <a:lnTo>
                    <a:pt x="68" y="147"/>
                  </a:lnTo>
                  <a:lnTo>
                    <a:pt x="76" y="167"/>
                  </a:lnTo>
                  <a:lnTo>
                    <a:pt x="34" y="176"/>
                  </a:lnTo>
                  <a:lnTo>
                    <a:pt x="34" y="147"/>
                  </a:lnTo>
                  <a:lnTo>
                    <a:pt x="34" y="127"/>
                  </a:lnTo>
                  <a:lnTo>
                    <a:pt x="17" y="118"/>
                  </a:lnTo>
                  <a:lnTo>
                    <a:pt x="17" y="98"/>
                  </a:lnTo>
                  <a:lnTo>
                    <a:pt x="17" y="88"/>
                  </a:lnTo>
                  <a:lnTo>
                    <a:pt x="17" y="78"/>
                  </a:lnTo>
                  <a:lnTo>
                    <a:pt x="17" y="69"/>
                  </a:lnTo>
                  <a:lnTo>
                    <a:pt x="17" y="49"/>
                  </a:lnTo>
                  <a:lnTo>
                    <a:pt x="8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109"/>
            <p:cNvSpPr/>
            <p:nvPr/>
          </p:nvSpPr>
          <p:spPr bwMode="auto">
            <a:xfrm>
              <a:off x="7266772" y="4306876"/>
              <a:ext cx="135083" cy="311154"/>
            </a:xfrm>
            <a:custGeom>
              <a:avLst/>
              <a:gdLst/>
              <a:ahLst/>
              <a:cxnLst>
                <a:cxn ang="0">
                  <a:pos x="17" y="29"/>
                </a:cxn>
                <a:cxn ang="0">
                  <a:pos x="17" y="9"/>
                </a:cxn>
                <a:cxn ang="0">
                  <a:pos x="25" y="0"/>
                </a:cxn>
                <a:cxn ang="0">
                  <a:pos x="34" y="9"/>
                </a:cxn>
                <a:cxn ang="0">
                  <a:pos x="68" y="117"/>
                </a:cxn>
                <a:cxn ang="0">
                  <a:pos x="68" y="137"/>
                </a:cxn>
                <a:cxn ang="0">
                  <a:pos x="77" y="147"/>
                </a:cxn>
                <a:cxn ang="0">
                  <a:pos x="85" y="176"/>
                </a:cxn>
                <a:cxn ang="0">
                  <a:pos x="77" y="166"/>
                </a:cxn>
                <a:cxn ang="0">
                  <a:pos x="60" y="186"/>
                </a:cxn>
                <a:cxn ang="0">
                  <a:pos x="8" y="196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37"/>
                </a:cxn>
                <a:cxn ang="0">
                  <a:pos x="0" y="117"/>
                </a:cxn>
                <a:cxn ang="0">
                  <a:pos x="8" y="107"/>
                </a:cxn>
                <a:cxn ang="0">
                  <a:pos x="8" y="98"/>
                </a:cxn>
                <a:cxn ang="0">
                  <a:pos x="0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78"/>
                </a:cxn>
                <a:cxn ang="0">
                  <a:pos x="17" y="68"/>
                </a:cxn>
                <a:cxn ang="0">
                  <a:pos x="17" y="49"/>
                </a:cxn>
                <a:cxn ang="0">
                  <a:pos x="17" y="49"/>
                </a:cxn>
                <a:cxn ang="0">
                  <a:pos x="17" y="29"/>
                </a:cxn>
              </a:cxnLst>
              <a:rect l="0" t="0" r="r" b="b"/>
              <a:pathLst>
                <a:path w="85" h="196">
                  <a:moveTo>
                    <a:pt x="17" y="29"/>
                  </a:moveTo>
                  <a:lnTo>
                    <a:pt x="17" y="9"/>
                  </a:lnTo>
                  <a:lnTo>
                    <a:pt x="25" y="0"/>
                  </a:lnTo>
                  <a:lnTo>
                    <a:pt x="34" y="9"/>
                  </a:lnTo>
                  <a:lnTo>
                    <a:pt x="68" y="117"/>
                  </a:lnTo>
                  <a:lnTo>
                    <a:pt x="68" y="137"/>
                  </a:lnTo>
                  <a:lnTo>
                    <a:pt x="77" y="147"/>
                  </a:lnTo>
                  <a:lnTo>
                    <a:pt x="85" y="176"/>
                  </a:lnTo>
                  <a:lnTo>
                    <a:pt x="77" y="166"/>
                  </a:lnTo>
                  <a:lnTo>
                    <a:pt x="60" y="186"/>
                  </a:lnTo>
                  <a:lnTo>
                    <a:pt x="8" y="196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8" y="107"/>
                  </a:lnTo>
                  <a:lnTo>
                    <a:pt x="8" y="98"/>
                  </a:lnTo>
                  <a:lnTo>
                    <a:pt x="0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78"/>
                  </a:lnTo>
                  <a:lnTo>
                    <a:pt x="17" y="6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110"/>
            <p:cNvSpPr/>
            <p:nvPr/>
          </p:nvSpPr>
          <p:spPr bwMode="auto">
            <a:xfrm>
              <a:off x="7305990" y="4025835"/>
              <a:ext cx="313742" cy="560410"/>
            </a:xfrm>
            <a:custGeom>
              <a:avLst/>
              <a:gdLst/>
              <a:ahLst/>
              <a:cxnLst>
                <a:cxn ang="0">
                  <a:pos x="9" y="177"/>
                </a:cxn>
                <a:cxn ang="0">
                  <a:pos x="18" y="167"/>
                </a:cxn>
                <a:cxn ang="0">
                  <a:pos x="18" y="167"/>
                </a:cxn>
                <a:cxn ang="0">
                  <a:pos x="18" y="147"/>
                </a:cxn>
                <a:cxn ang="0">
                  <a:pos x="26" y="147"/>
                </a:cxn>
                <a:cxn ang="0">
                  <a:pos x="35" y="128"/>
                </a:cxn>
                <a:cxn ang="0">
                  <a:pos x="26" y="118"/>
                </a:cxn>
                <a:cxn ang="0">
                  <a:pos x="26" y="98"/>
                </a:cxn>
                <a:cxn ang="0">
                  <a:pos x="35" y="89"/>
                </a:cxn>
                <a:cxn ang="0">
                  <a:pos x="35" y="79"/>
                </a:cxn>
                <a:cxn ang="0">
                  <a:pos x="26" y="69"/>
                </a:cxn>
                <a:cxn ang="0">
                  <a:pos x="52" y="0"/>
                </a:cxn>
                <a:cxn ang="0">
                  <a:pos x="60" y="0"/>
                </a:cxn>
                <a:cxn ang="0">
                  <a:pos x="60" y="10"/>
                </a:cxn>
                <a:cxn ang="0">
                  <a:pos x="69" y="20"/>
                </a:cxn>
                <a:cxn ang="0">
                  <a:pos x="77" y="0"/>
                </a:cxn>
                <a:cxn ang="0">
                  <a:pos x="94" y="0"/>
                </a:cxn>
                <a:cxn ang="0">
                  <a:pos x="120" y="10"/>
                </a:cxn>
                <a:cxn ang="0">
                  <a:pos x="128" y="49"/>
                </a:cxn>
                <a:cxn ang="0">
                  <a:pos x="145" y="98"/>
                </a:cxn>
                <a:cxn ang="0">
                  <a:pos x="154" y="108"/>
                </a:cxn>
                <a:cxn ang="0">
                  <a:pos x="163" y="108"/>
                </a:cxn>
                <a:cxn ang="0">
                  <a:pos x="163" y="128"/>
                </a:cxn>
                <a:cxn ang="0">
                  <a:pos x="171" y="138"/>
                </a:cxn>
                <a:cxn ang="0">
                  <a:pos x="188" y="138"/>
                </a:cxn>
                <a:cxn ang="0">
                  <a:pos x="197" y="147"/>
                </a:cxn>
                <a:cxn ang="0">
                  <a:pos x="188" y="167"/>
                </a:cxn>
                <a:cxn ang="0">
                  <a:pos x="171" y="186"/>
                </a:cxn>
                <a:cxn ang="0">
                  <a:pos x="163" y="196"/>
                </a:cxn>
                <a:cxn ang="0">
                  <a:pos x="145" y="196"/>
                </a:cxn>
                <a:cxn ang="0">
                  <a:pos x="137" y="206"/>
                </a:cxn>
                <a:cxn ang="0">
                  <a:pos x="137" y="216"/>
                </a:cxn>
                <a:cxn ang="0">
                  <a:pos x="120" y="216"/>
                </a:cxn>
                <a:cxn ang="0">
                  <a:pos x="120" y="235"/>
                </a:cxn>
                <a:cxn ang="0">
                  <a:pos x="111" y="245"/>
                </a:cxn>
                <a:cxn ang="0">
                  <a:pos x="103" y="255"/>
                </a:cxn>
                <a:cxn ang="0">
                  <a:pos x="86" y="265"/>
                </a:cxn>
                <a:cxn ang="0">
                  <a:pos x="86" y="265"/>
                </a:cxn>
                <a:cxn ang="0">
                  <a:pos x="77" y="275"/>
                </a:cxn>
                <a:cxn ang="0">
                  <a:pos x="69" y="284"/>
                </a:cxn>
                <a:cxn ang="0">
                  <a:pos x="69" y="294"/>
                </a:cxn>
                <a:cxn ang="0">
                  <a:pos x="60" y="314"/>
                </a:cxn>
                <a:cxn ang="0">
                  <a:pos x="60" y="324"/>
                </a:cxn>
                <a:cxn ang="0">
                  <a:pos x="60" y="333"/>
                </a:cxn>
                <a:cxn ang="0">
                  <a:pos x="60" y="353"/>
                </a:cxn>
                <a:cxn ang="0">
                  <a:pos x="52" y="324"/>
                </a:cxn>
                <a:cxn ang="0">
                  <a:pos x="43" y="314"/>
                </a:cxn>
                <a:cxn ang="0">
                  <a:pos x="43" y="294"/>
                </a:cxn>
                <a:cxn ang="0">
                  <a:pos x="9" y="186"/>
                </a:cxn>
                <a:cxn ang="0">
                  <a:pos x="0" y="177"/>
                </a:cxn>
                <a:cxn ang="0">
                  <a:pos x="9" y="177"/>
                </a:cxn>
              </a:cxnLst>
              <a:rect l="0" t="0" r="r" b="b"/>
              <a:pathLst>
                <a:path w="197" h="353">
                  <a:moveTo>
                    <a:pt x="9" y="177"/>
                  </a:moveTo>
                  <a:lnTo>
                    <a:pt x="18" y="167"/>
                  </a:lnTo>
                  <a:lnTo>
                    <a:pt x="18" y="167"/>
                  </a:lnTo>
                  <a:lnTo>
                    <a:pt x="18" y="147"/>
                  </a:lnTo>
                  <a:lnTo>
                    <a:pt x="26" y="147"/>
                  </a:lnTo>
                  <a:lnTo>
                    <a:pt x="35" y="128"/>
                  </a:lnTo>
                  <a:lnTo>
                    <a:pt x="26" y="118"/>
                  </a:lnTo>
                  <a:lnTo>
                    <a:pt x="26" y="98"/>
                  </a:lnTo>
                  <a:lnTo>
                    <a:pt x="35" y="89"/>
                  </a:lnTo>
                  <a:lnTo>
                    <a:pt x="35" y="79"/>
                  </a:lnTo>
                  <a:lnTo>
                    <a:pt x="26" y="69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69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20" y="10"/>
                  </a:lnTo>
                  <a:lnTo>
                    <a:pt x="128" y="49"/>
                  </a:lnTo>
                  <a:lnTo>
                    <a:pt x="145" y="98"/>
                  </a:lnTo>
                  <a:lnTo>
                    <a:pt x="154" y="108"/>
                  </a:lnTo>
                  <a:lnTo>
                    <a:pt x="163" y="108"/>
                  </a:lnTo>
                  <a:lnTo>
                    <a:pt x="163" y="128"/>
                  </a:lnTo>
                  <a:lnTo>
                    <a:pt x="171" y="138"/>
                  </a:lnTo>
                  <a:lnTo>
                    <a:pt x="188" y="138"/>
                  </a:lnTo>
                  <a:lnTo>
                    <a:pt x="197" y="147"/>
                  </a:lnTo>
                  <a:lnTo>
                    <a:pt x="188" y="167"/>
                  </a:lnTo>
                  <a:lnTo>
                    <a:pt x="171" y="186"/>
                  </a:lnTo>
                  <a:lnTo>
                    <a:pt x="163" y="196"/>
                  </a:lnTo>
                  <a:lnTo>
                    <a:pt x="145" y="196"/>
                  </a:lnTo>
                  <a:lnTo>
                    <a:pt x="137" y="206"/>
                  </a:lnTo>
                  <a:lnTo>
                    <a:pt x="137" y="216"/>
                  </a:lnTo>
                  <a:lnTo>
                    <a:pt x="120" y="216"/>
                  </a:lnTo>
                  <a:lnTo>
                    <a:pt x="120" y="235"/>
                  </a:lnTo>
                  <a:lnTo>
                    <a:pt x="111" y="245"/>
                  </a:lnTo>
                  <a:lnTo>
                    <a:pt x="103" y="255"/>
                  </a:lnTo>
                  <a:lnTo>
                    <a:pt x="86" y="265"/>
                  </a:lnTo>
                  <a:lnTo>
                    <a:pt x="86" y="265"/>
                  </a:lnTo>
                  <a:lnTo>
                    <a:pt x="77" y="275"/>
                  </a:lnTo>
                  <a:lnTo>
                    <a:pt x="69" y="284"/>
                  </a:lnTo>
                  <a:lnTo>
                    <a:pt x="69" y="294"/>
                  </a:lnTo>
                  <a:lnTo>
                    <a:pt x="60" y="314"/>
                  </a:lnTo>
                  <a:lnTo>
                    <a:pt x="60" y="324"/>
                  </a:lnTo>
                  <a:lnTo>
                    <a:pt x="60" y="333"/>
                  </a:lnTo>
                  <a:lnTo>
                    <a:pt x="60" y="353"/>
                  </a:lnTo>
                  <a:lnTo>
                    <a:pt x="52" y="324"/>
                  </a:lnTo>
                  <a:lnTo>
                    <a:pt x="43" y="314"/>
                  </a:lnTo>
                  <a:lnTo>
                    <a:pt x="43" y="294"/>
                  </a:lnTo>
                  <a:lnTo>
                    <a:pt x="9" y="186"/>
                  </a:lnTo>
                  <a:lnTo>
                    <a:pt x="0" y="177"/>
                  </a:lnTo>
                  <a:lnTo>
                    <a:pt x="9" y="17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111"/>
            <p:cNvSpPr/>
            <p:nvPr/>
          </p:nvSpPr>
          <p:spPr bwMode="auto">
            <a:xfrm>
              <a:off x="2512705" y="5720450"/>
              <a:ext cx="111118" cy="125466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19"/>
                </a:cxn>
                <a:cxn ang="0">
                  <a:pos x="9" y="19"/>
                </a:cxn>
                <a:cxn ang="0">
                  <a:pos x="0" y="29"/>
                </a:cxn>
                <a:cxn ang="0">
                  <a:pos x="9" y="29"/>
                </a:cxn>
                <a:cxn ang="0">
                  <a:pos x="9" y="49"/>
                </a:cxn>
                <a:cxn ang="0">
                  <a:pos x="9" y="58"/>
                </a:cxn>
                <a:cxn ang="0">
                  <a:pos x="9" y="68"/>
                </a:cxn>
                <a:cxn ang="0">
                  <a:pos x="18" y="78"/>
                </a:cxn>
                <a:cxn ang="0">
                  <a:pos x="35" y="78"/>
                </a:cxn>
                <a:cxn ang="0">
                  <a:pos x="35" y="68"/>
                </a:cxn>
                <a:cxn ang="0">
                  <a:pos x="43" y="58"/>
                </a:cxn>
                <a:cxn ang="0">
                  <a:pos x="52" y="58"/>
                </a:cxn>
                <a:cxn ang="0">
                  <a:pos x="69" y="49"/>
                </a:cxn>
                <a:cxn ang="0">
                  <a:pos x="60" y="39"/>
                </a:cxn>
                <a:cxn ang="0">
                  <a:pos x="52" y="19"/>
                </a:cxn>
                <a:cxn ang="0">
                  <a:pos x="35" y="9"/>
                </a:cxn>
                <a:cxn ang="0">
                  <a:pos x="35" y="0"/>
                </a:cxn>
                <a:cxn ang="0">
                  <a:pos x="18" y="0"/>
                </a:cxn>
                <a:cxn ang="0">
                  <a:pos x="18" y="9"/>
                </a:cxn>
              </a:cxnLst>
              <a:rect l="0" t="0" r="r" b="b"/>
              <a:pathLst>
                <a:path w="69" h="78">
                  <a:moveTo>
                    <a:pt x="18" y="9"/>
                  </a:moveTo>
                  <a:lnTo>
                    <a:pt x="18" y="19"/>
                  </a:lnTo>
                  <a:lnTo>
                    <a:pt x="9" y="19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9" y="58"/>
                  </a:lnTo>
                  <a:lnTo>
                    <a:pt x="9" y="68"/>
                  </a:lnTo>
                  <a:lnTo>
                    <a:pt x="18" y="78"/>
                  </a:lnTo>
                  <a:lnTo>
                    <a:pt x="35" y="78"/>
                  </a:lnTo>
                  <a:lnTo>
                    <a:pt x="35" y="68"/>
                  </a:lnTo>
                  <a:lnTo>
                    <a:pt x="43" y="58"/>
                  </a:lnTo>
                  <a:lnTo>
                    <a:pt x="52" y="58"/>
                  </a:lnTo>
                  <a:lnTo>
                    <a:pt x="69" y="49"/>
                  </a:lnTo>
                  <a:lnTo>
                    <a:pt x="60" y="39"/>
                  </a:lnTo>
                  <a:lnTo>
                    <a:pt x="52" y="19"/>
                  </a:lnTo>
                  <a:lnTo>
                    <a:pt x="35" y="9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auto">
            <a:xfrm>
              <a:off x="3340636" y="5362456"/>
              <a:ext cx="557764" cy="2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LAX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113"/>
            <p:cNvSpPr/>
            <p:nvPr/>
          </p:nvSpPr>
          <p:spPr bwMode="auto">
            <a:xfrm>
              <a:off x="7417108" y="4602974"/>
              <a:ext cx="65363" cy="61897"/>
            </a:xfrm>
            <a:custGeom>
              <a:avLst/>
              <a:gdLst/>
              <a:ahLst/>
              <a:cxnLst>
                <a:cxn ang="0">
                  <a:pos x="42" y="39"/>
                </a:cxn>
                <a:cxn ang="0">
                  <a:pos x="42" y="10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42" y="39"/>
                </a:cxn>
              </a:cxnLst>
              <a:rect l="0" t="0" r="r" b="b"/>
              <a:pathLst>
                <a:path w="42" h="39">
                  <a:moveTo>
                    <a:pt x="42" y="39"/>
                  </a:moveTo>
                  <a:lnTo>
                    <a:pt x="42" y="1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114"/>
            <p:cNvSpPr/>
            <p:nvPr/>
          </p:nvSpPr>
          <p:spPr bwMode="auto">
            <a:xfrm>
              <a:off x="6968282" y="6607070"/>
              <a:ext cx="80614" cy="45168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43" y="29"/>
                </a:cxn>
                <a:cxn ang="0">
                  <a:pos x="0" y="19"/>
                </a:cxn>
                <a:cxn ang="0">
                  <a:pos x="9" y="0"/>
                </a:cxn>
                <a:cxn ang="0">
                  <a:pos x="51" y="10"/>
                </a:cxn>
              </a:cxnLst>
              <a:rect l="0" t="0" r="r" b="b"/>
              <a:pathLst>
                <a:path w="51" h="29">
                  <a:moveTo>
                    <a:pt x="51" y="10"/>
                  </a:moveTo>
                  <a:lnTo>
                    <a:pt x="43" y="29"/>
                  </a:lnTo>
                  <a:lnTo>
                    <a:pt x="0" y="19"/>
                  </a:lnTo>
                  <a:lnTo>
                    <a:pt x="9" y="0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115"/>
            <p:cNvSpPr/>
            <p:nvPr/>
          </p:nvSpPr>
          <p:spPr bwMode="auto">
            <a:xfrm>
              <a:off x="6983533" y="4648142"/>
              <a:ext cx="498938" cy="1975657"/>
            </a:xfrm>
            <a:custGeom>
              <a:avLst/>
              <a:gdLst/>
              <a:ahLst/>
              <a:cxnLst>
                <a:cxn ang="0">
                  <a:pos x="315" y="10"/>
                </a:cxn>
                <a:cxn ang="0">
                  <a:pos x="273" y="0"/>
                </a:cxn>
                <a:cxn ang="0">
                  <a:pos x="0" y="1234"/>
                </a:cxn>
                <a:cxn ang="0">
                  <a:pos x="42" y="1244"/>
                </a:cxn>
                <a:cxn ang="0">
                  <a:pos x="315" y="10"/>
                </a:cxn>
              </a:cxnLst>
              <a:rect l="0" t="0" r="r" b="b"/>
              <a:pathLst>
                <a:path w="315" h="1244">
                  <a:moveTo>
                    <a:pt x="315" y="10"/>
                  </a:moveTo>
                  <a:lnTo>
                    <a:pt x="273" y="0"/>
                  </a:lnTo>
                  <a:lnTo>
                    <a:pt x="0" y="1234"/>
                  </a:lnTo>
                  <a:lnTo>
                    <a:pt x="42" y="1244"/>
                  </a:lnTo>
                  <a:lnTo>
                    <a:pt x="315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116"/>
            <p:cNvSpPr/>
            <p:nvPr/>
          </p:nvSpPr>
          <p:spPr bwMode="auto">
            <a:xfrm>
              <a:off x="7428001" y="4602974"/>
              <a:ext cx="69721" cy="76952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43" y="39"/>
                </a:cxn>
                <a:cxn ang="0">
                  <a:pos x="17" y="0"/>
                </a:cxn>
                <a:cxn ang="0">
                  <a:pos x="0" y="10"/>
                </a:cxn>
                <a:cxn ang="0">
                  <a:pos x="26" y="4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17"/>
            <p:cNvSpPr/>
            <p:nvPr/>
          </p:nvSpPr>
          <p:spPr bwMode="auto">
            <a:xfrm>
              <a:off x="6103311" y="5502977"/>
              <a:ext cx="67542" cy="93681"/>
            </a:xfrm>
            <a:custGeom>
              <a:avLst/>
              <a:gdLst/>
              <a:ahLst/>
              <a:cxnLst>
                <a:cxn ang="0">
                  <a:pos x="43" y="39"/>
                </a:cxn>
                <a:cxn ang="0">
                  <a:pos x="17" y="58"/>
                </a:cxn>
                <a:cxn ang="0">
                  <a:pos x="0" y="9"/>
                </a:cxn>
                <a:cxn ang="0">
                  <a:pos x="17" y="0"/>
                </a:cxn>
                <a:cxn ang="0">
                  <a:pos x="43" y="39"/>
                </a:cxn>
              </a:cxnLst>
              <a:rect l="0" t="0" r="r" b="b"/>
              <a:pathLst>
                <a:path w="43" h="58">
                  <a:moveTo>
                    <a:pt x="43" y="39"/>
                  </a:moveTo>
                  <a:lnTo>
                    <a:pt x="17" y="58"/>
                  </a:lnTo>
                  <a:lnTo>
                    <a:pt x="0" y="9"/>
                  </a:lnTo>
                  <a:lnTo>
                    <a:pt x="17" y="0"/>
                  </a:lnTo>
                  <a:lnTo>
                    <a:pt x="43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118"/>
            <p:cNvSpPr/>
            <p:nvPr/>
          </p:nvSpPr>
          <p:spPr bwMode="auto">
            <a:xfrm>
              <a:off x="6129456" y="4618030"/>
              <a:ext cx="1342120" cy="946843"/>
            </a:xfrm>
            <a:custGeom>
              <a:avLst/>
              <a:gdLst/>
              <a:ahLst/>
              <a:cxnLst>
                <a:cxn ang="0">
                  <a:pos x="845" y="39"/>
                </a:cxn>
                <a:cxn ang="0">
                  <a:pos x="819" y="0"/>
                </a:cxn>
                <a:cxn ang="0">
                  <a:pos x="0" y="558"/>
                </a:cxn>
                <a:cxn ang="0">
                  <a:pos x="26" y="597"/>
                </a:cxn>
                <a:cxn ang="0">
                  <a:pos x="845" y="39"/>
                </a:cxn>
              </a:cxnLst>
              <a:rect l="0" t="0" r="r" b="b"/>
              <a:pathLst>
                <a:path w="845" h="597">
                  <a:moveTo>
                    <a:pt x="845" y="39"/>
                  </a:moveTo>
                  <a:lnTo>
                    <a:pt x="819" y="0"/>
                  </a:lnTo>
                  <a:lnTo>
                    <a:pt x="0" y="558"/>
                  </a:lnTo>
                  <a:lnTo>
                    <a:pt x="26" y="597"/>
                  </a:lnTo>
                  <a:lnTo>
                    <a:pt x="845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119"/>
            <p:cNvSpPr/>
            <p:nvPr/>
          </p:nvSpPr>
          <p:spPr bwMode="auto">
            <a:xfrm>
              <a:off x="6103311" y="5487921"/>
              <a:ext cx="67542" cy="76952"/>
            </a:xfrm>
            <a:custGeom>
              <a:avLst/>
              <a:gdLst/>
              <a:ahLst/>
              <a:cxnLst>
                <a:cxn ang="0">
                  <a:pos x="43" y="19"/>
                </a:cxn>
                <a:cxn ang="0">
                  <a:pos x="26" y="0"/>
                </a:cxn>
                <a:cxn ang="0">
                  <a:pos x="0" y="29"/>
                </a:cxn>
                <a:cxn ang="0">
                  <a:pos x="9" y="49"/>
                </a:cxn>
                <a:cxn ang="0">
                  <a:pos x="43" y="19"/>
                </a:cxn>
              </a:cxnLst>
              <a:rect l="0" t="0" r="r" b="b"/>
              <a:pathLst>
                <a:path w="43" h="49">
                  <a:moveTo>
                    <a:pt x="43" y="19"/>
                  </a:moveTo>
                  <a:lnTo>
                    <a:pt x="26" y="0"/>
                  </a:lnTo>
                  <a:lnTo>
                    <a:pt x="0" y="29"/>
                  </a:lnTo>
                  <a:lnTo>
                    <a:pt x="9" y="4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120"/>
            <p:cNvSpPr/>
            <p:nvPr/>
          </p:nvSpPr>
          <p:spPr bwMode="auto">
            <a:xfrm>
              <a:off x="6983533" y="6592014"/>
              <a:ext cx="80615" cy="7695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1" y="10"/>
                </a:cxn>
                <a:cxn ang="0">
                  <a:pos x="17" y="49"/>
                </a:cxn>
                <a:cxn ang="0">
                  <a:pos x="0" y="29"/>
                </a:cxn>
                <a:cxn ang="0">
                  <a:pos x="34" y="0"/>
                </a:cxn>
              </a:cxnLst>
              <a:rect l="0" t="0" r="r" b="b"/>
              <a:pathLst>
                <a:path w="51" h="49">
                  <a:moveTo>
                    <a:pt x="34" y="0"/>
                  </a:moveTo>
                  <a:lnTo>
                    <a:pt x="51" y="10"/>
                  </a:lnTo>
                  <a:lnTo>
                    <a:pt x="17" y="49"/>
                  </a:lnTo>
                  <a:lnTo>
                    <a:pt x="0" y="2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121"/>
            <p:cNvSpPr/>
            <p:nvPr/>
          </p:nvSpPr>
          <p:spPr bwMode="auto">
            <a:xfrm>
              <a:off x="6116384" y="5518033"/>
              <a:ext cx="921619" cy="111914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0"/>
                </a:cxn>
                <a:cxn ang="0">
                  <a:pos x="546" y="705"/>
                </a:cxn>
                <a:cxn ang="0">
                  <a:pos x="580" y="676"/>
                </a:cxn>
                <a:cxn ang="0">
                  <a:pos x="34" y="0"/>
                </a:cxn>
              </a:cxnLst>
              <a:rect l="0" t="0" r="r" b="b"/>
              <a:pathLst>
                <a:path w="580" h="705">
                  <a:moveTo>
                    <a:pt x="34" y="0"/>
                  </a:moveTo>
                  <a:lnTo>
                    <a:pt x="0" y="30"/>
                  </a:lnTo>
                  <a:lnTo>
                    <a:pt x="546" y="705"/>
                  </a:lnTo>
                  <a:lnTo>
                    <a:pt x="580" y="67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122"/>
            <p:cNvSpPr/>
            <p:nvPr/>
          </p:nvSpPr>
          <p:spPr bwMode="auto">
            <a:xfrm>
              <a:off x="6129456" y="5487921"/>
              <a:ext cx="69721" cy="76952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43" y="39"/>
                </a:cxn>
                <a:cxn ang="0">
                  <a:pos x="17" y="0"/>
                </a:cxn>
                <a:cxn ang="0">
                  <a:pos x="0" y="10"/>
                </a:cxn>
                <a:cxn ang="0">
                  <a:pos x="26" y="4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123"/>
            <p:cNvSpPr/>
            <p:nvPr/>
          </p:nvSpPr>
          <p:spPr bwMode="auto">
            <a:xfrm>
              <a:off x="5425716" y="6172124"/>
              <a:ext cx="67541" cy="92008"/>
            </a:xfrm>
            <a:custGeom>
              <a:avLst/>
              <a:gdLst/>
              <a:ahLst/>
              <a:cxnLst>
                <a:cxn ang="0">
                  <a:pos x="42" y="39"/>
                </a:cxn>
                <a:cxn ang="0">
                  <a:pos x="25" y="58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42" y="39"/>
                </a:cxn>
              </a:cxnLst>
              <a:rect l="0" t="0" r="r" b="b"/>
              <a:pathLst>
                <a:path w="42" h="58">
                  <a:moveTo>
                    <a:pt x="42" y="39"/>
                  </a:moveTo>
                  <a:lnTo>
                    <a:pt x="25" y="58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124"/>
            <p:cNvSpPr/>
            <p:nvPr/>
          </p:nvSpPr>
          <p:spPr bwMode="auto">
            <a:xfrm>
              <a:off x="5454039" y="5502977"/>
              <a:ext cx="716815" cy="731044"/>
            </a:xfrm>
            <a:custGeom>
              <a:avLst/>
              <a:gdLst/>
              <a:ahLst/>
              <a:cxnLst>
                <a:cxn ang="0">
                  <a:pos x="452" y="39"/>
                </a:cxn>
                <a:cxn ang="0">
                  <a:pos x="426" y="0"/>
                </a:cxn>
                <a:cxn ang="0">
                  <a:pos x="0" y="421"/>
                </a:cxn>
                <a:cxn ang="0">
                  <a:pos x="25" y="460"/>
                </a:cxn>
                <a:cxn ang="0">
                  <a:pos x="452" y="39"/>
                </a:cxn>
              </a:cxnLst>
              <a:rect l="0" t="0" r="r" b="b"/>
              <a:pathLst>
                <a:path w="452" h="460">
                  <a:moveTo>
                    <a:pt x="452" y="39"/>
                  </a:moveTo>
                  <a:lnTo>
                    <a:pt x="426" y="0"/>
                  </a:lnTo>
                  <a:lnTo>
                    <a:pt x="0" y="421"/>
                  </a:lnTo>
                  <a:lnTo>
                    <a:pt x="25" y="460"/>
                  </a:lnTo>
                  <a:lnTo>
                    <a:pt x="45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125"/>
            <p:cNvSpPr/>
            <p:nvPr/>
          </p:nvSpPr>
          <p:spPr bwMode="auto">
            <a:xfrm>
              <a:off x="5425716" y="6157069"/>
              <a:ext cx="54468" cy="92007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8" y="0"/>
                </a:cxn>
                <a:cxn ang="0">
                  <a:pos x="0" y="49"/>
                </a:cxn>
                <a:cxn ang="0">
                  <a:pos x="25" y="59"/>
                </a:cxn>
                <a:cxn ang="0">
                  <a:pos x="34" y="10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25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126"/>
            <p:cNvSpPr/>
            <p:nvPr/>
          </p:nvSpPr>
          <p:spPr bwMode="auto">
            <a:xfrm>
              <a:off x="7103365" y="6592014"/>
              <a:ext cx="41396" cy="7695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6" y="0"/>
                </a:cxn>
                <a:cxn ang="0">
                  <a:pos x="18" y="49"/>
                </a:cxn>
                <a:cxn ang="0">
                  <a:pos x="0" y="49"/>
                </a:cxn>
                <a:cxn ang="0">
                  <a:pos x="9" y="0"/>
                </a:cxn>
              </a:cxnLst>
              <a:rect l="0" t="0" r="r" b="b"/>
              <a:pathLst>
                <a:path w="26" h="49">
                  <a:moveTo>
                    <a:pt x="9" y="0"/>
                  </a:moveTo>
                  <a:lnTo>
                    <a:pt x="26" y="0"/>
                  </a:lnTo>
                  <a:lnTo>
                    <a:pt x="18" y="49"/>
                  </a:lnTo>
                  <a:lnTo>
                    <a:pt x="0" y="4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127"/>
            <p:cNvSpPr/>
            <p:nvPr/>
          </p:nvSpPr>
          <p:spPr bwMode="auto">
            <a:xfrm>
              <a:off x="5464934" y="6172124"/>
              <a:ext cx="1653683" cy="4968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49"/>
                </a:cxn>
                <a:cxn ang="0">
                  <a:pos x="1032" y="313"/>
                </a:cxn>
                <a:cxn ang="0">
                  <a:pos x="1041" y="264"/>
                </a:cxn>
                <a:cxn ang="0">
                  <a:pos x="9" y="0"/>
                </a:cxn>
              </a:cxnLst>
              <a:rect l="0" t="0" r="r" b="b"/>
              <a:pathLst>
                <a:path w="1041" h="313">
                  <a:moveTo>
                    <a:pt x="9" y="0"/>
                  </a:moveTo>
                  <a:lnTo>
                    <a:pt x="0" y="49"/>
                  </a:lnTo>
                  <a:lnTo>
                    <a:pt x="1032" y="313"/>
                  </a:lnTo>
                  <a:lnTo>
                    <a:pt x="1041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128"/>
            <p:cNvSpPr/>
            <p:nvPr/>
          </p:nvSpPr>
          <p:spPr bwMode="auto">
            <a:xfrm>
              <a:off x="3569407" y="5502977"/>
              <a:ext cx="54468" cy="7862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0"/>
                </a:cxn>
                <a:cxn ang="0">
                  <a:pos x="8" y="49"/>
                </a:cxn>
                <a:cxn ang="0">
                  <a:pos x="34" y="49"/>
                </a:cxn>
                <a:cxn ang="0">
                  <a:pos x="25" y="0"/>
                </a:cxn>
              </a:cxnLst>
              <a:rect l="0" t="0" r="r" b="b"/>
              <a:pathLst>
                <a:path w="34" h="49">
                  <a:moveTo>
                    <a:pt x="25" y="0"/>
                  </a:moveTo>
                  <a:lnTo>
                    <a:pt x="0" y="0"/>
                  </a:lnTo>
                  <a:lnTo>
                    <a:pt x="8" y="49"/>
                  </a:lnTo>
                  <a:lnTo>
                    <a:pt x="34" y="4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129"/>
            <p:cNvSpPr/>
            <p:nvPr/>
          </p:nvSpPr>
          <p:spPr bwMode="auto">
            <a:xfrm>
              <a:off x="7428001" y="4602974"/>
              <a:ext cx="43575" cy="9200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7" y="0"/>
                </a:cxn>
                <a:cxn ang="0">
                  <a:pos x="26" y="49"/>
                </a:cxn>
                <a:cxn ang="0">
                  <a:pos x="9" y="58"/>
                </a:cxn>
                <a:cxn ang="0">
                  <a:pos x="0" y="10"/>
                </a:cxn>
              </a:cxnLst>
              <a:rect l="0" t="0" r="r" b="b"/>
              <a:pathLst>
                <a:path w="26" h="58">
                  <a:moveTo>
                    <a:pt x="0" y="10"/>
                  </a:moveTo>
                  <a:lnTo>
                    <a:pt x="17" y="0"/>
                  </a:lnTo>
                  <a:lnTo>
                    <a:pt x="26" y="49"/>
                  </a:lnTo>
                  <a:lnTo>
                    <a:pt x="9" y="5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130"/>
            <p:cNvSpPr/>
            <p:nvPr/>
          </p:nvSpPr>
          <p:spPr bwMode="auto">
            <a:xfrm>
              <a:off x="3608625" y="4618030"/>
              <a:ext cx="3836806" cy="963572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9" y="607"/>
                </a:cxn>
                <a:cxn ang="0">
                  <a:pos x="2415" y="48"/>
                </a:cxn>
                <a:cxn ang="0">
                  <a:pos x="2406" y="0"/>
                </a:cxn>
                <a:cxn ang="0">
                  <a:pos x="0" y="558"/>
                </a:cxn>
              </a:cxnLst>
              <a:rect l="0" t="0" r="r" b="b"/>
              <a:pathLst>
                <a:path w="2415" h="607">
                  <a:moveTo>
                    <a:pt x="0" y="558"/>
                  </a:moveTo>
                  <a:lnTo>
                    <a:pt x="9" y="607"/>
                  </a:lnTo>
                  <a:lnTo>
                    <a:pt x="2415" y="48"/>
                  </a:lnTo>
                  <a:lnTo>
                    <a:pt x="2406" y="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31"/>
            <p:cNvSpPr/>
            <p:nvPr/>
          </p:nvSpPr>
          <p:spPr bwMode="auto">
            <a:xfrm>
              <a:off x="3569407" y="5487921"/>
              <a:ext cx="54468" cy="93681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17" y="0"/>
                </a:cxn>
                <a:cxn ang="0">
                  <a:pos x="0" y="49"/>
                </a:cxn>
                <a:cxn ang="0">
                  <a:pos x="17" y="59"/>
                </a:cxn>
                <a:cxn ang="0">
                  <a:pos x="34" y="10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17" y="0"/>
                  </a:lnTo>
                  <a:lnTo>
                    <a:pt x="0" y="49"/>
                  </a:lnTo>
                  <a:lnTo>
                    <a:pt x="17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32"/>
            <p:cNvSpPr/>
            <p:nvPr/>
          </p:nvSpPr>
          <p:spPr bwMode="auto">
            <a:xfrm>
              <a:off x="5454039" y="6172124"/>
              <a:ext cx="52290" cy="7695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4" y="9"/>
                </a:cxn>
                <a:cxn ang="0">
                  <a:pos x="25" y="49"/>
                </a:cxn>
                <a:cxn ang="0">
                  <a:pos x="0" y="49"/>
                </a:cxn>
                <a:cxn ang="0">
                  <a:pos x="17" y="0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34" y="9"/>
                  </a:lnTo>
                  <a:lnTo>
                    <a:pt x="25" y="49"/>
                  </a:lnTo>
                  <a:lnTo>
                    <a:pt x="0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33"/>
            <p:cNvSpPr/>
            <p:nvPr/>
          </p:nvSpPr>
          <p:spPr bwMode="auto">
            <a:xfrm>
              <a:off x="3597731" y="5502977"/>
              <a:ext cx="1882454" cy="74609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49"/>
                </a:cxn>
                <a:cxn ang="0">
                  <a:pos x="1169" y="470"/>
                </a:cxn>
                <a:cxn ang="0">
                  <a:pos x="1186" y="421"/>
                </a:cxn>
                <a:cxn ang="0">
                  <a:pos x="17" y="0"/>
                </a:cxn>
              </a:cxnLst>
              <a:rect l="0" t="0" r="r" b="b"/>
              <a:pathLst>
                <a:path w="1186" h="470">
                  <a:moveTo>
                    <a:pt x="17" y="0"/>
                  </a:moveTo>
                  <a:lnTo>
                    <a:pt x="0" y="49"/>
                  </a:lnTo>
                  <a:lnTo>
                    <a:pt x="1169" y="470"/>
                  </a:lnTo>
                  <a:lnTo>
                    <a:pt x="1186" y="4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Oval 134"/>
            <p:cNvSpPr>
              <a:spLocks noChangeArrowheads="1"/>
            </p:cNvSpPr>
            <p:nvPr/>
          </p:nvSpPr>
          <p:spPr bwMode="auto">
            <a:xfrm>
              <a:off x="7048896" y="4385501"/>
              <a:ext cx="747317" cy="51189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Oval 135"/>
            <p:cNvSpPr>
              <a:spLocks noChangeArrowheads="1"/>
            </p:cNvSpPr>
            <p:nvPr/>
          </p:nvSpPr>
          <p:spPr bwMode="auto">
            <a:xfrm>
              <a:off x="7048896" y="4382155"/>
              <a:ext cx="747317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Rectangle 136"/>
            <p:cNvSpPr>
              <a:spLocks noChangeArrowheads="1"/>
            </p:cNvSpPr>
            <p:nvPr/>
          </p:nvSpPr>
          <p:spPr bwMode="auto">
            <a:xfrm>
              <a:off x="7186159" y="4507621"/>
              <a:ext cx="527261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JFK</a:t>
              </a:r>
              <a:endPara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Oval 137"/>
            <p:cNvSpPr>
              <a:spLocks noChangeArrowheads="1"/>
            </p:cNvSpPr>
            <p:nvPr/>
          </p:nvSpPr>
          <p:spPr bwMode="auto">
            <a:xfrm>
              <a:off x="5085828" y="5922867"/>
              <a:ext cx="747316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Oval 138"/>
            <p:cNvSpPr>
              <a:spLocks noChangeArrowheads="1"/>
            </p:cNvSpPr>
            <p:nvPr/>
          </p:nvSpPr>
          <p:spPr bwMode="auto">
            <a:xfrm>
              <a:off x="5085828" y="5919521"/>
              <a:ext cx="747316" cy="52026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Oval 139"/>
            <p:cNvSpPr>
              <a:spLocks noChangeArrowheads="1"/>
            </p:cNvSpPr>
            <p:nvPr/>
          </p:nvSpPr>
          <p:spPr bwMode="auto">
            <a:xfrm>
              <a:off x="6632752" y="6341084"/>
              <a:ext cx="74295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Oval 140"/>
            <p:cNvSpPr>
              <a:spLocks noChangeArrowheads="1"/>
            </p:cNvSpPr>
            <p:nvPr/>
          </p:nvSpPr>
          <p:spPr bwMode="auto">
            <a:xfrm>
              <a:off x="6630573" y="6339411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Oval 141"/>
            <p:cNvSpPr>
              <a:spLocks noChangeArrowheads="1"/>
            </p:cNvSpPr>
            <p:nvPr/>
          </p:nvSpPr>
          <p:spPr bwMode="auto">
            <a:xfrm>
              <a:off x="5750351" y="5270449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Oval 142"/>
            <p:cNvSpPr>
              <a:spLocks noChangeArrowheads="1"/>
            </p:cNvSpPr>
            <p:nvPr/>
          </p:nvSpPr>
          <p:spPr bwMode="auto">
            <a:xfrm>
              <a:off x="5750351" y="5267103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Oval 143"/>
            <p:cNvSpPr>
              <a:spLocks noChangeArrowheads="1"/>
            </p:cNvSpPr>
            <p:nvPr/>
          </p:nvSpPr>
          <p:spPr bwMode="auto">
            <a:xfrm>
              <a:off x="3218625" y="5253720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Oval 144"/>
            <p:cNvSpPr>
              <a:spLocks noChangeArrowheads="1"/>
            </p:cNvSpPr>
            <p:nvPr/>
          </p:nvSpPr>
          <p:spPr bwMode="auto">
            <a:xfrm>
              <a:off x="3218625" y="5252046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Oval 145"/>
            <p:cNvSpPr>
              <a:spLocks noChangeArrowheads="1"/>
            </p:cNvSpPr>
            <p:nvPr/>
          </p:nvSpPr>
          <p:spPr bwMode="auto">
            <a:xfrm>
              <a:off x="2135779" y="5705394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Oval 146"/>
            <p:cNvSpPr>
              <a:spLocks noChangeArrowheads="1"/>
            </p:cNvSpPr>
            <p:nvPr/>
          </p:nvSpPr>
          <p:spPr bwMode="auto">
            <a:xfrm>
              <a:off x="2133600" y="5702049"/>
              <a:ext cx="747317" cy="52026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147"/>
            <p:cNvSpPr>
              <a:spLocks noChangeArrowheads="1"/>
            </p:cNvSpPr>
            <p:nvPr/>
          </p:nvSpPr>
          <p:spPr bwMode="auto">
            <a:xfrm>
              <a:off x="3340636" y="5394241"/>
              <a:ext cx="557764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LAX</a:t>
              </a:r>
              <a:endPara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Rectangle 148"/>
            <p:cNvSpPr>
              <a:spLocks noChangeArrowheads="1"/>
            </p:cNvSpPr>
            <p:nvPr/>
          </p:nvSpPr>
          <p:spPr bwMode="auto">
            <a:xfrm>
              <a:off x="5181694" y="6063388"/>
              <a:ext cx="655808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DFW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150"/>
            <p:cNvSpPr>
              <a:spLocks noChangeArrowheads="1"/>
            </p:cNvSpPr>
            <p:nvPr/>
          </p:nvSpPr>
          <p:spPr bwMode="auto">
            <a:xfrm>
              <a:off x="5913759" y="5394241"/>
              <a:ext cx="509831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STL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Rectangle 151"/>
            <p:cNvSpPr>
              <a:spLocks noChangeArrowheads="1"/>
            </p:cNvSpPr>
            <p:nvPr/>
          </p:nvSpPr>
          <p:spPr bwMode="auto">
            <a:xfrm>
              <a:off x="2255611" y="5812458"/>
              <a:ext cx="607876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HNL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Rectangle 149"/>
            <p:cNvSpPr>
              <a:spLocks noChangeArrowheads="1"/>
            </p:cNvSpPr>
            <p:nvPr/>
          </p:nvSpPr>
          <p:spPr bwMode="auto">
            <a:xfrm>
              <a:off x="6780908" y="6401307"/>
              <a:ext cx="544691" cy="267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FTL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8" name="Group 19"/>
          <p:cNvGrpSpPr/>
          <p:nvPr/>
        </p:nvGrpSpPr>
        <p:grpSpPr>
          <a:xfrm>
            <a:off x="590562" y="4516829"/>
            <a:ext cx="3209981" cy="3356422"/>
            <a:chOff x="2928" y="2544"/>
            <a:chExt cx="1152" cy="1344"/>
          </a:xfrm>
        </p:grpSpPr>
        <p:sp>
          <p:nvSpPr>
            <p:cNvPr id="129" name="Oval 20"/>
            <p:cNvSpPr/>
            <p:nvPr/>
          </p:nvSpPr>
          <p:spPr>
            <a:xfrm>
              <a:off x="3792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0" name="Oval 21"/>
            <p:cNvSpPr/>
            <p:nvPr/>
          </p:nvSpPr>
          <p:spPr>
            <a:xfrm>
              <a:off x="292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1" name="Oval 22"/>
            <p:cNvSpPr/>
            <p:nvPr/>
          </p:nvSpPr>
          <p:spPr>
            <a:xfrm>
              <a:off x="2928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2" name="Oval 23"/>
            <p:cNvSpPr/>
            <p:nvPr/>
          </p:nvSpPr>
          <p:spPr>
            <a:xfrm>
              <a:off x="3792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" name="Text Box 24"/>
            <p:cNvSpPr txBox="1"/>
            <p:nvPr/>
          </p:nvSpPr>
          <p:spPr>
            <a:xfrm>
              <a:off x="3312" y="2544"/>
              <a:ext cx="432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34" name="Oval 25"/>
            <p:cNvSpPr/>
            <p:nvPr/>
          </p:nvSpPr>
          <p:spPr>
            <a:xfrm>
              <a:off x="3408" y="31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5" name="Line 26"/>
            <p:cNvSpPr/>
            <p:nvPr/>
          </p:nvSpPr>
          <p:spPr>
            <a:xfrm>
              <a:off x="3216" y="283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" name="Line 27"/>
            <p:cNvSpPr/>
            <p:nvPr/>
          </p:nvSpPr>
          <p:spPr>
            <a:xfrm>
              <a:off x="3072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7" name="Line 28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" name="Line 29"/>
            <p:cNvSpPr/>
            <p:nvPr/>
          </p:nvSpPr>
          <p:spPr>
            <a:xfrm>
              <a:off x="3600" y="3408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9" name="Line 30"/>
            <p:cNvSpPr/>
            <p:nvPr/>
          </p:nvSpPr>
          <p:spPr>
            <a:xfrm flipH="1">
              <a:off x="3168" y="3360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0" name="Line 31"/>
            <p:cNvSpPr/>
            <p:nvPr/>
          </p:nvSpPr>
          <p:spPr>
            <a:xfrm flipH="1">
              <a:off x="3648" y="2928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Trees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Hi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erarchical tree structure, with a root node and child nodes that may form their own subtrees.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This is 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epresented as a set of linked nodes.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Each node other than the root node must have exactly one parent node.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9220" name="Picture 6" descr="MCj03318210000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80854" y="4672795"/>
            <a:ext cx="4075113" cy="4286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/>
        </p:nvCxnSpPr>
        <p:spPr bwMode="auto">
          <a:xfrm rot="5400000">
            <a:off x="8501221" y="5227626"/>
            <a:ext cx="571500" cy="158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8428990" y="4228295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8428990" y="5510995"/>
            <a:ext cx="715963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8428990" y="6836558"/>
            <a:ext cx="715963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9614853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9602153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10740707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11959590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7173278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5815965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rot="5400000">
            <a:off x="8483759" y="6532551"/>
            <a:ext cx="606425" cy="158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6316028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5244465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6530340" y="5510995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10173653" y="5510995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>
            <a:stCxn id="5" idx="5"/>
            <a:endCxn id="18" idx="1"/>
          </p:cNvCxnSpPr>
          <p:nvPr/>
        </p:nvCxnSpPr>
        <p:spPr bwMode="auto">
          <a:xfrm>
            <a:off x="9023668" y="4837896"/>
            <a:ext cx="1238250" cy="7778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8" idx="5"/>
            <a:endCxn id="11" idx="1"/>
          </p:cNvCxnSpPr>
          <p:nvPr/>
        </p:nvCxnSpPr>
        <p:spPr bwMode="auto">
          <a:xfrm>
            <a:off x="10766108" y="6122183"/>
            <a:ext cx="1280795" cy="8191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7"/>
            <a:endCxn id="5" idx="3"/>
          </p:cNvCxnSpPr>
          <p:nvPr/>
        </p:nvCxnSpPr>
        <p:spPr bwMode="auto">
          <a:xfrm flipV="1">
            <a:off x="7122795" y="4837895"/>
            <a:ext cx="1393825" cy="7778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0"/>
            <a:endCxn id="17" idx="3"/>
          </p:cNvCxnSpPr>
          <p:nvPr/>
        </p:nvCxnSpPr>
        <p:spPr bwMode="auto">
          <a:xfrm flipV="1">
            <a:off x="6156642" y="6122183"/>
            <a:ext cx="461645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7" idx="5"/>
          </p:cNvCxnSpPr>
          <p:nvPr/>
        </p:nvCxnSpPr>
        <p:spPr bwMode="auto">
          <a:xfrm flipH="1" flipV="1">
            <a:off x="7122795" y="6122183"/>
            <a:ext cx="39116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10" idx="0"/>
            <a:endCxn id="18" idx="4"/>
          </p:cNvCxnSpPr>
          <p:nvPr/>
        </p:nvCxnSpPr>
        <p:spPr bwMode="auto">
          <a:xfrm flipH="1" flipV="1">
            <a:off x="10530841" y="6226958"/>
            <a:ext cx="567054" cy="60960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0"/>
            <a:endCxn id="18" idx="3"/>
          </p:cNvCxnSpPr>
          <p:nvPr/>
        </p:nvCxnSpPr>
        <p:spPr bwMode="auto">
          <a:xfrm flipV="1">
            <a:off x="9942830" y="6122183"/>
            <a:ext cx="31877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0"/>
            <a:endCxn id="13" idx="3"/>
          </p:cNvCxnSpPr>
          <p:nvPr/>
        </p:nvCxnSpPr>
        <p:spPr bwMode="auto">
          <a:xfrm flipV="1">
            <a:off x="5585143" y="7446476"/>
            <a:ext cx="318770" cy="63944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0"/>
            <a:endCxn id="13" idx="5"/>
          </p:cNvCxnSpPr>
          <p:nvPr/>
        </p:nvCxnSpPr>
        <p:spPr bwMode="auto">
          <a:xfrm flipH="1" flipV="1">
            <a:off x="6408421" y="7446476"/>
            <a:ext cx="248285" cy="63944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4"/>
            <a:endCxn id="8" idx="0"/>
          </p:cNvCxnSpPr>
          <p:nvPr/>
        </p:nvCxnSpPr>
        <p:spPr bwMode="auto">
          <a:xfrm>
            <a:off x="9942830" y="7551567"/>
            <a:ext cx="12700" cy="53467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Binary Search Trees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Special type of tree with no more than two child nodes per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 left child must be less than or equal to the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 right child must be greater than the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would I determine if the value 7 exists in the</a:t>
            </a:r>
            <a:r>
              <a:rPr lang="en-US" sz="2800" dirty="0"/>
              <a:t> binary search tree?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6144418" y="3557589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6960096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noProof="0" dirty="0">
                <a:solidFill>
                  <a:srgbClr val="000000"/>
                </a:solidFill>
              </a:rPr>
              <a:t>6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5442347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4085034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8311613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23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3513534" y="7489827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4799409" y="4840289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7569853" y="4840289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>
            <a:stCxn id="5" idx="5"/>
            <a:endCxn id="18" idx="1"/>
          </p:cNvCxnSpPr>
          <p:nvPr/>
        </p:nvCxnSpPr>
        <p:spPr bwMode="auto">
          <a:xfrm>
            <a:off x="6755531" y="4167346"/>
            <a:ext cx="918940" cy="777793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7"/>
            <a:endCxn id="5" idx="3"/>
          </p:cNvCxnSpPr>
          <p:nvPr/>
        </p:nvCxnSpPr>
        <p:spPr bwMode="auto">
          <a:xfrm flipV="1">
            <a:off x="5409166" y="4167346"/>
            <a:ext cx="840102" cy="777793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0"/>
            <a:endCxn id="17" idx="3"/>
          </p:cNvCxnSpPr>
          <p:nvPr/>
        </p:nvCxnSpPr>
        <p:spPr bwMode="auto">
          <a:xfrm flipV="1">
            <a:off x="4425711" y="5451477"/>
            <a:ext cx="461645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7" idx="5"/>
          </p:cNvCxnSpPr>
          <p:nvPr/>
        </p:nvCxnSpPr>
        <p:spPr bwMode="auto">
          <a:xfrm flipH="1" flipV="1">
            <a:off x="5391864" y="5451477"/>
            <a:ext cx="39116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0"/>
            <a:endCxn id="18" idx="3"/>
          </p:cNvCxnSpPr>
          <p:nvPr/>
        </p:nvCxnSpPr>
        <p:spPr bwMode="auto">
          <a:xfrm flipV="1">
            <a:off x="7317284" y="5451402"/>
            <a:ext cx="357187" cy="7144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0"/>
            <a:endCxn id="13" idx="3"/>
          </p:cNvCxnSpPr>
          <p:nvPr/>
        </p:nvCxnSpPr>
        <p:spPr bwMode="auto">
          <a:xfrm flipV="1">
            <a:off x="3870722" y="6775609"/>
            <a:ext cx="318930" cy="71421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15" idx="0"/>
            <a:endCxn id="18" idx="5"/>
          </p:cNvCxnSpPr>
          <p:nvPr/>
        </p:nvCxnSpPr>
        <p:spPr bwMode="auto">
          <a:xfrm flipH="1" flipV="1">
            <a:off x="8179610" y="5451402"/>
            <a:ext cx="489191" cy="7144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29EE-DBBF-4DB1-BF90-31BE7AE8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CE79-E7B6-4AC1-9088-250148E4C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we covered:</a:t>
            </a:r>
          </a:p>
          <a:p>
            <a:pPr lvl="1"/>
            <a:r>
              <a:rPr lang="en-US" dirty="0"/>
              <a:t> Array</a:t>
            </a:r>
          </a:p>
          <a:p>
            <a:pPr lvl="1"/>
            <a:r>
              <a:rPr lang="en-US" dirty="0"/>
              <a:t> Linked Lists</a:t>
            </a:r>
          </a:p>
          <a:p>
            <a:pPr lvl="1"/>
            <a:r>
              <a:rPr lang="en-US" dirty="0"/>
              <a:t> Queue (First In First Out)</a:t>
            </a:r>
          </a:p>
          <a:p>
            <a:pPr lvl="1"/>
            <a:r>
              <a:rPr lang="en-US" dirty="0"/>
              <a:t> Stack (Last In First Out)</a:t>
            </a:r>
          </a:p>
          <a:p>
            <a:pPr lvl="1"/>
            <a:r>
              <a:rPr lang="en-US" dirty="0"/>
              <a:t> Graph</a:t>
            </a:r>
          </a:p>
          <a:p>
            <a:pPr lvl="1"/>
            <a:r>
              <a:rPr lang="en-US" dirty="0"/>
              <a:t> Tree</a:t>
            </a:r>
          </a:p>
          <a:p>
            <a:pPr lvl="1"/>
            <a:r>
              <a:rPr lang="en-US" dirty="0"/>
              <a:t> Binary Search Tree</a:t>
            </a:r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There are many other structures that we did not cover…</a:t>
            </a:r>
          </a:p>
          <a:p>
            <a:pPr lvl="1"/>
            <a:r>
              <a:rPr lang="en-US" dirty="0"/>
              <a:t> Heap</a:t>
            </a:r>
          </a:p>
          <a:p>
            <a:pPr lvl="1"/>
            <a:r>
              <a:rPr lang="en-US" dirty="0"/>
              <a:t> Hash</a:t>
            </a:r>
          </a:p>
          <a:p>
            <a:pPr lvl="1"/>
            <a:r>
              <a:rPr lang="en-US" dirty="0"/>
              <a:t> Strings</a:t>
            </a:r>
          </a:p>
          <a:p>
            <a:pPr lvl="1"/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dirty="0"/>
              <a:t> Many programming languages have libraries to handle the specific implementation details for common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47743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2D67-261E-4D1C-AF7A-2B0915DD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B777-DA47-4A3E-AAA6-DE71C6FCF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Welcome to Algorithms!</a:t>
            </a:r>
          </a:p>
          <a:p>
            <a:pPr>
              <a:spcAft>
                <a:spcPts val="1200"/>
              </a:spcAft>
            </a:pPr>
            <a:r>
              <a:rPr lang="en-US" dirty="0"/>
              <a:t> The study of Algorithms is the study of solving problems efficiently.</a:t>
            </a:r>
          </a:p>
          <a:p>
            <a:pPr>
              <a:spcAft>
                <a:spcPts val="1200"/>
              </a:spcAft>
            </a:pPr>
            <a:r>
              <a:rPr lang="en-US" dirty="0"/>
              <a:t> We are using Python as the default programming language for these lectures, but algorithms are not language specific.</a:t>
            </a:r>
          </a:p>
          <a:p>
            <a:pPr marL="165100" indent="0">
              <a:buNone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Exercises will be on </a:t>
            </a:r>
            <a:r>
              <a:rPr lang="en-US" dirty="0" err="1"/>
              <a:t>LeetCode</a:t>
            </a:r>
            <a:r>
              <a:rPr lang="en-US" dirty="0"/>
              <a:t>.</a:t>
            </a:r>
          </a:p>
          <a:p>
            <a:r>
              <a:rPr lang="en-US" dirty="0"/>
              <a:t> Link to slides on GitHub:</a:t>
            </a:r>
          </a:p>
          <a:p>
            <a:pPr marL="16510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sz="2000" dirty="0">
                <a:hlinkClick r:id="rId2"/>
              </a:rPr>
              <a:t>https://github.com/UCLA-Computer-Engineering-Bootcamp-2021/M2_Algorithms</a:t>
            </a:r>
            <a:endParaRPr lang="en-US" sz="2000" dirty="0"/>
          </a:p>
          <a:p>
            <a:r>
              <a:rPr lang="en-US" dirty="0"/>
              <a:t> Link to </a:t>
            </a:r>
            <a:r>
              <a:rPr lang="en-US" dirty="0" err="1"/>
              <a:t>LeetCode</a:t>
            </a:r>
            <a:r>
              <a:rPr lang="en-US" dirty="0"/>
              <a:t>:</a:t>
            </a:r>
          </a:p>
          <a:p>
            <a:pPr marL="16510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sz="2000" dirty="0">
                <a:hlinkClick r:id="rId3"/>
              </a:rPr>
              <a:t>https://leetcode.com/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8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5630-DEDC-4C81-A8A7-B160303F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850364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Reverse Linked List Exercise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FB0AB90-5ACD-438A-B0EE-9752AF4E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</p:spPr>
        <p:txBody>
          <a:bodyPr/>
          <a:lstStyle/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https://leetcode.com/problems/reverse-linked-list/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DB390B9C-5E76-4A30-8866-D85757F06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9154"/>
              </p:ext>
            </p:extLst>
          </p:nvPr>
        </p:nvGraphicFramePr>
        <p:xfrm>
          <a:off x="3338927" y="241905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9050529F-A41F-4D05-8AD6-3BEAED56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06642"/>
              </p:ext>
            </p:extLst>
          </p:nvPr>
        </p:nvGraphicFramePr>
        <p:xfrm>
          <a:off x="4197543" y="240732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A028C289-D037-4395-A4A6-9A5B3429B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45"/>
              </p:ext>
            </p:extLst>
          </p:nvPr>
        </p:nvGraphicFramePr>
        <p:xfrm>
          <a:off x="5049143" y="240444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9D252BC-4EF9-4872-8C4E-94E316447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91154"/>
              </p:ext>
            </p:extLst>
          </p:nvPr>
        </p:nvGraphicFramePr>
        <p:xfrm>
          <a:off x="5912405" y="239903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70033804-07C6-43C4-B402-07E54CC45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49276"/>
              </p:ext>
            </p:extLst>
          </p:nvPr>
        </p:nvGraphicFramePr>
        <p:xfrm>
          <a:off x="6761582" y="2405075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A09D4ED6-E292-440C-A982-E4507BF18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64314"/>
              </p:ext>
            </p:extLst>
          </p:nvPr>
        </p:nvGraphicFramePr>
        <p:xfrm>
          <a:off x="7604890" y="240732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4630F34E-2ACD-4010-8981-C404B000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9203"/>
              </p:ext>
            </p:extLst>
          </p:nvPr>
        </p:nvGraphicFramePr>
        <p:xfrm>
          <a:off x="8435272" y="240956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E14898F2-C00A-4C52-A3CF-0761147D8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63319"/>
              </p:ext>
            </p:extLst>
          </p:nvPr>
        </p:nvGraphicFramePr>
        <p:xfrm>
          <a:off x="9253122" y="240732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5D7D26-D490-4F97-8734-951666DB8C60}"/>
              </a:ext>
            </a:extLst>
          </p:cNvPr>
          <p:cNvCxnSpPr>
            <a:cxnSpLocks/>
          </p:cNvCxnSpPr>
          <p:nvPr/>
        </p:nvCxnSpPr>
        <p:spPr>
          <a:xfrm flipV="1">
            <a:off x="3690653" y="2595119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F01CDC-963B-4504-8006-756B9A792A3B}"/>
              </a:ext>
            </a:extLst>
          </p:cNvPr>
          <p:cNvCxnSpPr>
            <a:cxnSpLocks/>
          </p:cNvCxnSpPr>
          <p:nvPr/>
        </p:nvCxnSpPr>
        <p:spPr>
          <a:xfrm flipV="1">
            <a:off x="4546343" y="2536194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9897C-30F7-425D-A658-85210F3A5114}"/>
              </a:ext>
            </a:extLst>
          </p:cNvPr>
          <p:cNvCxnSpPr>
            <a:cxnSpLocks/>
          </p:cNvCxnSpPr>
          <p:nvPr/>
        </p:nvCxnSpPr>
        <p:spPr>
          <a:xfrm flipV="1">
            <a:off x="5397338" y="2544336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C2A73C-3498-4B22-B81F-CF9FE95274EA}"/>
              </a:ext>
            </a:extLst>
          </p:cNvPr>
          <p:cNvCxnSpPr>
            <a:cxnSpLocks/>
          </p:cNvCxnSpPr>
          <p:nvPr/>
        </p:nvCxnSpPr>
        <p:spPr>
          <a:xfrm flipV="1">
            <a:off x="6254983" y="2544335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2A05A8-5E93-4C3A-A00F-D0E39A038ECF}"/>
              </a:ext>
            </a:extLst>
          </p:cNvPr>
          <p:cNvCxnSpPr>
            <a:cxnSpLocks/>
          </p:cNvCxnSpPr>
          <p:nvPr/>
        </p:nvCxnSpPr>
        <p:spPr>
          <a:xfrm flipV="1">
            <a:off x="7120092" y="2545352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EC6438-9051-47C6-ACF0-1A2A51B4145B}"/>
              </a:ext>
            </a:extLst>
          </p:cNvPr>
          <p:cNvCxnSpPr>
            <a:cxnSpLocks/>
          </p:cNvCxnSpPr>
          <p:nvPr/>
        </p:nvCxnSpPr>
        <p:spPr>
          <a:xfrm flipV="1">
            <a:off x="7976686" y="2550499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3D8872-882B-46E3-A55E-8867C8F8619E}"/>
              </a:ext>
            </a:extLst>
          </p:cNvPr>
          <p:cNvCxnSpPr>
            <a:cxnSpLocks/>
          </p:cNvCxnSpPr>
          <p:nvPr/>
        </p:nvCxnSpPr>
        <p:spPr>
          <a:xfrm flipV="1">
            <a:off x="8783462" y="2547599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9AD8DF-E364-4748-ADD5-2AFAC86D899C}"/>
              </a:ext>
            </a:extLst>
          </p:cNvPr>
          <p:cNvCxnSpPr>
            <a:cxnSpLocks/>
          </p:cNvCxnSpPr>
          <p:nvPr/>
        </p:nvCxnSpPr>
        <p:spPr>
          <a:xfrm>
            <a:off x="2787958" y="2571149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9AE057-8991-40D3-B00D-E5FD3D21BAB0}"/>
              </a:ext>
            </a:extLst>
          </p:cNvPr>
          <p:cNvSpPr txBox="1"/>
          <p:nvPr/>
        </p:nvSpPr>
        <p:spPr>
          <a:xfrm>
            <a:off x="2207681" y="2382305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54573A-A7D4-4676-BBB2-7CB3D8387BA7}"/>
              </a:ext>
            </a:extLst>
          </p:cNvPr>
          <p:cNvSpPr txBox="1"/>
          <p:nvPr/>
        </p:nvSpPr>
        <p:spPr>
          <a:xfrm>
            <a:off x="9253122" y="2758133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373395D-0055-4370-A60C-8FB4F40DE840}"/>
              </a:ext>
            </a:extLst>
          </p:cNvPr>
          <p:cNvSpPr/>
          <p:nvPr/>
        </p:nvSpPr>
        <p:spPr>
          <a:xfrm>
            <a:off x="5751147" y="3380957"/>
            <a:ext cx="1497952" cy="550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42A8FD4-6354-459E-9EC9-DE9C1B57F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79418"/>
              </p:ext>
            </p:extLst>
          </p:nvPr>
        </p:nvGraphicFramePr>
        <p:xfrm>
          <a:off x="3338927" y="426051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C54C11AC-3837-4065-88C2-12B4AB96D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7844"/>
              </p:ext>
            </p:extLst>
          </p:nvPr>
        </p:nvGraphicFramePr>
        <p:xfrm>
          <a:off x="4197543" y="424878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2BC2F8FC-AEAD-4243-A421-D77408CC2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04817"/>
              </p:ext>
            </p:extLst>
          </p:nvPr>
        </p:nvGraphicFramePr>
        <p:xfrm>
          <a:off x="5049143" y="424590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5DED5B92-F2AC-4C21-9042-EFB017F1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13162"/>
              </p:ext>
            </p:extLst>
          </p:nvPr>
        </p:nvGraphicFramePr>
        <p:xfrm>
          <a:off x="5912405" y="4240495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E1380181-F958-4653-B384-3E6A3A5F3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50214"/>
              </p:ext>
            </p:extLst>
          </p:nvPr>
        </p:nvGraphicFramePr>
        <p:xfrm>
          <a:off x="6761582" y="424653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A2E2CEA9-86B4-4E89-BA58-D360D469C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17632"/>
              </p:ext>
            </p:extLst>
          </p:nvPr>
        </p:nvGraphicFramePr>
        <p:xfrm>
          <a:off x="7604890" y="424878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9AF386D7-E894-4B0C-8C3C-B7CE92EBA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65008"/>
              </p:ext>
            </p:extLst>
          </p:nvPr>
        </p:nvGraphicFramePr>
        <p:xfrm>
          <a:off x="8435272" y="425103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B2C1BE66-A1D9-4EE0-B970-4E744B7E4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25077"/>
              </p:ext>
            </p:extLst>
          </p:nvPr>
        </p:nvGraphicFramePr>
        <p:xfrm>
          <a:off x="9253122" y="424878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4E4AA0-1796-49B6-9290-51F40242806C}"/>
              </a:ext>
            </a:extLst>
          </p:cNvPr>
          <p:cNvCxnSpPr>
            <a:cxnSpLocks/>
          </p:cNvCxnSpPr>
          <p:nvPr/>
        </p:nvCxnSpPr>
        <p:spPr>
          <a:xfrm flipH="1" flipV="1">
            <a:off x="3871873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67C3E0-67B5-4C02-A782-5CD7781AE4B4}"/>
              </a:ext>
            </a:extLst>
          </p:cNvPr>
          <p:cNvCxnSpPr>
            <a:cxnSpLocks/>
          </p:cNvCxnSpPr>
          <p:nvPr/>
        </p:nvCxnSpPr>
        <p:spPr>
          <a:xfrm flipH="1">
            <a:off x="9800892" y="4412613"/>
            <a:ext cx="6210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F13AEB1-6ED2-4719-814F-DDEB302EA843}"/>
              </a:ext>
            </a:extLst>
          </p:cNvPr>
          <p:cNvSpPr txBox="1"/>
          <p:nvPr/>
        </p:nvSpPr>
        <p:spPr>
          <a:xfrm>
            <a:off x="10468764" y="4238057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79FC30-D2D1-4E8B-8757-656CD4ABB5E1}"/>
              </a:ext>
            </a:extLst>
          </p:cNvPr>
          <p:cNvSpPr txBox="1"/>
          <p:nvPr/>
        </p:nvSpPr>
        <p:spPr>
          <a:xfrm>
            <a:off x="3338079" y="4599597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48CED4C-7DDB-49DF-8C74-4722CC2E7F0D}"/>
              </a:ext>
            </a:extLst>
          </p:cNvPr>
          <p:cNvCxnSpPr>
            <a:cxnSpLocks/>
          </p:cNvCxnSpPr>
          <p:nvPr/>
        </p:nvCxnSpPr>
        <p:spPr>
          <a:xfrm flipH="1" flipV="1">
            <a:off x="4752091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40A99C1-8815-4488-8793-64A3B954E65A}"/>
              </a:ext>
            </a:extLst>
          </p:cNvPr>
          <p:cNvCxnSpPr>
            <a:cxnSpLocks/>
          </p:cNvCxnSpPr>
          <p:nvPr/>
        </p:nvCxnSpPr>
        <p:spPr>
          <a:xfrm flipH="1" flipV="1">
            <a:off x="5580512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576833C-0DA6-450C-AEF4-F1E9A631C346}"/>
              </a:ext>
            </a:extLst>
          </p:cNvPr>
          <p:cNvCxnSpPr>
            <a:cxnSpLocks/>
          </p:cNvCxnSpPr>
          <p:nvPr/>
        </p:nvCxnSpPr>
        <p:spPr>
          <a:xfrm flipH="1" flipV="1">
            <a:off x="6413752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045943A-0213-4268-A006-1B859DB50C63}"/>
              </a:ext>
            </a:extLst>
          </p:cNvPr>
          <p:cNvCxnSpPr>
            <a:cxnSpLocks/>
          </p:cNvCxnSpPr>
          <p:nvPr/>
        </p:nvCxnSpPr>
        <p:spPr>
          <a:xfrm flipH="1" flipV="1">
            <a:off x="7293970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0ED1B7-8F33-463D-BD0C-D82831D3DA0A}"/>
              </a:ext>
            </a:extLst>
          </p:cNvPr>
          <p:cNvCxnSpPr>
            <a:cxnSpLocks/>
          </p:cNvCxnSpPr>
          <p:nvPr/>
        </p:nvCxnSpPr>
        <p:spPr>
          <a:xfrm flipH="1" flipV="1">
            <a:off x="8122391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F138FCD-E557-4B8F-BFAC-2DA751C371FE}"/>
              </a:ext>
            </a:extLst>
          </p:cNvPr>
          <p:cNvCxnSpPr>
            <a:cxnSpLocks/>
          </p:cNvCxnSpPr>
          <p:nvPr/>
        </p:nvCxnSpPr>
        <p:spPr>
          <a:xfrm flipH="1" flipV="1">
            <a:off x="8973264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31AB8A0-C487-4DC6-8290-C74B54DEA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543" y="6256324"/>
            <a:ext cx="4609714" cy="2894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45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6" grpId="0"/>
      <p:bldP spid="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6F78-8880-492A-AD5E-D174744E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72095-0C26-4AB3-87E1-2AB84F68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59" y="1885266"/>
            <a:ext cx="10406682" cy="478971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9AE570-6B22-4A39-AB8D-9AEC9C98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94955"/>
              </p:ext>
            </p:extLst>
          </p:nvPr>
        </p:nvGraphicFramePr>
        <p:xfrm>
          <a:off x="3338927" y="809118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BE63F9B-3A63-48C4-B463-7E0D83A7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51601"/>
              </p:ext>
            </p:extLst>
          </p:nvPr>
        </p:nvGraphicFramePr>
        <p:xfrm>
          <a:off x="4197543" y="807945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89A7254-A2E7-4C74-863E-6C1F9791D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02791"/>
              </p:ext>
            </p:extLst>
          </p:nvPr>
        </p:nvGraphicFramePr>
        <p:xfrm>
          <a:off x="5049143" y="807657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BC2886C-3365-43ED-AA7A-48F133004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04723"/>
              </p:ext>
            </p:extLst>
          </p:nvPr>
        </p:nvGraphicFramePr>
        <p:xfrm>
          <a:off x="5912405" y="8071165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74F5A6F-25A5-479D-9503-8E826316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7817"/>
              </p:ext>
            </p:extLst>
          </p:nvPr>
        </p:nvGraphicFramePr>
        <p:xfrm>
          <a:off x="6761582" y="807720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82B84C6-00FB-429D-A566-1F676D18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2150"/>
              </p:ext>
            </p:extLst>
          </p:nvPr>
        </p:nvGraphicFramePr>
        <p:xfrm>
          <a:off x="7604890" y="807945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224C9B1-A0BA-45DD-B57F-B821E0D1C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87598"/>
              </p:ext>
            </p:extLst>
          </p:nvPr>
        </p:nvGraphicFramePr>
        <p:xfrm>
          <a:off x="8435272" y="808170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82B1C6C1-8543-49C0-BCC8-AE6D872D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50207"/>
              </p:ext>
            </p:extLst>
          </p:nvPr>
        </p:nvGraphicFramePr>
        <p:xfrm>
          <a:off x="9253122" y="807945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D9E121-50F4-4ED3-825A-D358D841F047}"/>
              </a:ext>
            </a:extLst>
          </p:cNvPr>
          <p:cNvCxnSpPr>
            <a:cxnSpLocks/>
          </p:cNvCxnSpPr>
          <p:nvPr/>
        </p:nvCxnSpPr>
        <p:spPr>
          <a:xfrm flipV="1">
            <a:off x="3690653" y="8267253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FC28C-0FD8-4079-B4F5-31DB272D4975}"/>
              </a:ext>
            </a:extLst>
          </p:cNvPr>
          <p:cNvCxnSpPr>
            <a:cxnSpLocks/>
          </p:cNvCxnSpPr>
          <p:nvPr/>
        </p:nvCxnSpPr>
        <p:spPr>
          <a:xfrm flipV="1">
            <a:off x="4546343" y="8208328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9733C-80ED-4574-8AAB-559D23291445}"/>
              </a:ext>
            </a:extLst>
          </p:cNvPr>
          <p:cNvCxnSpPr>
            <a:cxnSpLocks/>
          </p:cNvCxnSpPr>
          <p:nvPr/>
        </p:nvCxnSpPr>
        <p:spPr>
          <a:xfrm flipV="1">
            <a:off x="5397338" y="8216470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C022FA-CAC9-456F-B8DF-AAC913EF02A8}"/>
              </a:ext>
            </a:extLst>
          </p:cNvPr>
          <p:cNvCxnSpPr>
            <a:cxnSpLocks/>
          </p:cNvCxnSpPr>
          <p:nvPr/>
        </p:nvCxnSpPr>
        <p:spPr>
          <a:xfrm flipV="1">
            <a:off x="6254983" y="8216469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02B55A-40DE-4AE8-B89C-3D9B595B3F95}"/>
              </a:ext>
            </a:extLst>
          </p:cNvPr>
          <p:cNvCxnSpPr>
            <a:cxnSpLocks/>
          </p:cNvCxnSpPr>
          <p:nvPr/>
        </p:nvCxnSpPr>
        <p:spPr>
          <a:xfrm flipV="1">
            <a:off x="7120092" y="8217486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ED7516-64A3-4CEB-9FB7-E6E4EF67218B}"/>
              </a:ext>
            </a:extLst>
          </p:cNvPr>
          <p:cNvCxnSpPr>
            <a:cxnSpLocks/>
          </p:cNvCxnSpPr>
          <p:nvPr/>
        </p:nvCxnSpPr>
        <p:spPr>
          <a:xfrm flipV="1">
            <a:off x="7976686" y="8222633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D62BCE-9A06-4298-B7FC-FFA76493C67D}"/>
              </a:ext>
            </a:extLst>
          </p:cNvPr>
          <p:cNvCxnSpPr>
            <a:cxnSpLocks/>
          </p:cNvCxnSpPr>
          <p:nvPr/>
        </p:nvCxnSpPr>
        <p:spPr>
          <a:xfrm flipV="1">
            <a:off x="8783462" y="8219733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7BE2B2-A825-434B-BD51-7EBCF0862FC8}"/>
              </a:ext>
            </a:extLst>
          </p:cNvPr>
          <p:cNvCxnSpPr>
            <a:cxnSpLocks/>
          </p:cNvCxnSpPr>
          <p:nvPr/>
        </p:nvCxnSpPr>
        <p:spPr>
          <a:xfrm>
            <a:off x="2787958" y="8243283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F8D276-CAB7-4B23-867A-90F35E544A58}"/>
              </a:ext>
            </a:extLst>
          </p:cNvPr>
          <p:cNvSpPr txBox="1"/>
          <p:nvPr/>
        </p:nvSpPr>
        <p:spPr>
          <a:xfrm>
            <a:off x="9253122" y="8430267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31FBED-6FA5-4A68-AE62-0520ECBAF7FF}"/>
              </a:ext>
            </a:extLst>
          </p:cNvPr>
          <p:cNvCxnSpPr>
            <a:cxnSpLocks/>
          </p:cNvCxnSpPr>
          <p:nvPr/>
        </p:nvCxnSpPr>
        <p:spPr>
          <a:xfrm flipH="1" flipV="1">
            <a:off x="3871873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46CF6D-E929-49A7-9051-5F88389BDDC8}"/>
              </a:ext>
            </a:extLst>
          </p:cNvPr>
          <p:cNvCxnSpPr>
            <a:cxnSpLocks/>
          </p:cNvCxnSpPr>
          <p:nvPr/>
        </p:nvCxnSpPr>
        <p:spPr>
          <a:xfrm flipH="1">
            <a:off x="9800892" y="8255930"/>
            <a:ext cx="6210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40607D-3A12-429E-BE41-92B131BF1E99}"/>
              </a:ext>
            </a:extLst>
          </p:cNvPr>
          <p:cNvSpPr txBox="1"/>
          <p:nvPr/>
        </p:nvSpPr>
        <p:spPr>
          <a:xfrm>
            <a:off x="10468764" y="8081374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F1A0E-D058-45DF-AE8F-6C71657DDAF6}"/>
              </a:ext>
            </a:extLst>
          </p:cNvPr>
          <p:cNvSpPr txBox="1"/>
          <p:nvPr/>
        </p:nvSpPr>
        <p:spPr>
          <a:xfrm>
            <a:off x="3338079" y="8442914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605801-8BEB-4B34-8B5A-0BE8A52A9A5B}"/>
              </a:ext>
            </a:extLst>
          </p:cNvPr>
          <p:cNvCxnSpPr>
            <a:cxnSpLocks/>
          </p:cNvCxnSpPr>
          <p:nvPr/>
        </p:nvCxnSpPr>
        <p:spPr>
          <a:xfrm flipH="1" flipV="1">
            <a:off x="4752091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DB36B0-98EB-4504-A0E5-78B5EB130C6A}"/>
              </a:ext>
            </a:extLst>
          </p:cNvPr>
          <p:cNvCxnSpPr>
            <a:cxnSpLocks/>
          </p:cNvCxnSpPr>
          <p:nvPr/>
        </p:nvCxnSpPr>
        <p:spPr>
          <a:xfrm flipH="1" flipV="1">
            <a:off x="5580512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46EC24-9C74-4DBF-A187-F4F4709AE422}"/>
              </a:ext>
            </a:extLst>
          </p:cNvPr>
          <p:cNvCxnSpPr>
            <a:cxnSpLocks/>
          </p:cNvCxnSpPr>
          <p:nvPr/>
        </p:nvCxnSpPr>
        <p:spPr>
          <a:xfrm flipH="1" flipV="1">
            <a:off x="6413752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90E167-B8E0-4570-9778-CA66F3D3A2E1}"/>
              </a:ext>
            </a:extLst>
          </p:cNvPr>
          <p:cNvCxnSpPr>
            <a:cxnSpLocks/>
          </p:cNvCxnSpPr>
          <p:nvPr/>
        </p:nvCxnSpPr>
        <p:spPr>
          <a:xfrm flipH="1" flipV="1">
            <a:off x="7293970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247CC5-4E12-4793-8DAB-24D3AAB8E42B}"/>
              </a:ext>
            </a:extLst>
          </p:cNvPr>
          <p:cNvCxnSpPr>
            <a:cxnSpLocks/>
          </p:cNvCxnSpPr>
          <p:nvPr/>
        </p:nvCxnSpPr>
        <p:spPr>
          <a:xfrm flipH="1" flipV="1">
            <a:off x="8122391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F08B80-F5FE-4408-A545-9FD619A31D00}"/>
              </a:ext>
            </a:extLst>
          </p:cNvPr>
          <p:cNvCxnSpPr>
            <a:cxnSpLocks/>
          </p:cNvCxnSpPr>
          <p:nvPr/>
        </p:nvCxnSpPr>
        <p:spPr>
          <a:xfrm flipH="1" flipV="1">
            <a:off x="8973264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A83D7F1-F1EB-410F-9DBA-49A84D1BA2A3}"/>
              </a:ext>
            </a:extLst>
          </p:cNvPr>
          <p:cNvSpPr txBox="1"/>
          <p:nvPr/>
        </p:nvSpPr>
        <p:spPr>
          <a:xfrm>
            <a:off x="2360081" y="8206839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E54941-6A57-4F20-BB4B-3ADB789FF17D}"/>
              </a:ext>
            </a:extLst>
          </p:cNvPr>
          <p:cNvSpPr txBox="1"/>
          <p:nvPr/>
        </p:nvSpPr>
        <p:spPr>
          <a:xfrm>
            <a:off x="4210251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40B6F2-006B-4609-A224-F6857F306CA6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526774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1B5027-93F2-4A24-964E-E70C47EA4A5F}"/>
              </a:ext>
            </a:extLst>
          </p:cNvPr>
          <p:cNvSpPr txBox="1"/>
          <p:nvPr/>
        </p:nvSpPr>
        <p:spPr>
          <a:xfrm>
            <a:off x="5082390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77E741-2376-4419-A9A2-272857CF4402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398913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4292E6-D9C2-4343-86CA-757B4AB6C5DF}"/>
              </a:ext>
            </a:extLst>
          </p:cNvPr>
          <p:cNvSpPr txBox="1"/>
          <p:nvPr/>
        </p:nvSpPr>
        <p:spPr>
          <a:xfrm>
            <a:off x="5954529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272F1B-83A6-4142-A3E4-7FABCA00F8CD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271052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BD99B6-C6CA-42AF-B973-EA3FCB880E0C}"/>
              </a:ext>
            </a:extLst>
          </p:cNvPr>
          <p:cNvSpPr txBox="1"/>
          <p:nvPr/>
        </p:nvSpPr>
        <p:spPr>
          <a:xfrm>
            <a:off x="6802524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BD9B6C-1379-4317-B55A-46DA0E569C2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119047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BD6A48-1FEF-4867-8767-0E181EDC17F6}"/>
              </a:ext>
            </a:extLst>
          </p:cNvPr>
          <p:cNvSpPr txBox="1"/>
          <p:nvPr/>
        </p:nvSpPr>
        <p:spPr>
          <a:xfrm>
            <a:off x="7643093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CED9B3-0685-497B-A338-74EF34EB8124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959616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CD15CD-4DDE-4287-B90D-F03EF7E085A8}"/>
              </a:ext>
            </a:extLst>
          </p:cNvPr>
          <p:cNvSpPr txBox="1"/>
          <p:nvPr/>
        </p:nvSpPr>
        <p:spPr>
          <a:xfrm>
            <a:off x="8481228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0B0096-CCA3-401F-ABCB-898C7F825938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797751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74711A-1E82-48CE-AE96-C589707751A3}"/>
              </a:ext>
            </a:extLst>
          </p:cNvPr>
          <p:cNvCxnSpPr>
            <a:cxnSpLocks/>
          </p:cNvCxnSpPr>
          <p:nvPr/>
        </p:nvCxnSpPr>
        <p:spPr>
          <a:xfrm flipV="1">
            <a:off x="4388081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0D4C34-38A1-4E1F-B886-1E75E0E94E4A}"/>
              </a:ext>
            </a:extLst>
          </p:cNvPr>
          <p:cNvCxnSpPr>
            <a:cxnSpLocks/>
          </p:cNvCxnSpPr>
          <p:nvPr/>
        </p:nvCxnSpPr>
        <p:spPr>
          <a:xfrm flipV="1">
            <a:off x="4671467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33118FE-6917-46E6-9042-5143B6DE2947}"/>
              </a:ext>
            </a:extLst>
          </p:cNvPr>
          <p:cNvCxnSpPr>
            <a:cxnSpLocks/>
          </p:cNvCxnSpPr>
          <p:nvPr/>
        </p:nvCxnSpPr>
        <p:spPr>
          <a:xfrm flipV="1">
            <a:off x="5291818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BC5787-1A6F-4250-88AC-A848D8D2D8D4}"/>
              </a:ext>
            </a:extLst>
          </p:cNvPr>
          <p:cNvCxnSpPr>
            <a:cxnSpLocks/>
          </p:cNvCxnSpPr>
          <p:nvPr/>
        </p:nvCxnSpPr>
        <p:spPr>
          <a:xfrm flipV="1">
            <a:off x="5575204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68D6B73-4662-4A93-92B7-8B2EB49DD403}"/>
              </a:ext>
            </a:extLst>
          </p:cNvPr>
          <p:cNvCxnSpPr>
            <a:cxnSpLocks/>
          </p:cNvCxnSpPr>
          <p:nvPr/>
        </p:nvCxnSpPr>
        <p:spPr>
          <a:xfrm flipV="1">
            <a:off x="6130366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648690-5DED-41AB-A78E-B79A242FDD02}"/>
              </a:ext>
            </a:extLst>
          </p:cNvPr>
          <p:cNvCxnSpPr>
            <a:cxnSpLocks/>
          </p:cNvCxnSpPr>
          <p:nvPr/>
        </p:nvCxnSpPr>
        <p:spPr>
          <a:xfrm flipV="1">
            <a:off x="6413752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BE4D71D-04A8-403A-BAA4-92191F09C5C1}"/>
              </a:ext>
            </a:extLst>
          </p:cNvPr>
          <p:cNvCxnSpPr>
            <a:cxnSpLocks/>
          </p:cNvCxnSpPr>
          <p:nvPr/>
        </p:nvCxnSpPr>
        <p:spPr>
          <a:xfrm flipV="1">
            <a:off x="6983467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B62393-9121-4ABA-AC82-0F50FFF655AD}"/>
              </a:ext>
            </a:extLst>
          </p:cNvPr>
          <p:cNvCxnSpPr>
            <a:cxnSpLocks/>
          </p:cNvCxnSpPr>
          <p:nvPr/>
        </p:nvCxnSpPr>
        <p:spPr>
          <a:xfrm flipV="1">
            <a:off x="7266853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5A3367-4AAC-46DC-806F-A238451C10A7}"/>
              </a:ext>
            </a:extLst>
          </p:cNvPr>
          <p:cNvCxnSpPr>
            <a:cxnSpLocks/>
          </p:cNvCxnSpPr>
          <p:nvPr/>
        </p:nvCxnSpPr>
        <p:spPr>
          <a:xfrm flipV="1">
            <a:off x="7849104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C6ADF21-6125-4EAE-82EB-697A9B06F379}"/>
              </a:ext>
            </a:extLst>
          </p:cNvPr>
          <p:cNvCxnSpPr>
            <a:cxnSpLocks/>
          </p:cNvCxnSpPr>
          <p:nvPr/>
        </p:nvCxnSpPr>
        <p:spPr>
          <a:xfrm flipV="1">
            <a:off x="8130056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359DE6-EA04-47E0-AD88-EAB09A5597B1}"/>
              </a:ext>
            </a:extLst>
          </p:cNvPr>
          <p:cNvCxnSpPr>
            <a:cxnSpLocks/>
          </p:cNvCxnSpPr>
          <p:nvPr/>
        </p:nvCxnSpPr>
        <p:spPr>
          <a:xfrm flipV="1">
            <a:off x="8643402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56102A-6FA1-41DA-ABA2-E9D8C7D882E7}"/>
              </a:ext>
            </a:extLst>
          </p:cNvPr>
          <p:cNvCxnSpPr>
            <a:cxnSpLocks/>
          </p:cNvCxnSpPr>
          <p:nvPr/>
        </p:nvCxnSpPr>
        <p:spPr>
          <a:xfrm flipV="1">
            <a:off x="8926788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D4ABAD-A0DC-4160-B33E-41E3D6063634}"/>
              </a:ext>
            </a:extLst>
          </p:cNvPr>
          <p:cNvCxnSpPr>
            <a:cxnSpLocks/>
          </p:cNvCxnSpPr>
          <p:nvPr/>
        </p:nvCxnSpPr>
        <p:spPr>
          <a:xfrm flipV="1">
            <a:off x="9469881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B463A1-27E9-4332-85EE-B85355F1DA36}"/>
              </a:ext>
            </a:extLst>
          </p:cNvPr>
          <p:cNvCxnSpPr>
            <a:cxnSpLocks/>
          </p:cNvCxnSpPr>
          <p:nvPr/>
        </p:nvCxnSpPr>
        <p:spPr>
          <a:xfrm flipV="1">
            <a:off x="9753267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F70942-460C-4DDC-84CD-D5D4C628A901}"/>
              </a:ext>
            </a:extLst>
          </p:cNvPr>
          <p:cNvCxnSpPr>
            <a:cxnSpLocks/>
          </p:cNvCxnSpPr>
          <p:nvPr/>
        </p:nvCxnSpPr>
        <p:spPr>
          <a:xfrm flipV="1">
            <a:off x="10312843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CBE8C8-74C4-40B5-AF50-1375C1EA5557}"/>
              </a:ext>
            </a:extLst>
          </p:cNvPr>
          <p:cNvCxnSpPr>
            <a:cxnSpLocks/>
          </p:cNvCxnSpPr>
          <p:nvPr/>
        </p:nvCxnSpPr>
        <p:spPr>
          <a:xfrm flipV="1">
            <a:off x="10596229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36" grpId="0"/>
      <p:bldP spid="43" grpId="0"/>
      <p:bldP spid="48" grpId="0"/>
      <p:bldP spid="48" grpId="1"/>
      <p:bldP spid="50" grpId="0"/>
      <p:bldP spid="50" grpId="1"/>
      <p:bldP spid="52" grpId="0"/>
      <p:bldP spid="52" grpId="1"/>
      <p:bldP spid="54" grpId="0"/>
      <p:bldP spid="54" grpId="1"/>
      <p:bldP spid="56" grpId="0"/>
      <p:bldP spid="56" grpId="1"/>
      <p:bldP spid="58" grpId="0"/>
      <p:bldP spid="5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Tree Exercise: In-order Traversal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0289096" cy="699797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Print out the values of the nodes in order from left to right.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For our binary search tree, the result would be:</a:t>
            </a:r>
          </a:p>
          <a:p>
            <a:pPr lvl="2" indent="-266700"/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1, 1, 3, 4, 4, 6, 15, 23</a:t>
            </a:r>
          </a:p>
          <a:p>
            <a:pPr marL="787400" lvl="2" indent="0">
              <a:buNone/>
            </a:pPr>
            <a:endParaRPr lang="en-US" sz="2800" dirty="0"/>
          </a:p>
          <a:p>
            <a:pPr indent="-266700"/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Not all binary trees are ordered like this.</a:t>
            </a:r>
            <a:endParaRPr lang="en-US" sz="2800" dirty="0"/>
          </a:p>
          <a:p>
            <a:pPr indent="-266700"/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Results should be based on position, not value.</a:t>
            </a:r>
            <a:endParaRPr lang="en-US" sz="2800" dirty="0"/>
          </a:p>
          <a:p>
            <a:pPr marL="0" indent="0"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indent="-266700"/>
            <a:r>
              <a:rPr lang="en-US" sz="2800" dirty="0"/>
              <a:t>There are other examples on the explanation on </a:t>
            </a:r>
            <a:r>
              <a:rPr lang="en-US" sz="2800" dirty="0" err="1"/>
              <a:t>LeetCode</a:t>
            </a:r>
            <a:endParaRPr lang="en-US" sz="2800" dirty="0"/>
          </a:p>
          <a:p>
            <a:pPr marL="0" indent="0"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indent="-266700"/>
            <a:r>
              <a:rPr lang="en-US" sz="2800" dirty="0">
                <a:hlinkClick r:id="rId3"/>
              </a:rPr>
              <a:t>https://leetcode.com/problems/binary-tree-inorder-traversal/</a:t>
            </a:r>
            <a:endParaRPr lang="en-US" sz="2800" dirty="0"/>
          </a:p>
          <a:p>
            <a:pPr indent="-266700"/>
            <a:endParaRPr lang="en-US" sz="2800" dirty="0"/>
          </a:p>
          <a:p>
            <a:pPr indent="-266700"/>
            <a:r>
              <a:rPr lang="en-US" sz="2800" dirty="0"/>
              <a:t>Some python notation you may find useful: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combined_list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list1 + list2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list_with_appended_value_3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original_list.append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sp>
        <p:nvSpPr>
          <p:cNvPr id="30" name="椭圆 4">
            <a:extLst>
              <a:ext uri="{FF2B5EF4-FFF2-40B4-BE49-F238E27FC236}">
                <a16:creationId xmlns:a16="http://schemas.microsoft.com/office/drawing/2014/main" id="{80DF0FB4-BD4D-4AFB-84A9-FA626A8F1DA5}"/>
              </a:ext>
            </a:extLst>
          </p:cNvPr>
          <p:cNvSpPr>
            <a:spLocks noChangeAspect="1"/>
          </p:cNvSpPr>
          <p:nvPr/>
        </p:nvSpPr>
        <p:spPr bwMode="auto">
          <a:xfrm>
            <a:off x="10665211" y="2134198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2">
            <a:extLst>
              <a:ext uri="{FF2B5EF4-FFF2-40B4-BE49-F238E27FC236}">
                <a16:creationId xmlns:a16="http://schemas.microsoft.com/office/drawing/2014/main" id="{35AD0808-956E-4243-8C20-1B022D4281B1}"/>
              </a:ext>
            </a:extLst>
          </p:cNvPr>
          <p:cNvSpPr>
            <a:spLocks noChangeAspect="1"/>
          </p:cNvSpPr>
          <p:nvPr/>
        </p:nvSpPr>
        <p:spPr bwMode="auto">
          <a:xfrm>
            <a:off x="11124434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noProof="0" dirty="0">
                <a:solidFill>
                  <a:srgbClr val="000000"/>
                </a:solidFill>
              </a:rPr>
              <a:t>6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11">
            <a:extLst>
              <a:ext uri="{FF2B5EF4-FFF2-40B4-BE49-F238E27FC236}">
                <a16:creationId xmlns:a16="http://schemas.microsoft.com/office/drawing/2014/main" id="{22F1C728-DDAE-409E-8073-D5EFB9C0E800}"/>
              </a:ext>
            </a:extLst>
          </p:cNvPr>
          <p:cNvSpPr>
            <a:spLocks noChangeAspect="1"/>
          </p:cNvSpPr>
          <p:nvPr/>
        </p:nvSpPr>
        <p:spPr bwMode="auto">
          <a:xfrm>
            <a:off x="10263915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12">
            <a:extLst>
              <a:ext uri="{FF2B5EF4-FFF2-40B4-BE49-F238E27FC236}">
                <a16:creationId xmlns:a16="http://schemas.microsoft.com/office/drawing/2014/main" id="{16D997ED-B62D-478A-9DEE-D8C32FFAAA8B}"/>
              </a:ext>
            </a:extLst>
          </p:cNvPr>
          <p:cNvSpPr>
            <a:spLocks noChangeAspect="1"/>
          </p:cNvSpPr>
          <p:nvPr/>
        </p:nvSpPr>
        <p:spPr bwMode="auto">
          <a:xfrm>
            <a:off x="9368408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14">
            <a:extLst>
              <a:ext uri="{FF2B5EF4-FFF2-40B4-BE49-F238E27FC236}">
                <a16:creationId xmlns:a16="http://schemas.microsoft.com/office/drawing/2014/main" id="{5FF9822B-E5CF-4C76-90AB-F717042C5E5F}"/>
              </a:ext>
            </a:extLst>
          </p:cNvPr>
          <p:cNvSpPr>
            <a:spLocks noChangeAspect="1"/>
          </p:cNvSpPr>
          <p:nvPr/>
        </p:nvSpPr>
        <p:spPr bwMode="auto">
          <a:xfrm>
            <a:off x="11971173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23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15">
            <a:extLst>
              <a:ext uri="{FF2B5EF4-FFF2-40B4-BE49-F238E27FC236}">
                <a16:creationId xmlns:a16="http://schemas.microsoft.com/office/drawing/2014/main" id="{EAC6BFA5-5E53-4C9F-BB1A-D7B82DD2D70B}"/>
              </a:ext>
            </a:extLst>
          </p:cNvPr>
          <p:cNvSpPr>
            <a:spLocks noChangeAspect="1"/>
          </p:cNvSpPr>
          <p:nvPr/>
        </p:nvSpPr>
        <p:spPr bwMode="auto">
          <a:xfrm>
            <a:off x="8959441" y="504928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椭圆 16">
            <a:extLst>
              <a:ext uri="{FF2B5EF4-FFF2-40B4-BE49-F238E27FC236}">
                <a16:creationId xmlns:a16="http://schemas.microsoft.com/office/drawing/2014/main" id="{0D6516D9-2782-4155-9323-84FD27AECA76}"/>
              </a:ext>
            </a:extLst>
          </p:cNvPr>
          <p:cNvSpPr>
            <a:spLocks noChangeAspect="1"/>
          </p:cNvSpPr>
          <p:nvPr/>
        </p:nvSpPr>
        <p:spPr bwMode="auto">
          <a:xfrm>
            <a:off x="9808920" y="3031493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17">
            <a:extLst>
              <a:ext uri="{FF2B5EF4-FFF2-40B4-BE49-F238E27FC236}">
                <a16:creationId xmlns:a16="http://schemas.microsoft.com/office/drawing/2014/main" id="{44502423-79A4-43EA-A961-391C31D6CD31}"/>
              </a:ext>
            </a:extLst>
          </p:cNvPr>
          <p:cNvSpPr>
            <a:spLocks noChangeAspect="1"/>
          </p:cNvSpPr>
          <p:nvPr/>
        </p:nvSpPr>
        <p:spPr bwMode="auto">
          <a:xfrm>
            <a:off x="11490670" y="3031493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8" name="直接连接符 18">
            <a:extLst>
              <a:ext uri="{FF2B5EF4-FFF2-40B4-BE49-F238E27FC236}">
                <a16:creationId xmlns:a16="http://schemas.microsoft.com/office/drawing/2014/main" id="{2C431604-1DC0-4A75-AB77-35BFB2AE43B9}"/>
              </a:ext>
            </a:extLst>
          </p:cNvPr>
          <p:cNvCxnSpPr>
            <a:cxnSpLocks/>
            <a:stCxn id="30" idx="5"/>
            <a:endCxn id="37" idx="0"/>
          </p:cNvCxnSpPr>
          <p:nvPr/>
        </p:nvCxnSpPr>
        <p:spPr bwMode="auto">
          <a:xfrm>
            <a:off x="11276324" y="2743955"/>
            <a:ext cx="571534" cy="28753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20">
            <a:extLst>
              <a:ext uri="{FF2B5EF4-FFF2-40B4-BE49-F238E27FC236}">
                <a16:creationId xmlns:a16="http://schemas.microsoft.com/office/drawing/2014/main" id="{B106B6B0-7AFC-44C1-9295-A2AAA997D0B6}"/>
              </a:ext>
            </a:extLst>
          </p:cNvPr>
          <p:cNvCxnSpPr>
            <a:cxnSpLocks/>
            <a:stCxn id="36" idx="0"/>
            <a:endCxn id="30" idx="3"/>
          </p:cNvCxnSpPr>
          <p:nvPr/>
        </p:nvCxnSpPr>
        <p:spPr bwMode="auto">
          <a:xfrm flipV="1">
            <a:off x="10166108" y="2743955"/>
            <a:ext cx="603953" cy="28753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21">
            <a:extLst>
              <a:ext uri="{FF2B5EF4-FFF2-40B4-BE49-F238E27FC236}">
                <a16:creationId xmlns:a16="http://schemas.microsoft.com/office/drawing/2014/main" id="{54C7E3EE-ECFA-4317-8037-333D7EB48425}"/>
              </a:ext>
            </a:extLst>
          </p:cNvPr>
          <p:cNvCxnSpPr>
            <a:stCxn id="33" idx="0"/>
            <a:endCxn id="36" idx="3"/>
          </p:cNvCxnSpPr>
          <p:nvPr/>
        </p:nvCxnSpPr>
        <p:spPr bwMode="auto">
          <a:xfrm flipV="1">
            <a:off x="9725596" y="3642606"/>
            <a:ext cx="187942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22">
            <a:extLst>
              <a:ext uri="{FF2B5EF4-FFF2-40B4-BE49-F238E27FC236}">
                <a16:creationId xmlns:a16="http://schemas.microsoft.com/office/drawing/2014/main" id="{2FBD0617-7C91-416A-8719-BB0E19617FA8}"/>
              </a:ext>
            </a:extLst>
          </p:cNvPr>
          <p:cNvCxnSpPr>
            <a:stCxn id="32" idx="0"/>
            <a:endCxn id="36" idx="5"/>
          </p:cNvCxnSpPr>
          <p:nvPr/>
        </p:nvCxnSpPr>
        <p:spPr bwMode="auto">
          <a:xfrm flipH="1" flipV="1">
            <a:off x="10418677" y="3642606"/>
            <a:ext cx="202426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24">
            <a:extLst>
              <a:ext uri="{FF2B5EF4-FFF2-40B4-BE49-F238E27FC236}">
                <a16:creationId xmlns:a16="http://schemas.microsoft.com/office/drawing/2014/main" id="{B081EB69-8524-4E14-A934-4CB9C2233744}"/>
              </a:ext>
            </a:extLst>
          </p:cNvPr>
          <p:cNvCxnSpPr>
            <a:cxnSpLocks/>
            <a:stCxn id="31" idx="0"/>
            <a:endCxn id="37" idx="3"/>
          </p:cNvCxnSpPr>
          <p:nvPr/>
        </p:nvCxnSpPr>
        <p:spPr bwMode="auto">
          <a:xfrm flipV="1">
            <a:off x="11481622" y="3642606"/>
            <a:ext cx="113666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25">
            <a:extLst>
              <a:ext uri="{FF2B5EF4-FFF2-40B4-BE49-F238E27FC236}">
                <a16:creationId xmlns:a16="http://schemas.microsoft.com/office/drawing/2014/main" id="{4B22C267-4A4C-4964-BC43-6510ED152365}"/>
              </a:ext>
            </a:extLst>
          </p:cNvPr>
          <p:cNvCxnSpPr>
            <a:stCxn id="35" idx="0"/>
            <a:endCxn id="33" idx="3"/>
          </p:cNvCxnSpPr>
          <p:nvPr/>
        </p:nvCxnSpPr>
        <p:spPr bwMode="auto">
          <a:xfrm flipV="1">
            <a:off x="9316629" y="4669158"/>
            <a:ext cx="156397" cy="38013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26">
            <a:extLst>
              <a:ext uri="{FF2B5EF4-FFF2-40B4-BE49-F238E27FC236}">
                <a16:creationId xmlns:a16="http://schemas.microsoft.com/office/drawing/2014/main" id="{8A8E5E9F-9405-4734-83DC-40FDE6C3C724}"/>
              </a:ext>
            </a:extLst>
          </p:cNvPr>
          <p:cNvCxnSpPr>
            <a:cxnSpLocks/>
            <a:stCxn id="34" idx="0"/>
            <a:endCxn id="37" idx="5"/>
          </p:cNvCxnSpPr>
          <p:nvPr/>
        </p:nvCxnSpPr>
        <p:spPr bwMode="auto">
          <a:xfrm flipH="1" flipV="1">
            <a:off x="12100427" y="3642606"/>
            <a:ext cx="227934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C9F6-DA2A-49D1-B193-9EAA1006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C0DD8-A0A5-48C0-A900-2FB09504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369" y="2687783"/>
            <a:ext cx="7962062" cy="55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0FAD-CB74-40E4-AB51-809E5164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2403-7FD4-4546-9CB3-596EBB890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Alex</a:t>
            </a:r>
          </a:p>
          <a:p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year PhD in Electrical and Computer Engineering</a:t>
            </a:r>
          </a:p>
          <a:p>
            <a:r>
              <a:rPr lang="en-US" dirty="0"/>
              <a:t> Researching stochastic computing for object tracking</a:t>
            </a:r>
          </a:p>
          <a:p>
            <a:r>
              <a:rPr lang="en-US" dirty="0"/>
              <a:t> Undergrad at UCLA</a:t>
            </a:r>
          </a:p>
          <a:p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Brian</a:t>
            </a:r>
          </a:p>
          <a:p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year PhD in Computer Science</a:t>
            </a:r>
          </a:p>
          <a:p>
            <a:r>
              <a:rPr lang="en-US" dirty="0"/>
              <a:t> Researching privacy for IoT and wearable systems</a:t>
            </a:r>
          </a:p>
          <a:p>
            <a:r>
              <a:rPr lang="en-US" dirty="0"/>
              <a:t> Undergrad at Michigan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4368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 for Module 2: Algorithms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1: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Structures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dirty="0">
                <a:sym typeface="Helvetica Neue" panose="020B0604020202020204"/>
              </a:rPr>
              <a:t>Part 2: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Helvetica Neue" panose="020B0604020202020204"/>
              </a:rPr>
              <a:t>Search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Time Complexity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3: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Overview of Algorithmic Techniques</a:t>
            </a: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3742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is an Algorithm?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1"/>
            <a:ext cx="11861800" cy="115062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An algorithm is a well-defined set of computational steps that takes an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and produces some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.</a:t>
            </a:r>
          </a:p>
        </p:txBody>
      </p:sp>
      <p:sp>
        <p:nvSpPr>
          <p:cNvPr id="158" name="Shape 158"/>
          <p:cNvSpPr/>
          <p:nvPr/>
        </p:nvSpPr>
        <p:spPr>
          <a:xfrm>
            <a:off x="4766310" y="3812826"/>
            <a:ext cx="3276600" cy="167639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</a:t>
            </a:r>
          </a:p>
        </p:txBody>
      </p:sp>
      <p:sp>
        <p:nvSpPr>
          <p:cNvPr id="159" name="Shape 159"/>
          <p:cNvSpPr/>
          <p:nvPr/>
        </p:nvSpPr>
        <p:spPr>
          <a:xfrm>
            <a:off x="1069034" y="4117626"/>
            <a:ext cx="215956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</a:t>
            </a:r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(problem)</a:t>
            </a:r>
          </a:p>
        </p:txBody>
      </p:sp>
      <p:sp>
        <p:nvSpPr>
          <p:cNvPr id="160" name="Shape 160"/>
          <p:cNvSpPr/>
          <p:nvPr/>
        </p:nvSpPr>
        <p:spPr>
          <a:xfrm>
            <a:off x="9985321" y="4184895"/>
            <a:ext cx="208262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OUTPUT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(solution)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242310" y="4651026"/>
            <a:ext cx="990599" cy="0"/>
          </a:xfrm>
          <a:prstGeom prst="straightConnector1">
            <a:avLst/>
          </a:prstGeom>
          <a:solidFill>
            <a:srgbClr val="BFBFBF"/>
          </a:solidFill>
          <a:ln w="952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8652510" y="4651026"/>
            <a:ext cx="990599" cy="0"/>
          </a:xfrm>
          <a:prstGeom prst="straightConnector1">
            <a:avLst/>
          </a:prstGeom>
          <a:solidFill>
            <a:srgbClr val="BFBFBF"/>
          </a:solidFill>
          <a:ln w="952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907793551"/>
              </p:ext>
            </p:extLst>
          </p:nvPr>
        </p:nvGraphicFramePr>
        <p:xfrm>
          <a:off x="1503680" y="5634641"/>
          <a:ext cx="129159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957602232"/>
              </p:ext>
            </p:extLst>
          </p:nvPr>
        </p:nvGraphicFramePr>
        <p:xfrm>
          <a:off x="10380980" y="5634641"/>
          <a:ext cx="129159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050" y="5587016"/>
            <a:ext cx="1176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</a:pPr>
            <a:r>
              <a:rPr lang="en-US" altLang="en-US" sz="2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 = x</a:t>
            </a:r>
            <a:r>
              <a:rPr lang="en-US" altLang="en-US" sz="2800" baseline="300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</a:t>
            </a:r>
          </a:p>
        </p:txBody>
      </p:sp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2870891484"/>
              </p:ext>
            </p:extLst>
          </p:nvPr>
        </p:nvGraphicFramePr>
        <p:xfrm>
          <a:off x="4528820" y="6113431"/>
          <a:ext cx="3898900" cy="31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381625" imgH="4619625" progId="Paint.Picture">
                  <p:embed/>
                </p:oleObj>
              </mc:Choice>
              <mc:Fallback>
                <p:oleObj r:id="rId3" imgW="5381625" imgH="4619625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8820" y="6113431"/>
                        <a:ext cx="3898900" cy="31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/>
      <p:bldP spid="16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A616-B386-4D9D-A2C2-325A0468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3990B-534A-4F37-9BEF-76E12ECC8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Different data structures are good for different problems and different algorithms.</a:t>
            </a:r>
          </a:p>
          <a:p>
            <a:endParaRPr lang="en-US" dirty="0"/>
          </a:p>
          <a:p>
            <a:r>
              <a:rPr lang="en-US" dirty="0"/>
              <a:t> Some characteristics of an ideal data structure:</a:t>
            </a:r>
          </a:p>
          <a:p>
            <a:pPr lvl="1">
              <a:buFontTx/>
              <a:buChar char="-"/>
            </a:pPr>
            <a:r>
              <a:rPr lang="en-US" dirty="0"/>
              <a:t> Fast to access the data you need</a:t>
            </a:r>
          </a:p>
          <a:p>
            <a:pPr lvl="1">
              <a:buFontTx/>
              <a:buChar char="-"/>
            </a:pPr>
            <a:r>
              <a:rPr lang="en-US" dirty="0"/>
              <a:t> Fast to add or remove items</a:t>
            </a:r>
          </a:p>
          <a:p>
            <a:endParaRPr lang="en-US" dirty="0"/>
          </a:p>
          <a:p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 Linked lists and variants</a:t>
            </a:r>
          </a:p>
          <a:p>
            <a:endParaRPr lang="en-US" dirty="0"/>
          </a:p>
          <a:p>
            <a:r>
              <a:rPr lang="en-US" dirty="0"/>
              <a:t> Graphs and trees</a:t>
            </a:r>
          </a:p>
        </p:txBody>
      </p:sp>
    </p:spTree>
    <p:extLst>
      <p:ext uri="{BB962C8B-B14F-4D97-AF65-F5344CB8AC3E}">
        <p14:creationId xmlns:p14="http://schemas.microsoft.com/office/powerpoint/2010/main" val="33404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8D0-E9E2-4A6A-8F34-5B7CFDD5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68E2-0F0B-462B-A44B-4292B3E8C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Array (This is the simplest structure.)</a:t>
            </a:r>
          </a:p>
          <a:p>
            <a:pPr marL="165100" indent="0">
              <a:buNone/>
            </a:pPr>
            <a:r>
              <a:rPr lang="en-US" dirty="0"/>
              <a:t>    - Keep track of the starting point of the array in memory.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To access item 4, just count over from the starting point.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This works for checking what is stored in the array or changing the value.</a:t>
            </a:r>
          </a:p>
          <a:p>
            <a:pPr marL="165100" indent="0">
              <a:buNone/>
            </a:pPr>
            <a:r>
              <a:rPr lang="en-US" dirty="0"/>
              <a:t>    - What happens if I want to make the array bigger?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What if I want to find an entry with a specific value? (Check all items.)</a:t>
            </a:r>
          </a:p>
          <a:p>
            <a:pPr marL="165100" indent="0">
              <a:buNone/>
            </a:pPr>
            <a:r>
              <a:rPr lang="en-US" dirty="0"/>
              <a:t>    - Arrays are an excellent structure if you know how many items you want to store and you know where they will be.</a:t>
            </a:r>
          </a:p>
          <a:p>
            <a:pPr marL="16510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515219-6B17-4953-9710-CA283AC96704}"/>
              </a:ext>
            </a:extLst>
          </p:cNvPr>
          <p:cNvGraphicFramePr>
            <a:graphicFrameLocks noGrp="1"/>
          </p:cNvGraphicFramePr>
          <p:nvPr/>
        </p:nvGraphicFramePr>
        <p:xfrm>
          <a:off x="2167466" y="3469472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8E4DCC-8A59-4F5A-9049-F6DF9C19C75F}"/>
              </a:ext>
            </a:extLst>
          </p:cNvPr>
          <p:cNvCxnSpPr/>
          <p:nvPr/>
        </p:nvCxnSpPr>
        <p:spPr>
          <a:xfrm flipV="1">
            <a:off x="3853540" y="3840312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891B64-C9CE-4E15-A1C3-971ADBED0138}"/>
              </a:ext>
            </a:extLst>
          </p:cNvPr>
          <p:cNvSpPr txBox="1"/>
          <p:nvPr/>
        </p:nvSpPr>
        <p:spPr>
          <a:xfrm>
            <a:off x="2965266" y="4166071"/>
            <a:ext cx="177654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7E5C8C-0402-4F15-B9EA-D5841668C5DF}"/>
              </a:ext>
            </a:extLst>
          </p:cNvPr>
          <p:cNvGraphicFramePr>
            <a:graphicFrameLocks noGrp="1"/>
          </p:cNvGraphicFramePr>
          <p:nvPr/>
        </p:nvGraphicFramePr>
        <p:xfrm>
          <a:off x="2169643" y="5130630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5E9162-6924-4983-B953-BE499BB211C7}"/>
              </a:ext>
            </a:extLst>
          </p:cNvPr>
          <p:cNvCxnSpPr/>
          <p:nvPr/>
        </p:nvCxnSpPr>
        <p:spPr>
          <a:xfrm flipV="1">
            <a:off x="5826027" y="5501470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FC8F56-FBED-4B65-8B7E-E7D66A88A40E}"/>
              </a:ext>
            </a:extLst>
          </p:cNvPr>
          <p:cNvSpPr/>
          <p:nvPr/>
        </p:nvSpPr>
        <p:spPr>
          <a:xfrm>
            <a:off x="3853540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017F67-5FB5-48D4-BB58-59381B852914}"/>
              </a:ext>
            </a:extLst>
          </p:cNvPr>
          <p:cNvSpPr/>
          <p:nvPr/>
        </p:nvSpPr>
        <p:spPr>
          <a:xfrm>
            <a:off x="4352103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08443E6-9491-4F73-B835-035C1DF32598}"/>
              </a:ext>
            </a:extLst>
          </p:cNvPr>
          <p:cNvSpPr/>
          <p:nvPr/>
        </p:nvSpPr>
        <p:spPr>
          <a:xfrm>
            <a:off x="4861554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1B6B33-F238-4131-9CF7-4C69CF43506B}"/>
              </a:ext>
            </a:extLst>
          </p:cNvPr>
          <p:cNvSpPr/>
          <p:nvPr/>
        </p:nvSpPr>
        <p:spPr>
          <a:xfrm>
            <a:off x="5372091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5F722-F074-4F29-8B95-74D794D798B6}"/>
              </a:ext>
            </a:extLst>
          </p:cNvPr>
          <p:cNvSpPr txBox="1"/>
          <p:nvPr/>
        </p:nvSpPr>
        <p:spPr>
          <a:xfrm>
            <a:off x="8216544" y="3509508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8703B-6486-45B3-9098-6FF960FB9565}"/>
              </a:ext>
            </a:extLst>
          </p:cNvPr>
          <p:cNvSpPr txBox="1"/>
          <p:nvPr/>
        </p:nvSpPr>
        <p:spPr>
          <a:xfrm>
            <a:off x="8216544" y="5162161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EF5B1-48C5-4935-B2CC-F5C37B4B469E}"/>
              </a:ext>
            </a:extLst>
          </p:cNvPr>
          <p:cNvSpPr txBox="1"/>
          <p:nvPr/>
        </p:nvSpPr>
        <p:spPr>
          <a:xfrm>
            <a:off x="2361848" y="3485274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E04F104D-F2DD-4F9F-A037-8EB5C2A68B06}"/>
              </a:ext>
            </a:extLst>
          </p:cNvPr>
          <p:cNvGraphicFramePr>
            <a:graphicFrameLocks noGrp="1"/>
          </p:cNvGraphicFramePr>
          <p:nvPr/>
        </p:nvGraphicFramePr>
        <p:xfrm>
          <a:off x="2167466" y="5130630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D82DF13-4E66-4AE0-BFA3-BCECA690E167}"/>
              </a:ext>
            </a:extLst>
          </p:cNvPr>
          <p:cNvSpPr txBox="1"/>
          <p:nvPr/>
        </p:nvSpPr>
        <p:spPr>
          <a:xfrm>
            <a:off x="2361848" y="5146432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48C1F-3167-4BB8-AF0A-494246FB79BE}"/>
              </a:ext>
            </a:extLst>
          </p:cNvPr>
          <p:cNvSpPr txBox="1"/>
          <p:nvPr/>
        </p:nvSpPr>
        <p:spPr>
          <a:xfrm>
            <a:off x="8216544" y="5143163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0C807-9DA3-4FCA-9F6F-F5A43DC60057}"/>
              </a:ext>
            </a:extLst>
          </p:cNvPr>
          <p:cNvSpPr txBox="1"/>
          <p:nvPr/>
        </p:nvSpPr>
        <p:spPr>
          <a:xfrm>
            <a:off x="5107567" y="4822852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1641B-EE35-4868-B429-1D9E811D1D05}"/>
              </a:ext>
            </a:extLst>
          </p:cNvPr>
          <p:cNvSpPr txBox="1"/>
          <p:nvPr/>
        </p:nvSpPr>
        <p:spPr>
          <a:xfrm>
            <a:off x="5107567" y="3177496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90AD87C4-9C48-4E12-A1C9-AFDA7DE09529}"/>
              </a:ext>
            </a:extLst>
          </p:cNvPr>
          <p:cNvGraphicFramePr>
            <a:graphicFrameLocks noGrp="1"/>
          </p:cNvGraphicFramePr>
          <p:nvPr/>
        </p:nvGraphicFramePr>
        <p:xfrm>
          <a:off x="2169643" y="7067559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388984-4CE2-4387-9B10-0DCEEFDF5940}"/>
              </a:ext>
            </a:extLst>
          </p:cNvPr>
          <p:cNvCxnSpPr/>
          <p:nvPr/>
        </p:nvCxnSpPr>
        <p:spPr>
          <a:xfrm flipV="1">
            <a:off x="7713610" y="7438399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821899-35E5-4839-9FFF-A49FF9E07C07}"/>
              </a:ext>
            </a:extLst>
          </p:cNvPr>
          <p:cNvSpPr txBox="1"/>
          <p:nvPr/>
        </p:nvSpPr>
        <p:spPr>
          <a:xfrm>
            <a:off x="8216544" y="7099090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WordDocument.docx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E8F3A0-0114-4561-9836-6FD2B619C746}"/>
              </a:ext>
            </a:extLst>
          </p:cNvPr>
          <p:cNvSpPr txBox="1"/>
          <p:nvPr/>
        </p:nvSpPr>
        <p:spPr>
          <a:xfrm>
            <a:off x="2361848" y="7083361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D64D35-2CC0-4109-8B23-D025CFF66116}"/>
              </a:ext>
            </a:extLst>
          </p:cNvPr>
          <p:cNvSpPr txBox="1"/>
          <p:nvPr/>
        </p:nvSpPr>
        <p:spPr>
          <a:xfrm>
            <a:off x="5107567" y="6759781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04197B-B530-4ABB-BA05-FDEBA1569899}"/>
              </a:ext>
            </a:extLst>
          </p:cNvPr>
          <p:cNvCxnSpPr/>
          <p:nvPr/>
        </p:nvCxnSpPr>
        <p:spPr>
          <a:xfrm>
            <a:off x="7471954" y="7067559"/>
            <a:ext cx="431067" cy="339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52B5D6-E3BD-4450-90AD-286396A6B5F9}"/>
              </a:ext>
            </a:extLst>
          </p:cNvPr>
          <p:cNvCxnSpPr>
            <a:cxnSpLocks/>
          </p:cNvCxnSpPr>
          <p:nvPr/>
        </p:nvCxnSpPr>
        <p:spPr>
          <a:xfrm flipV="1">
            <a:off x="7481155" y="7083361"/>
            <a:ext cx="421866" cy="339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F158E8-C63E-4F19-B784-7D2BA9767E09}"/>
              </a:ext>
            </a:extLst>
          </p:cNvPr>
          <p:cNvSpPr txBox="1"/>
          <p:nvPr/>
        </p:nvSpPr>
        <p:spPr>
          <a:xfrm>
            <a:off x="1819123" y="3478696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6D162B-13A8-46DA-9866-09C0A96A56C6}"/>
              </a:ext>
            </a:extLst>
          </p:cNvPr>
          <p:cNvSpPr txBox="1"/>
          <p:nvPr/>
        </p:nvSpPr>
        <p:spPr>
          <a:xfrm>
            <a:off x="1819123" y="5119238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912CE7-25B6-4BE8-8FF0-3A4C537E62AA}"/>
              </a:ext>
            </a:extLst>
          </p:cNvPr>
          <p:cNvSpPr txBox="1"/>
          <p:nvPr/>
        </p:nvSpPr>
        <p:spPr>
          <a:xfrm>
            <a:off x="1819123" y="7067559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6649B2-946F-4B6B-9BB8-FA30D9898422}"/>
              </a:ext>
            </a:extLst>
          </p:cNvPr>
          <p:cNvSpPr txBox="1"/>
          <p:nvPr/>
        </p:nvSpPr>
        <p:spPr>
          <a:xfrm>
            <a:off x="10837328" y="3478696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75780-D8DF-4FB9-85BE-EEED26C2DEC4}"/>
              </a:ext>
            </a:extLst>
          </p:cNvPr>
          <p:cNvSpPr txBox="1"/>
          <p:nvPr/>
        </p:nvSpPr>
        <p:spPr>
          <a:xfrm>
            <a:off x="10837328" y="5119238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2596C-E692-4246-AFE2-9115911C5C48}"/>
              </a:ext>
            </a:extLst>
          </p:cNvPr>
          <p:cNvSpPr txBox="1"/>
          <p:nvPr/>
        </p:nvSpPr>
        <p:spPr>
          <a:xfrm>
            <a:off x="10837328" y="7067559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pic>
        <p:nvPicPr>
          <p:cNvPr id="44" name="Picture 2" descr="Bookshelf Graphic Vector Illustration.">
            <a:extLst>
              <a:ext uri="{FF2B5EF4-FFF2-40B4-BE49-F238E27FC236}">
                <a16:creationId xmlns:a16="http://schemas.microsoft.com/office/drawing/2014/main" id="{EBDEC502-CB34-4D15-B301-02FA63D8C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5D8"/>
              </a:clrFrom>
              <a:clrTo>
                <a:srgbClr val="FAF5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5494" r="35435" b="67353"/>
          <a:stretch/>
        </p:blipFill>
        <p:spPr bwMode="auto">
          <a:xfrm>
            <a:off x="9349702" y="641824"/>
            <a:ext cx="2375188" cy="1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3" grpId="0"/>
      <p:bldP spid="34" grpId="0"/>
      <p:bldP spid="36" grpId="0"/>
      <p:bldP spid="35" grpId="0"/>
      <p:bldP spid="37" grpId="0"/>
      <p:bldP spid="4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9C4CC77-BD85-4F38-AF87-6EC8A498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2"/>
          <a:stretch/>
        </p:blipFill>
        <p:spPr>
          <a:xfrm>
            <a:off x="3164250" y="4248977"/>
            <a:ext cx="6993542" cy="5504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0D881-9485-4505-BE96-A8E10BB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78F9-36C0-466E-92B7-2E6F329E6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Unlike arrays, this data structure makes it easy to increase the number of items you are storing.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AAE534-57FA-4BB3-BF9E-D5125E9F152A}"/>
              </a:ext>
            </a:extLst>
          </p:cNvPr>
          <p:cNvGraphicFramePr>
            <a:graphicFrameLocks noGrp="1"/>
          </p:cNvGraphicFramePr>
          <p:nvPr/>
        </p:nvGraphicFramePr>
        <p:xfrm>
          <a:off x="3164251" y="425986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DCC718E3-4C8C-4884-9E36-8913E505DB28}"/>
              </a:ext>
            </a:extLst>
          </p:cNvPr>
          <p:cNvGraphicFramePr>
            <a:graphicFrameLocks noGrp="1"/>
          </p:cNvGraphicFramePr>
          <p:nvPr/>
        </p:nvGraphicFramePr>
        <p:xfrm>
          <a:off x="3861816" y="563690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B980DAD9-7FEF-4720-BCA7-2DC6FD60AE70}"/>
              </a:ext>
            </a:extLst>
          </p:cNvPr>
          <p:cNvGraphicFramePr>
            <a:graphicFrameLocks noGrp="1"/>
          </p:cNvGraphicFramePr>
          <p:nvPr/>
        </p:nvGraphicFramePr>
        <p:xfrm>
          <a:off x="5261445" y="494921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1C394031-A6D8-4EFE-BC65-BA541962FC47}"/>
              </a:ext>
            </a:extLst>
          </p:cNvPr>
          <p:cNvGraphicFramePr>
            <a:graphicFrameLocks noGrp="1"/>
          </p:cNvGraphicFramePr>
          <p:nvPr/>
        </p:nvGraphicFramePr>
        <p:xfrm>
          <a:off x="5957645" y="494921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B2A66DF-3BDD-48B8-9625-3F55959A2175}"/>
              </a:ext>
            </a:extLst>
          </p:cNvPr>
          <p:cNvGraphicFramePr>
            <a:graphicFrameLocks noGrp="1"/>
          </p:cNvGraphicFramePr>
          <p:nvPr/>
        </p:nvGraphicFramePr>
        <p:xfrm>
          <a:off x="4563820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07758ADB-E592-4400-B000-EAAA4EAA3772}"/>
              </a:ext>
            </a:extLst>
          </p:cNvPr>
          <p:cNvGraphicFramePr>
            <a:graphicFrameLocks noGrp="1"/>
          </p:cNvGraphicFramePr>
          <p:nvPr/>
        </p:nvGraphicFramePr>
        <p:xfrm>
          <a:off x="8069224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B581301-484D-47CE-BF5E-310ADF50457E}"/>
              </a:ext>
            </a:extLst>
          </p:cNvPr>
          <p:cNvGraphicFramePr>
            <a:graphicFrameLocks noGrp="1"/>
          </p:cNvGraphicFramePr>
          <p:nvPr/>
        </p:nvGraphicFramePr>
        <p:xfrm>
          <a:off x="8765785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4199FC80-8AAE-4EBE-8C41-2C4776A28F28}"/>
              </a:ext>
            </a:extLst>
          </p:cNvPr>
          <p:cNvGraphicFramePr>
            <a:graphicFrameLocks noGrp="1"/>
          </p:cNvGraphicFramePr>
          <p:nvPr/>
        </p:nvGraphicFramePr>
        <p:xfrm>
          <a:off x="9456903" y="771477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9C9C4-3BD8-44CC-A642-5EE4BFE38C0D}"/>
              </a:ext>
            </a:extLst>
          </p:cNvPr>
          <p:cNvCxnSpPr>
            <a:cxnSpLocks/>
          </p:cNvCxnSpPr>
          <p:nvPr/>
        </p:nvCxnSpPr>
        <p:spPr>
          <a:xfrm>
            <a:off x="3515977" y="4735286"/>
            <a:ext cx="469218" cy="1028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0EC203-FDA1-4849-9E4E-51F1FD86FD6E}"/>
              </a:ext>
            </a:extLst>
          </p:cNvPr>
          <p:cNvCxnSpPr>
            <a:cxnSpLocks/>
          </p:cNvCxnSpPr>
          <p:nvPr/>
        </p:nvCxnSpPr>
        <p:spPr>
          <a:xfrm flipV="1">
            <a:off x="4197543" y="5094514"/>
            <a:ext cx="1160054" cy="10249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27BB70-EC42-4643-A3AC-24758443FF57}"/>
              </a:ext>
            </a:extLst>
          </p:cNvPr>
          <p:cNvCxnSpPr>
            <a:cxnSpLocks/>
          </p:cNvCxnSpPr>
          <p:nvPr/>
        </p:nvCxnSpPr>
        <p:spPr>
          <a:xfrm flipV="1">
            <a:off x="5559351" y="5094514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A59BBE-2D52-4D3D-B27F-FF37C3F94611}"/>
              </a:ext>
            </a:extLst>
          </p:cNvPr>
          <p:cNvCxnSpPr>
            <a:cxnSpLocks/>
          </p:cNvCxnSpPr>
          <p:nvPr/>
        </p:nvCxnSpPr>
        <p:spPr>
          <a:xfrm flipH="1">
            <a:off x="5022212" y="5432799"/>
            <a:ext cx="1253777" cy="2404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FCBD4A-F6CE-47D6-9AD5-855A6140F7E6}"/>
              </a:ext>
            </a:extLst>
          </p:cNvPr>
          <p:cNvCxnSpPr>
            <a:cxnSpLocks/>
          </p:cNvCxnSpPr>
          <p:nvPr/>
        </p:nvCxnSpPr>
        <p:spPr>
          <a:xfrm flipV="1">
            <a:off x="4935577" y="7855054"/>
            <a:ext cx="3310963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6DC91A-3DB3-4788-88EA-475CC75B28BD}"/>
              </a:ext>
            </a:extLst>
          </p:cNvPr>
          <p:cNvCxnSpPr>
            <a:cxnSpLocks/>
          </p:cNvCxnSpPr>
          <p:nvPr/>
        </p:nvCxnSpPr>
        <p:spPr>
          <a:xfrm flipV="1">
            <a:off x="8427491" y="7857953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B4405D-9489-451B-BD2A-9889C8D2F92D}"/>
              </a:ext>
            </a:extLst>
          </p:cNvPr>
          <p:cNvCxnSpPr>
            <a:cxnSpLocks/>
          </p:cNvCxnSpPr>
          <p:nvPr/>
        </p:nvCxnSpPr>
        <p:spPr>
          <a:xfrm flipV="1">
            <a:off x="9116787" y="7855054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A9793F0F-07A0-44C2-874A-DF5978DD276D}"/>
              </a:ext>
            </a:extLst>
          </p:cNvPr>
          <p:cNvGraphicFramePr>
            <a:graphicFrameLocks noGrp="1"/>
          </p:cNvGraphicFramePr>
          <p:nvPr/>
        </p:nvGraphicFramePr>
        <p:xfrm>
          <a:off x="3338927" y="2277120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03B4791C-6158-4C6E-9DD3-7CFADA3EE97A}"/>
              </a:ext>
            </a:extLst>
          </p:cNvPr>
          <p:cNvGraphicFramePr>
            <a:graphicFrameLocks noGrp="1"/>
          </p:cNvGraphicFramePr>
          <p:nvPr/>
        </p:nvGraphicFramePr>
        <p:xfrm>
          <a:off x="4197543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DD534220-851A-4C41-8026-BF5EC96E7005}"/>
              </a:ext>
            </a:extLst>
          </p:cNvPr>
          <p:cNvGraphicFramePr>
            <a:graphicFrameLocks noGrp="1"/>
          </p:cNvGraphicFramePr>
          <p:nvPr/>
        </p:nvGraphicFramePr>
        <p:xfrm>
          <a:off x="5049143" y="226250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2D6611D3-6D3C-44E2-99A4-5FBD05205977}"/>
              </a:ext>
            </a:extLst>
          </p:cNvPr>
          <p:cNvGraphicFramePr>
            <a:graphicFrameLocks noGrp="1"/>
          </p:cNvGraphicFramePr>
          <p:nvPr/>
        </p:nvGraphicFramePr>
        <p:xfrm>
          <a:off x="5912405" y="2257098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F0D34F8F-5999-4A17-A59A-6EC3E4306D96}"/>
              </a:ext>
            </a:extLst>
          </p:cNvPr>
          <p:cNvGraphicFramePr>
            <a:graphicFrameLocks noGrp="1"/>
          </p:cNvGraphicFramePr>
          <p:nvPr/>
        </p:nvGraphicFramePr>
        <p:xfrm>
          <a:off x="6761582" y="226314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133C6325-5E90-492F-9226-97DBC07561FB}"/>
              </a:ext>
            </a:extLst>
          </p:cNvPr>
          <p:cNvGraphicFramePr>
            <a:graphicFrameLocks noGrp="1"/>
          </p:cNvGraphicFramePr>
          <p:nvPr/>
        </p:nvGraphicFramePr>
        <p:xfrm>
          <a:off x="7604890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8C0D2108-4596-4D15-8575-554D3A864C17}"/>
              </a:ext>
            </a:extLst>
          </p:cNvPr>
          <p:cNvGraphicFramePr>
            <a:graphicFrameLocks noGrp="1"/>
          </p:cNvGraphicFramePr>
          <p:nvPr/>
        </p:nvGraphicFramePr>
        <p:xfrm>
          <a:off x="8435272" y="226763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90ABBF88-149B-4149-9F39-46B9505B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08733"/>
              </p:ext>
            </p:extLst>
          </p:nvPr>
        </p:nvGraphicFramePr>
        <p:xfrm>
          <a:off x="9253122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B0879B-99B3-479B-B7DA-BECCC840E0F8}"/>
              </a:ext>
            </a:extLst>
          </p:cNvPr>
          <p:cNvCxnSpPr>
            <a:cxnSpLocks/>
          </p:cNvCxnSpPr>
          <p:nvPr/>
        </p:nvCxnSpPr>
        <p:spPr>
          <a:xfrm flipV="1">
            <a:off x="3690653" y="2453186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C7247BB-1BC9-4D70-BE6A-A270048F1F34}"/>
              </a:ext>
            </a:extLst>
          </p:cNvPr>
          <p:cNvCxnSpPr>
            <a:cxnSpLocks/>
          </p:cNvCxnSpPr>
          <p:nvPr/>
        </p:nvCxnSpPr>
        <p:spPr>
          <a:xfrm flipV="1">
            <a:off x="4546343" y="2394261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E08A751-9080-4B5F-B57B-3F75C2EBEF18}"/>
              </a:ext>
            </a:extLst>
          </p:cNvPr>
          <p:cNvCxnSpPr>
            <a:cxnSpLocks/>
          </p:cNvCxnSpPr>
          <p:nvPr/>
        </p:nvCxnSpPr>
        <p:spPr>
          <a:xfrm flipV="1">
            <a:off x="5397338" y="2402403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E621DCE-6088-400A-9C24-1B4EF60A6B0A}"/>
              </a:ext>
            </a:extLst>
          </p:cNvPr>
          <p:cNvCxnSpPr>
            <a:cxnSpLocks/>
          </p:cNvCxnSpPr>
          <p:nvPr/>
        </p:nvCxnSpPr>
        <p:spPr>
          <a:xfrm flipV="1">
            <a:off x="6254983" y="2402402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F891CD-E526-442B-939D-F241DEC7B645}"/>
              </a:ext>
            </a:extLst>
          </p:cNvPr>
          <p:cNvCxnSpPr>
            <a:cxnSpLocks/>
          </p:cNvCxnSpPr>
          <p:nvPr/>
        </p:nvCxnSpPr>
        <p:spPr>
          <a:xfrm flipV="1">
            <a:off x="7120092" y="2403419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DF99EA-DDE9-459A-BD9E-2C9A7B212474}"/>
              </a:ext>
            </a:extLst>
          </p:cNvPr>
          <p:cNvCxnSpPr>
            <a:cxnSpLocks/>
          </p:cNvCxnSpPr>
          <p:nvPr/>
        </p:nvCxnSpPr>
        <p:spPr>
          <a:xfrm flipV="1">
            <a:off x="7976686" y="2408566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C25D30A-7B3D-47CA-AB62-217F5DE87238}"/>
              </a:ext>
            </a:extLst>
          </p:cNvPr>
          <p:cNvCxnSpPr>
            <a:cxnSpLocks/>
          </p:cNvCxnSpPr>
          <p:nvPr/>
        </p:nvCxnSpPr>
        <p:spPr>
          <a:xfrm flipV="1">
            <a:off x="8783462" y="2405666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72AF79-FF13-4971-A8A6-C100F81F6931}"/>
              </a:ext>
            </a:extLst>
          </p:cNvPr>
          <p:cNvGraphicFramePr>
            <a:graphicFrameLocks noGrp="1"/>
          </p:cNvGraphicFramePr>
          <p:nvPr/>
        </p:nvGraphicFramePr>
        <p:xfrm>
          <a:off x="6659628" y="9083429"/>
          <a:ext cx="700921" cy="67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21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3E0E9E-C2AD-4490-8FA4-8FF64446B05B}"/>
              </a:ext>
            </a:extLst>
          </p:cNvPr>
          <p:cNvCxnSpPr>
            <a:cxnSpLocks/>
          </p:cNvCxnSpPr>
          <p:nvPr/>
        </p:nvCxnSpPr>
        <p:spPr>
          <a:xfrm flipH="1">
            <a:off x="7164606" y="8221380"/>
            <a:ext cx="2648722" cy="1004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ICE Train Illustration - Twinkl">
            <a:extLst>
              <a:ext uri="{FF2B5EF4-FFF2-40B4-BE49-F238E27FC236}">
                <a16:creationId xmlns:a16="http://schemas.microsoft.com/office/drawing/2014/main" id="{B7D5C637-B4A0-4D1F-A416-0250F4E85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60850F-3BDA-428F-A52A-7DF7AA8A9DDF}"/>
              </a:ext>
            </a:extLst>
          </p:cNvPr>
          <p:cNvCxnSpPr>
            <a:cxnSpLocks/>
          </p:cNvCxnSpPr>
          <p:nvPr/>
        </p:nvCxnSpPr>
        <p:spPr>
          <a:xfrm>
            <a:off x="2787958" y="2429216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4F612-F168-4A66-94B1-7EBD184CC95F}"/>
              </a:ext>
            </a:extLst>
          </p:cNvPr>
          <p:cNvSpPr txBox="1"/>
          <p:nvPr/>
        </p:nvSpPr>
        <p:spPr>
          <a:xfrm>
            <a:off x="2207681" y="2240372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60ED016-FDEC-480A-83B0-79FE79D683CC}"/>
              </a:ext>
            </a:extLst>
          </p:cNvPr>
          <p:cNvGraphicFramePr>
            <a:graphicFrameLocks noGrp="1"/>
          </p:cNvGraphicFramePr>
          <p:nvPr/>
        </p:nvGraphicFramePr>
        <p:xfrm>
          <a:off x="10115870" y="2261371"/>
          <a:ext cx="700921" cy="67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21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C231C-982E-443B-92CD-20FA76A25057}"/>
              </a:ext>
            </a:extLst>
          </p:cNvPr>
          <p:cNvCxnSpPr>
            <a:cxnSpLocks/>
          </p:cNvCxnSpPr>
          <p:nvPr/>
        </p:nvCxnSpPr>
        <p:spPr>
          <a:xfrm flipV="1">
            <a:off x="9595225" y="2405666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1BA480-1684-4EB1-9E2C-F7EFD0D93832}"/>
              </a:ext>
            </a:extLst>
          </p:cNvPr>
          <p:cNvSpPr txBox="1"/>
          <p:nvPr/>
        </p:nvSpPr>
        <p:spPr>
          <a:xfrm>
            <a:off x="9253122" y="2616200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5C9D09-57E8-482B-942A-057E08EE773C}"/>
              </a:ext>
            </a:extLst>
          </p:cNvPr>
          <p:cNvSpPr txBox="1"/>
          <p:nvPr/>
        </p:nvSpPr>
        <p:spPr>
          <a:xfrm>
            <a:off x="9462326" y="8059238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06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3" grpId="0"/>
      <p:bldP spid="4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Linked List Implementation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876" y="2555548"/>
            <a:ext cx="4461046" cy="6049052"/>
          </a:xfrm>
          <a:prstGeom prst="rect">
            <a:avLst/>
          </a:prstGeom>
        </p:spPr>
      </p:pic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23,&quot;width&quot;:6110}"/>
</p:tagLst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0B997E3340D46838CA9BDCD9A2B72" ma:contentTypeVersion="7" ma:contentTypeDescription="Create a new document." ma:contentTypeScope="" ma:versionID="7386db11a4ef90367d8748ccadccca2b">
  <xsd:schema xmlns:xsd="http://www.w3.org/2001/XMLSchema" xmlns:xs="http://www.w3.org/2001/XMLSchema" xmlns:p="http://schemas.microsoft.com/office/2006/metadata/properties" xmlns:ns3="bbb4d991-8a97-4ff2-a445-f0bf07c1f7e3" xmlns:ns4="4cf843fb-ba1f-41b8-b9cd-cfa700a0fc80" targetNamespace="http://schemas.microsoft.com/office/2006/metadata/properties" ma:root="true" ma:fieldsID="e3c020fd6a28ffaf74d96f80d5e5fe6f" ns3:_="" ns4:_="">
    <xsd:import namespace="bbb4d991-8a97-4ff2-a445-f0bf07c1f7e3"/>
    <xsd:import namespace="4cf843fb-ba1f-41b8-b9cd-cfa700a0f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d991-8a97-4ff2-a445-f0bf07c1f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843fb-ba1f-41b8-b9cd-cfa700a0f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258159-E491-4FF0-BEDB-95FF7A3EED2C}">
  <ds:schemaRefs>
    <ds:schemaRef ds:uri="4cf843fb-ba1f-41b8-b9cd-cfa700a0fc80"/>
    <ds:schemaRef ds:uri="bbb4d991-8a97-4ff2-a445-f0bf07c1f7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961F56-DD36-4C6A-9A10-431DCEA9B6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3EBDEA-A83D-446D-8083-1F49D8029541}">
  <ds:schemaRefs>
    <ds:schemaRef ds:uri="4cf843fb-ba1f-41b8-b9cd-cfa700a0fc80"/>
    <ds:schemaRef ds:uri="bbb4d991-8a97-4ff2-a445-f0bf07c1f7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1280</Words>
  <Application>Microsoft Office PowerPoint</Application>
  <PresentationFormat>Custom</PresentationFormat>
  <Paragraphs>358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Courier New</vt:lpstr>
      <vt:lpstr>Helvetica Neue</vt:lpstr>
      <vt:lpstr>Tahoma</vt:lpstr>
      <vt:lpstr>Times New Roman</vt:lpstr>
      <vt:lpstr>Arial</vt:lpstr>
      <vt:lpstr>Calibri</vt:lpstr>
      <vt:lpstr>Title &amp; Subtitle</vt:lpstr>
      <vt:lpstr>Title &amp; Bullets</vt:lpstr>
      <vt:lpstr>Paint.Picture</vt:lpstr>
      <vt:lpstr>Algorithms, Part 1</vt:lpstr>
      <vt:lpstr>Introduction</vt:lpstr>
      <vt:lpstr>Instructors</vt:lpstr>
      <vt:lpstr>Agenda for Module 2: Algorithms</vt:lpstr>
      <vt:lpstr>What is an Algorithm?</vt:lpstr>
      <vt:lpstr>Why are Data Structures Important?</vt:lpstr>
      <vt:lpstr>The Simplest Data Structure</vt:lpstr>
      <vt:lpstr>Linked Lists</vt:lpstr>
      <vt:lpstr>Linked List Implementation</vt:lpstr>
      <vt:lpstr>Aside: What is a Class in Python?</vt:lpstr>
      <vt:lpstr>Linked List Implementation</vt:lpstr>
      <vt:lpstr>Waiting in a Queue</vt:lpstr>
      <vt:lpstr>Stack</vt:lpstr>
      <vt:lpstr>Exercise</vt:lpstr>
      <vt:lpstr>Solution</vt:lpstr>
      <vt:lpstr>Graphs</vt:lpstr>
      <vt:lpstr>Trees</vt:lpstr>
      <vt:lpstr>Binary Search Trees</vt:lpstr>
      <vt:lpstr>Summary of Data Structures</vt:lpstr>
      <vt:lpstr>Exercises</vt:lpstr>
      <vt:lpstr>Reverse Linked List Exercise</vt:lpstr>
      <vt:lpstr>One Possible Solution</vt:lpstr>
      <vt:lpstr>Tree Exercise: In-order Traversal</vt:lpstr>
      <vt:lpstr>One Possible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Alexander Graening</dc:creator>
  <cp:lastModifiedBy>Alexander Graening</cp:lastModifiedBy>
  <cp:revision>158</cp:revision>
  <dcterms:created xsi:type="dcterms:W3CDTF">2020-07-11T19:07:00Z</dcterms:created>
  <dcterms:modified xsi:type="dcterms:W3CDTF">2021-08-31T01:51:59Z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ContentTypeId">
    <vt:lpwstr>0x010100FB60B997E3340D46838CA9BDCD9A2B72</vt:lpwstr>
  </property>
</Properties>
</file>