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000000"/>
          </p15:clr>
        </p15:guide>
        <p15:guide id="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241971-9CF7-406A-8C62-80075420834F}">
  <a:tblStyle styleId="{C3241971-9CF7-406A-8C62-80075420834F}" styleName="Table_0">
    <a:wholeTbl>
      <a:tcTxStyle b="off" i="off">
        <a:font>
          <a:latin typeface="Helvetica"/>
          <a:ea typeface="Helvetica"/>
          <a:cs typeface="Helvetic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7E9"/>
          </a:solidFill>
        </a:fill>
      </a:tcStyle>
    </a:wholeTbl>
    <a:band1H>
      <a:tcTxStyle/>
      <a:tcStyle>
        <a:fill>
          <a:solidFill>
            <a:srgbClr val="CACDD1"/>
          </a:solidFill>
        </a:fill>
      </a:tcStyle>
    </a:band1H>
    <a:band2H>
      <a:tcTxStyle/>
    </a:band2H>
    <a:band1V>
      <a:tcTxStyle/>
      <a:tcStyle>
        <a:fill>
          <a:solidFill>
            <a:srgbClr val="CACDD1"/>
          </a:solidFill>
        </a:fill>
      </a:tcStyle>
    </a:band1V>
    <a:band2V>
      <a:tcTxStyle/>
    </a:band2V>
    <a:lastCol>
      <a:tcTxStyle b="on" i="off">
        <a:font>
          <a:latin typeface="Helvetica"/>
          <a:ea typeface="Helvetica"/>
          <a:cs typeface="Helvetic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Helvetica"/>
          <a:ea typeface="Helvetica"/>
          <a:cs typeface="Helvetic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orient="horz"/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ProximaNova-regular.fntdata"/><Relationship Id="rId10" Type="http://schemas.openxmlformats.org/officeDocument/2006/relationships/slide" Target="slides/slide4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5" Type="http://schemas.openxmlformats.org/officeDocument/2006/relationships/font" Target="fonts/Lato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HelveticaNeue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5096637" y="8613648"/>
            <a:ext cx="73152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685800" y="9144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685800" y="4572000"/>
            <a:ext cx="54864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1" type="ftr"/>
          </p:nvPr>
        </p:nvSpPr>
        <p:spPr>
          <a:xfrm>
            <a:off x="1501648" y="8613648"/>
            <a:ext cx="297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2" type="sldNum"/>
          </p:nvPr>
        </p:nvSpPr>
        <p:spPr>
          <a:xfrm>
            <a:off x="5829300" y="8613648"/>
            <a:ext cx="342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7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7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" name="Google Shape;8;n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3504" y="8619491"/>
            <a:ext cx="874395" cy="30289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:notes"/>
          <p:cNvSpPr/>
          <p:nvPr>
            <p:ph idx="2" type="sldImg"/>
          </p:nvPr>
        </p:nvSpPr>
        <p:spPr>
          <a:xfrm>
            <a:off x="685800" y="9144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:notes"/>
          <p:cNvSpPr txBox="1"/>
          <p:nvPr>
            <p:ph idx="1" type="body"/>
          </p:nvPr>
        </p:nvSpPr>
        <p:spPr>
          <a:xfrm>
            <a:off x="685800" y="4572000"/>
            <a:ext cx="54864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:notes"/>
          <p:cNvSpPr txBox="1"/>
          <p:nvPr>
            <p:ph idx="10" type="dt"/>
          </p:nvPr>
        </p:nvSpPr>
        <p:spPr>
          <a:xfrm>
            <a:off x="5096637" y="8613648"/>
            <a:ext cx="73152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September 3, 2019</a:t>
            </a:r>
            <a:endParaRPr/>
          </a:p>
        </p:txBody>
      </p:sp>
      <p:sp>
        <p:nvSpPr>
          <p:cNvPr id="225" name="Google Shape;225;p1:notes"/>
          <p:cNvSpPr txBox="1"/>
          <p:nvPr>
            <p:ph idx="12" type="sldNum"/>
          </p:nvPr>
        </p:nvSpPr>
        <p:spPr>
          <a:xfrm>
            <a:off x="5829300" y="8613648"/>
            <a:ext cx="342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/>
          <p:nvPr>
            <p:ph idx="1" type="body"/>
          </p:nvPr>
        </p:nvSpPr>
        <p:spPr>
          <a:xfrm>
            <a:off x="685800" y="4572000"/>
            <a:ext cx="5486400" cy="304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685800" y="9144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1b9aa5979_0_21:notes"/>
          <p:cNvSpPr/>
          <p:nvPr>
            <p:ph idx="2" type="sldImg"/>
          </p:nvPr>
        </p:nvSpPr>
        <p:spPr>
          <a:xfrm>
            <a:off x="685800" y="9144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1b9aa5979_0_21:notes"/>
          <p:cNvSpPr txBox="1"/>
          <p:nvPr>
            <p:ph idx="1" type="body"/>
          </p:nvPr>
        </p:nvSpPr>
        <p:spPr>
          <a:xfrm>
            <a:off x="685800" y="4572000"/>
            <a:ext cx="5486400" cy="304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21b9aa5979_0_21:notes"/>
          <p:cNvSpPr txBox="1"/>
          <p:nvPr>
            <p:ph idx="12" type="sldNum"/>
          </p:nvPr>
        </p:nvSpPr>
        <p:spPr>
          <a:xfrm>
            <a:off x="5829300" y="8613648"/>
            <a:ext cx="3429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1b9aa5979_0_31:notes"/>
          <p:cNvSpPr/>
          <p:nvPr>
            <p:ph idx="2" type="sldImg"/>
          </p:nvPr>
        </p:nvSpPr>
        <p:spPr>
          <a:xfrm>
            <a:off x="685800" y="9144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21b9aa5979_0_31:notes"/>
          <p:cNvSpPr txBox="1"/>
          <p:nvPr>
            <p:ph idx="1" type="body"/>
          </p:nvPr>
        </p:nvSpPr>
        <p:spPr>
          <a:xfrm>
            <a:off x="685800" y="4572000"/>
            <a:ext cx="5486400" cy="304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21b9aa5979_0_31:notes"/>
          <p:cNvSpPr txBox="1"/>
          <p:nvPr>
            <p:ph idx="12" type="sldNum"/>
          </p:nvPr>
        </p:nvSpPr>
        <p:spPr>
          <a:xfrm>
            <a:off x="5829300" y="8613648"/>
            <a:ext cx="3429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e" showMasterSp="0">
  <p:cSld name="Title On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"/>
          <p:cNvGrpSpPr/>
          <p:nvPr/>
        </p:nvGrpSpPr>
        <p:grpSpPr>
          <a:xfrm rot="10800000">
            <a:off x="5751576" y="-982980"/>
            <a:ext cx="4498848" cy="4498844"/>
            <a:chOff x="3714753" y="509878"/>
            <a:chExt cx="7200900" cy="7200901"/>
          </a:xfrm>
        </p:grpSpPr>
        <p:sp>
          <p:nvSpPr>
            <p:cNvPr id="17" name="Google Shape;17;p2"/>
            <p:cNvSpPr/>
            <p:nvPr/>
          </p:nvSpPr>
          <p:spPr>
            <a:xfrm>
              <a:off x="7315203" y="514344"/>
              <a:ext cx="3600450" cy="3600450"/>
            </a:xfrm>
            <a:custGeom>
              <a:rect b="b" l="l" r="r" t="t"/>
              <a:pathLst>
                <a:path extrusionOk="0" h="3600450" w="3600450">
                  <a:moveTo>
                    <a:pt x="0" y="0"/>
                  </a:moveTo>
                  <a:lnTo>
                    <a:pt x="0" y="720102"/>
                  </a:lnTo>
                  <a:lnTo>
                    <a:pt x="2036724" y="1563725"/>
                  </a:lnTo>
                  <a:lnTo>
                    <a:pt x="2880360" y="3600449"/>
                  </a:lnTo>
                  <a:lnTo>
                    <a:pt x="3600450" y="3600449"/>
                  </a:lnTo>
                  <a:lnTo>
                    <a:pt x="2545905" y="1054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B7E2">
                <a:alpha val="5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14753" y="509878"/>
              <a:ext cx="7200900" cy="7200901"/>
            </a:xfrm>
            <a:custGeom>
              <a:rect b="b" l="l" r="r" t="t"/>
              <a:pathLst>
                <a:path extrusionOk="0" h="7200900" w="7200900">
                  <a:moveTo>
                    <a:pt x="3600450" y="0"/>
                  </a:moveTo>
                  <a:lnTo>
                    <a:pt x="1054544" y="1054557"/>
                  </a:lnTo>
                  <a:lnTo>
                    <a:pt x="0" y="3600450"/>
                  </a:lnTo>
                  <a:lnTo>
                    <a:pt x="1054544" y="6146355"/>
                  </a:lnTo>
                  <a:lnTo>
                    <a:pt x="3600450" y="7200900"/>
                  </a:lnTo>
                  <a:lnTo>
                    <a:pt x="5338907" y="6480810"/>
                  </a:lnTo>
                  <a:lnTo>
                    <a:pt x="3600450" y="6480810"/>
                  </a:lnTo>
                  <a:lnTo>
                    <a:pt x="1563738" y="5637174"/>
                  </a:lnTo>
                  <a:lnTo>
                    <a:pt x="720089" y="3600450"/>
                  </a:lnTo>
                  <a:lnTo>
                    <a:pt x="1563738" y="1563725"/>
                  </a:lnTo>
                  <a:lnTo>
                    <a:pt x="3600450" y="720089"/>
                  </a:lnTo>
                  <a:lnTo>
                    <a:pt x="3600450" y="0"/>
                  </a:lnTo>
                  <a:close/>
                </a:path>
                <a:path extrusionOk="0" h="7200900" w="7200900">
                  <a:moveTo>
                    <a:pt x="7200900" y="3600450"/>
                  </a:moveTo>
                  <a:lnTo>
                    <a:pt x="6480810" y="3600450"/>
                  </a:lnTo>
                  <a:lnTo>
                    <a:pt x="5637174" y="5637174"/>
                  </a:lnTo>
                  <a:lnTo>
                    <a:pt x="3600450" y="6480810"/>
                  </a:lnTo>
                  <a:lnTo>
                    <a:pt x="5338907" y="6480810"/>
                  </a:lnTo>
                  <a:lnTo>
                    <a:pt x="6146355" y="6146355"/>
                  </a:lnTo>
                  <a:lnTo>
                    <a:pt x="7200900" y="3600450"/>
                  </a:lnTo>
                  <a:close/>
                </a:path>
              </a:pathLst>
            </a:custGeom>
            <a:solidFill>
              <a:srgbClr val="8DB7E2">
                <a:alpha val="2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2041" y="966664"/>
            <a:ext cx="1792224" cy="62083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ctrTitle"/>
          </p:nvPr>
        </p:nvSpPr>
        <p:spPr>
          <a:xfrm>
            <a:off x="740664" y="2286000"/>
            <a:ext cx="489204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Helvetica Neue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740664" y="2633472"/>
            <a:ext cx="489204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/>
            </a:lvl3pPr>
            <a:lvl4pPr lvl="3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740664" y="4041648"/>
            <a:ext cx="489204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i="0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i="0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i="0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i="0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i="0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s">
  <p:cSld name="Three image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001000" y="4773168"/>
            <a:ext cx="804672" cy="100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1143000" y="843915"/>
            <a:ext cx="68580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1143000" y="1603375"/>
            <a:ext cx="2002536" cy="2000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1" name="Google Shape;71;p11"/>
          <p:cNvSpPr/>
          <p:nvPr>
            <p:ph idx="3" type="pic"/>
          </p:nvPr>
        </p:nvSpPr>
        <p:spPr>
          <a:xfrm>
            <a:off x="3575304" y="1603375"/>
            <a:ext cx="2002536" cy="2000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2" name="Google Shape;72;p11"/>
          <p:cNvSpPr/>
          <p:nvPr>
            <p:ph idx="4" type="pic"/>
          </p:nvPr>
        </p:nvSpPr>
        <p:spPr>
          <a:xfrm>
            <a:off x="5998464" y="1603375"/>
            <a:ext cx="2002536" cy="2000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1143000" y="3602736"/>
            <a:ext cx="2002536" cy="5692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5" type="body"/>
          </p:nvPr>
        </p:nvSpPr>
        <p:spPr>
          <a:xfrm>
            <a:off x="3575304" y="3602736"/>
            <a:ext cx="2002536" cy="5692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6" type="body"/>
          </p:nvPr>
        </p:nvSpPr>
        <p:spPr>
          <a:xfrm>
            <a:off x="5998464" y="3602736"/>
            <a:ext cx="2002536" cy="5692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Two image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001000" y="4773168"/>
            <a:ext cx="804672" cy="100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2"/>
          <p:cNvSpPr/>
          <p:nvPr>
            <p:ph idx="2" type="pic"/>
          </p:nvPr>
        </p:nvSpPr>
        <p:spPr>
          <a:xfrm>
            <a:off x="1143000" y="1188720"/>
            <a:ext cx="3200400" cy="21671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9" name="Google Shape;79;p12"/>
          <p:cNvSpPr/>
          <p:nvPr>
            <p:ph idx="3" type="pic"/>
          </p:nvPr>
        </p:nvSpPr>
        <p:spPr>
          <a:xfrm>
            <a:off x="4800600" y="1188720"/>
            <a:ext cx="3200400" cy="21671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1143000" y="3351295"/>
            <a:ext cx="32004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3725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4" type="body"/>
          </p:nvPr>
        </p:nvSpPr>
        <p:spPr>
          <a:xfrm>
            <a:off x="4800600" y="3351295"/>
            <a:ext cx="32004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3725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M Callout">
  <p:cSld name="FM Callou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3"/>
          <p:cNvGrpSpPr/>
          <p:nvPr/>
        </p:nvGrpSpPr>
        <p:grpSpPr>
          <a:xfrm flipH="1">
            <a:off x="2606040" y="605790"/>
            <a:ext cx="3931920" cy="3931920"/>
            <a:chOff x="3714753" y="514344"/>
            <a:chExt cx="7200900" cy="7200906"/>
          </a:xfrm>
        </p:grpSpPr>
        <p:sp>
          <p:nvSpPr>
            <p:cNvPr id="84" name="Google Shape;84;p13"/>
            <p:cNvSpPr/>
            <p:nvPr/>
          </p:nvSpPr>
          <p:spPr>
            <a:xfrm>
              <a:off x="7315203" y="514344"/>
              <a:ext cx="3600450" cy="3600450"/>
            </a:xfrm>
            <a:custGeom>
              <a:rect b="b" l="l" r="r" t="t"/>
              <a:pathLst>
                <a:path extrusionOk="0" h="3600450" w="3600450">
                  <a:moveTo>
                    <a:pt x="0" y="0"/>
                  </a:moveTo>
                  <a:lnTo>
                    <a:pt x="0" y="720102"/>
                  </a:lnTo>
                  <a:lnTo>
                    <a:pt x="2036724" y="1563725"/>
                  </a:lnTo>
                  <a:lnTo>
                    <a:pt x="2880360" y="3600449"/>
                  </a:lnTo>
                  <a:lnTo>
                    <a:pt x="3600450" y="3600449"/>
                  </a:lnTo>
                  <a:lnTo>
                    <a:pt x="2545905" y="1054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B7E2">
                <a:alpha val="5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3714753" y="514350"/>
              <a:ext cx="7200900" cy="7200900"/>
            </a:xfrm>
            <a:custGeom>
              <a:rect b="b" l="l" r="r" t="t"/>
              <a:pathLst>
                <a:path extrusionOk="0" h="7200900" w="7200900">
                  <a:moveTo>
                    <a:pt x="3600450" y="0"/>
                  </a:moveTo>
                  <a:lnTo>
                    <a:pt x="1054544" y="1054557"/>
                  </a:lnTo>
                  <a:lnTo>
                    <a:pt x="0" y="3600450"/>
                  </a:lnTo>
                  <a:lnTo>
                    <a:pt x="1054544" y="6146355"/>
                  </a:lnTo>
                  <a:lnTo>
                    <a:pt x="3600450" y="7200900"/>
                  </a:lnTo>
                  <a:lnTo>
                    <a:pt x="5338907" y="6480810"/>
                  </a:lnTo>
                  <a:lnTo>
                    <a:pt x="3600450" y="6480810"/>
                  </a:lnTo>
                  <a:lnTo>
                    <a:pt x="1563738" y="5637174"/>
                  </a:lnTo>
                  <a:lnTo>
                    <a:pt x="720089" y="3600450"/>
                  </a:lnTo>
                  <a:lnTo>
                    <a:pt x="1563738" y="1563725"/>
                  </a:lnTo>
                  <a:lnTo>
                    <a:pt x="3600450" y="720089"/>
                  </a:lnTo>
                  <a:lnTo>
                    <a:pt x="3600450" y="0"/>
                  </a:lnTo>
                  <a:close/>
                </a:path>
                <a:path extrusionOk="0" h="7200900" w="7200900">
                  <a:moveTo>
                    <a:pt x="7200900" y="3600450"/>
                  </a:moveTo>
                  <a:lnTo>
                    <a:pt x="6480810" y="3600450"/>
                  </a:lnTo>
                  <a:lnTo>
                    <a:pt x="5637174" y="5637174"/>
                  </a:lnTo>
                  <a:lnTo>
                    <a:pt x="3600450" y="6480810"/>
                  </a:lnTo>
                  <a:lnTo>
                    <a:pt x="5338907" y="6480810"/>
                  </a:lnTo>
                  <a:lnTo>
                    <a:pt x="6146355" y="6146355"/>
                  </a:lnTo>
                  <a:lnTo>
                    <a:pt x="7200900" y="3600450"/>
                  </a:lnTo>
                  <a:close/>
                </a:path>
              </a:pathLst>
            </a:custGeom>
            <a:solidFill>
              <a:srgbClr val="8DB7E2">
                <a:alpha val="2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001000" y="4773168"/>
            <a:ext cx="804672" cy="100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235325" y="1704412"/>
            <a:ext cx="2679192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b="1" sz="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2" type="body"/>
          </p:nvPr>
        </p:nvSpPr>
        <p:spPr>
          <a:xfrm>
            <a:off x="3236976" y="3008376"/>
            <a:ext cx="2679192" cy="1645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>
            <a:lvl1pPr indent="-2286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1" sz="600" cap="none"/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3" type="body"/>
          </p:nvPr>
        </p:nvSpPr>
        <p:spPr>
          <a:xfrm>
            <a:off x="3236976" y="3172968"/>
            <a:ext cx="267919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i="1" sz="600" cap="none"/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FM">
  <p:cSld name="Three FM">
    <p:bg>
      <p:bgPr>
        <a:solidFill>
          <a:schemeClr val="accen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001000" y="4773168"/>
            <a:ext cx="804672" cy="100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143000" y="3337560"/>
            <a:ext cx="6858000" cy="832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noAutofit/>
          </a:bodyPr>
          <a:lstStyle>
            <a:lvl1pPr indent="-2286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3" name="Google Shape;93;p14"/>
          <p:cNvGrpSpPr/>
          <p:nvPr/>
        </p:nvGrpSpPr>
        <p:grpSpPr>
          <a:xfrm>
            <a:off x="1143001" y="1143001"/>
            <a:ext cx="1892807" cy="1892807"/>
            <a:chOff x="1219200" y="1200150"/>
            <a:chExt cx="2057400" cy="2057400"/>
          </a:xfrm>
        </p:grpSpPr>
        <p:sp>
          <p:nvSpPr>
            <p:cNvPr id="94" name="Google Shape;94;p14"/>
            <p:cNvSpPr/>
            <p:nvPr/>
          </p:nvSpPr>
          <p:spPr>
            <a:xfrm>
              <a:off x="2247900" y="1200150"/>
              <a:ext cx="1028700" cy="1028699"/>
            </a:xfrm>
            <a:custGeom>
              <a:rect b="b" l="l" r="r" t="t"/>
              <a:pathLst>
                <a:path extrusionOk="0" h="3600450" w="3600450">
                  <a:moveTo>
                    <a:pt x="0" y="0"/>
                  </a:moveTo>
                  <a:lnTo>
                    <a:pt x="0" y="720102"/>
                  </a:lnTo>
                  <a:lnTo>
                    <a:pt x="2036724" y="1563725"/>
                  </a:lnTo>
                  <a:lnTo>
                    <a:pt x="2880360" y="3600449"/>
                  </a:lnTo>
                  <a:lnTo>
                    <a:pt x="3600450" y="3600449"/>
                  </a:lnTo>
                  <a:lnTo>
                    <a:pt x="2545905" y="1054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219200" y="1200152"/>
              <a:ext cx="2057400" cy="2057398"/>
            </a:xfrm>
            <a:custGeom>
              <a:rect b="b" l="l" r="r" t="t"/>
              <a:pathLst>
                <a:path extrusionOk="0" h="7200900" w="7200900">
                  <a:moveTo>
                    <a:pt x="3600450" y="0"/>
                  </a:moveTo>
                  <a:lnTo>
                    <a:pt x="1054544" y="1054557"/>
                  </a:lnTo>
                  <a:lnTo>
                    <a:pt x="0" y="3600450"/>
                  </a:lnTo>
                  <a:lnTo>
                    <a:pt x="1054544" y="6146355"/>
                  </a:lnTo>
                  <a:lnTo>
                    <a:pt x="3600450" y="7200900"/>
                  </a:lnTo>
                  <a:lnTo>
                    <a:pt x="5338907" y="6480810"/>
                  </a:lnTo>
                  <a:lnTo>
                    <a:pt x="3600450" y="6480810"/>
                  </a:lnTo>
                  <a:lnTo>
                    <a:pt x="1563738" y="5637174"/>
                  </a:lnTo>
                  <a:lnTo>
                    <a:pt x="720089" y="3600450"/>
                  </a:lnTo>
                  <a:lnTo>
                    <a:pt x="1563738" y="1563725"/>
                  </a:lnTo>
                  <a:lnTo>
                    <a:pt x="3600450" y="720089"/>
                  </a:lnTo>
                  <a:lnTo>
                    <a:pt x="3600450" y="0"/>
                  </a:lnTo>
                  <a:close/>
                </a:path>
                <a:path extrusionOk="0" h="7200900" w="7200900">
                  <a:moveTo>
                    <a:pt x="7200900" y="3600450"/>
                  </a:moveTo>
                  <a:lnTo>
                    <a:pt x="6480810" y="3600450"/>
                  </a:lnTo>
                  <a:lnTo>
                    <a:pt x="5637174" y="5637174"/>
                  </a:lnTo>
                  <a:lnTo>
                    <a:pt x="3600450" y="6480810"/>
                  </a:lnTo>
                  <a:lnTo>
                    <a:pt x="5338907" y="6480810"/>
                  </a:lnTo>
                  <a:lnTo>
                    <a:pt x="6146355" y="6146355"/>
                  </a:lnTo>
                  <a:lnTo>
                    <a:pt x="7200900" y="3600450"/>
                  </a:lnTo>
                  <a:close/>
                </a:path>
              </a:pathLst>
            </a:cu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14"/>
          <p:cNvGrpSpPr/>
          <p:nvPr/>
        </p:nvGrpSpPr>
        <p:grpSpPr>
          <a:xfrm>
            <a:off x="3631020" y="1143001"/>
            <a:ext cx="1892807" cy="1892807"/>
            <a:chOff x="1219200" y="1200150"/>
            <a:chExt cx="2057400" cy="2057400"/>
          </a:xfrm>
        </p:grpSpPr>
        <p:sp>
          <p:nvSpPr>
            <p:cNvPr id="97" name="Google Shape;97;p14"/>
            <p:cNvSpPr/>
            <p:nvPr/>
          </p:nvSpPr>
          <p:spPr>
            <a:xfrm>
              <a:off x="2247900" y="1200150"/>
              <a:ext cx="1028700" cy="1028699"/>
            </a:xfrm>
            <a:custGeom>
              <a:rect b="b" l="l" r="r" t="t"/>
              <a:pathLst>
                <a:path extrusionOk="0" h="3600450" w="3600450">
                  <a:moveTo>
                    <a:pt x="0" y="0"/>
                  </a:moveTo>
                  <a:lnTo>
                    <a:pt x="0" y="720102"/>
                  </a:lnTo>
                  <a:lnTo>
                    <a:pt x="2036724" y="1563725"/>
                  </a:lnTo>
                  <a:lnTo>
                    <a:pt x="2880360" y="3600449"/>
                  </a:lnTo>
                  <a:lnTo>
                    <a:pt x="3600450" y="3600449"/>
                  </a:lnTo>
                  <a:lnTo>
                    <a:pt x="2545905" y="1054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1219200" y="1200152"/>
              <a:ext cx="2057400" cy="2057398"/>
            </a:xfrm>
            <a:custGeom>
              <a:rect b="b" l="l" r="r" t="t"/>
              <a:pathLst>
                <a:path extrusionOk="0" h="7200900" w="7200900">
                  <a:moveTo>
                    <a:pt x="3600450" y="0"/>
                  </a:moveTo>
                  <a:lnTo>
                    <a:pt x="1054544" y="1054557"/>
                  </a:lnTo>
                  <a:lnTo>
                    <a:pt x="0" y="3600450"/>
                  </a:lnTo>
                  <a:lnTo>
                    <a:pt x="1054544" y="6146355"/>
                  </a:lnTo>
                  <a:lnTo>
                    <a:pt x="3600450" y="7200900"/>
                  </a:lnTo>
                  <a:lnTo>
                    <a:pt x="5338907" y="6480810"/>
                  </a:lnTo>
                  <a:lnTo>
                    <a:pt x="3600450" y="6480810"/>
                  </a:lnTo>
                  <a:lnTo>
                    <a:pt x="1563738" y="5637174"/>
                  </a:lnTo>
                  <a:lnTo>
                    <a:pt x="720089" y="3600450"/>
                  </a:lnTo>
                  <a:lnTo>
                    <a:pt x="1563738" y="1563725"/>
                  </a:lnTo>
                  <a:lnTo>
                    <a:pt x="3600450" y="720089"/>
                  </a:lnTo>
                  <a:lnTo>
                    <a:pt x="3600450" y="0"/>
                  </a:lnTo>
                  <a:close/>
                </a:path>
                <a:path extrusionOk="0" h="7200900" w="7200900">
                  <a:moveTo>
                    <a:pt x="7200900" y="3600450"/>
                  </a:moveTo>
                  <a:lnTo>
                    <a:pt x="6480810" y="3600450"/>
                  </a:lnTo>
                  <a:lnTo>
                    <a:pt x="5637174" y="5637174"/>
                  </a:lnTo>
                  <a:lnTo>
                    <a:pt x="3600450" y="6480810"/>
                  </a:lnTo>
                  <a:lnTo>
                    <a:pt x="5338907" y="6480810"/>
                  </a:lnTo>
                  <a:lnTo>
                    <a:pt x="6146355" y="6146355"/>
                  </a:lnTo>
                  <a:lnTo>
                    <a:pt x="7200900" y="3600450"/>
                  </a:lnTo>
                  <a:close/>
                </a:path>
              </a:pathLst>
            </a:cu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14"/>
          <p:cNvGrpSpPr/>
          <p:nvPr/>
        </p:nvGrpSpPr>
        <p:grpSpPr>
          <a:xfrm flipH="1" rot="10800000">
            <a:off x="6108193" y="1143001"/>
            <a:ext cx="1892807" cy="1892807"/>
            <a:chOff x="1219200" y="1200150"/>
            <a:chExt cx="2057400" cy="2057400"/>
          </a:xfrm>
        </p:grpSpPr>
        <p:sp>
          <p:nvSpPr>
            <p:cNvPr id="100" name="Google Shape;100;p14"/>
            <p:cNvSpPr/>
            <p:nvPr/>
          </p:nvSpPr>
          <p:spPr>
            <a:xfrm>
              <a:off x="2247900" y="1200150"/>
              <a:ext cx="1028700" cy="1028699"/>
            </a:xfrm>
            <a:custGeom>
              <a:rect b="b" l="l" r="r" t="t"/>
              <a:pathLst>
                <a:path extrusionOk="0" h="3600450" w="3600450">
                  <a:moveTo>
                    <a:pt x="0" y="0"/>
                  </a:moveTo>
                  <a:lnTo>
                    <a:pt x="0" y="720102"/>
                  </a:lnTo>
                  <a:lnTo>
                    <a:pt x="2036724" y="1563725"/>
                  </a:lnTo>
                  <a:lnTo>
                    <a:pt x="2880360" y="3600449"/>
                  </a:lnTo>
                  <a:lnTo>
                    <a:pt x="3600450" y="3600449"/>
                  </a:lnTo>
                  <a:lnTo>
                    <a:pt x="2545905" y="1054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219200" y="1200152"/>
              <a:ext cx="2057400" cy="2057398"/>
            </a:xfrm>
            <a:custGeom>
              <a:rect b="b" l="l" r="r" t="t"/>
              <a:pathLst>
                <a:path extrusionOk="0" h="7200900" w="7200900">
                  <a:moveTo>
                    <a:pt x="3600450" y="0"/>
                  </a:moveTo>
                  <a:lnTo>
                    <a:pt x="1054544" y="1054557"/>
                  </a:lnTo>
                  <a:lnTo>
                    <a:pt x="0" y="3600450"/>
                  </a:lnTo>
                  <a:lnTo>
                    <a:pt x="1054544" y="6146355"/>
                  </a:lnTo>
                  <a:lnTo>
                    <a:pt x="3600450" y="7200900"/>
                  </a:lnTo>
                  <a:lnTo>
                    <a:pt x="5338907" y="6480810"/>
                  </a:lnTo>
                  <a:lnTo>
                    <a:pt x="3600450" y="6480810"/>
                  </a:lnTo>
                  <a:lnTo>
                    <a:pt x="1563738" y="5637174"/>
                  </a:lnTo>
                  <a:lnTo>
                    <a:pt x="720089" y="3600450"/>
                  </a:lnTo>
                  <a:lnTo>
                    <a:pt x="1563738" y="1563725"/>
                  </a:lnTo>
                  <a:lnTo>
                    <a:pt x="3600450" y="720089"/>
                  </a:lnTo>
                  <a:lnTo>
                    <a:pt x="3600450" y="0"/>
                  </a:lnTo>
                  <a:close/>
                </a:path>
                <a:path extrusionOk="0" h="7200900" w="7200900">
                  <a:moveTo>
                    <a:pt x="7200900" y="3600450"/>
                  </a:moveTo>
                  <a:lnTo>
                    <a:pt x="6480810" y="3600450"/>
                  </a:lnTo>
                  <a:lnTo>
                    <a:pt x="5637174" y="5637174"/>
                  </a:lnTo>
                  <a:lnTo>
                    <a:pt x="3600450" y="6480810"/>
                  </a:lnTo>
                  <a:lnTo>
                    <a:pt x="5338907" y="6480810"/>
                  </a:lnTo>
                  <a:lnTo>
                    <a:pt x="6146355" y="6146355"/>
                  </a:lnTo>
                  <a:lnTo>
                    <a:pt x="7200900" y="3600450"/>
                  </a:lnTo>
                  <a:close/>
                </a:path>
              </a:pathLst>
            </a:cu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4"/>
          <p:cNvSpPr txBox="1"/>
          <p:nvPr>
            <p:ph idx="2" type="body"/>
          </p:nvPr>
        </p:nvSpPr>
        <p:spPr>
          <a:xfrm>
            <a:off x="3926879" y="1441069"/>
            <a:ext cx="1298448" cy="1298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3" type="body"/>
          </p:nvPr>
        </p:nvSpPr>
        <p:spPr>
          <a:xfrm>
            <a:off x="1436529" y="1441069"/>
            <a:ext cx="1298448" cy="1298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4" type="body"/>
          </p:nvPr>
        </p:nvSpPr>
        <p:spPr>
          <a:xfrm>
            <a:off x="6402829" y="1441069"/>
            <a:ext cx="1298448" cy="1298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">
  <p:cSld name="Large im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001000" y="4773168"/>
            <a:ext cx="804672" cy="100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 rot="-5400000">
            <a:off x="8394909" y="4128561"/>
            <a:ext cx="1315302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275" spcFirstLastPara="1" rIns="0" wrap="square" tIns="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  <a:defRPr sz="5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08" name="Google Shape;108;p15"/>
          <p:cNvGrpSpPr/>
          <p:nvPr/>
        </p:nvGrpSpPr>
        <p:grpSpPr>
          <a:xfrm>
            <a:off x="4708525" y="863600"/>
            <a:ext cx="1426464" cy="1426464"/>
            <a:chOff x="4708525" y="863600"/>
            <a:chExt cx="1426464" cy="1426464"/>
          </a:xfrm>
        </p:grpSpPr>
        <p:sp>
          <p:nvSpPr>
            <p:cNvPr id="109" name="Google Shape;109;p15"/>
            <p:cNvSpPr/>
            <p:nvPr/>
          </p:nvSpPr>
          <p:spPr>
            <a:xfrm flipH="1">
              <a:off x="4708525" y="863603"/>
              <a:ext cx="1426462" cy="1426461"/>
            </a:xfrm>
            <a:custGeom>
              <a:rect b="b" l="l" r="r" t="t"/>
              <a:pathLst>
                <a:path extrusionOk="0" h="2743200" w="2743200">
                  <a:moveTo>
                    <a:pt x="274319" y="1371600"/>
                  </a:moveTo>
                  <a:lnTo>
                    <a:pt x="0" y="1371600"/>
                  </a:lnTo>
                  <a:lnTo>
                    <a:pt x="401739" y="2341460"/>
                  </a:lnTo>
                  <a:lnTo>
                    <a:pt x="1371600" y="2743200"/>
                  </a:lnTo>
                  <a:lnTo>
                    <a:pt x="2033859" y="2468880"/>
                  </a:lnTo>
                  <a:lnTo>
                    <a:pt x="1371600" y="2468880"/>
                  </a:lnTo>
                  <a:lnTo>
                    <a:pt x="595706" y="2147493"/>
                  </a:lnTo>
                  <a:lnTo>
                    <a:pt x="274319" y="1371600"/>
                  </a:lnTo>
                  <a:close/>
                </a:path>
                <a:path extrusionOk="0" h="2743200" w="2743200">
                  <a:moveTo>
                    <a:pt x="1371600" y="0"/>
                  </a:moveTo>
                  <a:lnTo>
                    <a:pt x="1371600" y="274319"/>
                  </a:lnTo>
                  <a:lnTo>
                    <a:pt x="2147493" y="595706"/>
                  </a:lnTo>
                  <a:lnTo>
                    <a:pt x="2468880" y="1371600"/>
                  </a:lnTo>
                  <a:lnTo>
                    <a:pt x="2147493" y="2147493"/>
                  </a:lnTo>
                  <a:lnTo>
                    <a:pt x="1371600" y="2468880"/>
                  </a:lnTo>
                  <a:lnTo>
                    <a:pt x="2033859" y="2468880"/>
                  </a:lnTo>
                  <a:lnTo>
                    <a:pt x="2341473" y="2341460"/>
                  </a:lnTo>
                  <a:lnTo>
                    <a:pt x="2743200" y="1371600"/>
                  </a:lnTo>
                  <a:lnTo>
                    <a:pt x="2341473" y="401739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 flipH="1">
              <a:off x="5421758" y="863600"/>
              <a:ext cx="713231" cy="713230"/>
            </a:xfrm>
            <a:custGeom>
              <a:rect b="b" l="l" r="r" t="t"/>
              <a:pathLst>
                <a:path extrusionOk="0" h="1371600" w="1371600">
                  <a:moveTo>
                    <a:pt x="1371600" y="0"/>
                  </a:moveTo>
                  <a:lnTo>
                    <a:pt x="401739" y="401739"/>
                  </a:lnTo>
                  <a:lnTo>
                    <a:pt x="0" y="1371599"/>
                  </a:lnTo>
                  <a:lnTo>
                    <a:pt x="274320" y="1371599"/>
                  </a:lnTo>
                  <a:lnTo>
                    <a:pt x="595706" y="595706"/>
                  </a:lnTo>
                  <a:lnTo>
                    <a:pt x="1371600" y="27433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15"/>
          <p:cNvSpPr txBox="1"/>
          <p:nvPr>
            <p:ph idx="2" type="body"/>
          </p:nvPr>
        </p:nvSpPr>
        <p:spPr>
          <a:xfrm>
            <a:off x="4961381" y="112342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b="1" sz="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or transition" showMasterSp="0">
  <p:cSld name="Ending or transition">
    <p:bg>
      <p:bgPr>
        <a:solidFill>
          <a:schemeClr val="accen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8386644" y="4483075"/>
            <a:ext cx="757634" cy="660797"/>
          </a:xfrm>
          <a:custGeom>
            <a:rect b="b" l="l" r="r" t="t"/>
            <a:pathLst>
              <a:path extrusionOk="0" h="1057275" w="1212215">
                <a:moveTo>
                  <a:pt x="815441" y="0"/>
                </a:moveTo>
                <a:lnTo>
                  <a:pt x="238836" y="238836"/>
                </a:lnTo>
                <a:lnTo>
                  <a:pt x="0" y="815428"/>
                </a:lnTo>
                <a:lnTo>
                  <a:pt x="99929" y="1056680"/>
                </a:lnTo>
                <a:lnTo>
                  <a:pt x="1211769" y="1056680"/>
                </a:lnTo>
                <a:lnTo>
                  <a:pt x="1211769" y="164166"/>
                </a:lnTo>
                <a:lnTo>
                  <a:pt x="815441" y="0"/>
                </a:lnTo>
                <a:close/>
              </a:path>
            </a:pathLst>
          </a:custGeom>
          <a:solidFill>
            <a:schemeClr val="accent3">
              <a:alpha val="27843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8054112" y="4324492"/>
            <a:ext cx="595709" cy="576659"/>
          </a:xfrm>
          <a:custGeom>
            <a:rect b="b" l="l" r="r" t="t"/>
            <a:pathLst>
              <a:path extrusionOk="0" h="922654" w="953134">
                <a:moveTo>
                  <a:pt x="468807" y="0"/>
                </a:moveTo>
                <a:lnTo>
                  <a:pt x="134188" y="129768"/>
                </a:lnTo>
                <a:lnTo>
                  <a:pt x="0" y="453720"/>
                </a:lnTo>
                <a:lnTo>
                  <a:pt x="144856" y="782091"/>
                </a:lnTo>
                <a:lnTo>
                  <a:pt x="483895" y="922527"/>
                </a:lnTo>
                <a:lnTo>
                  <a:pt x="818515" y="792759"/>
                </a:lnTo>
                <a:lnTo>
                  <a:pt x="952703" y="468807"/>
                </a:lnTo>
                <a:lnTo>
                  <a:pt x="807847" y="140436"/>
                </a:lnTo>
                <a:lnTo>
                  <a:pt x="468807" y="0"/>
                </a:lnTo>
                <a:close/>
              </a:path>
            </a:pathLst>
          </a:custGeom>
          <a:solidFill>
            <a:schemeClr val="accent3">
              <a:alpha val="24705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6880859" y="3337558"/>
            <a:ext cx="821134" cy="806450"/>
          </a:xfrm>
          <a:custGeom>
            <a:rect b="b" l="l" r="r" t="t"/>
            <a:pathLst>
              <a:path extrusionOk="0" h="1290320" w="1313815">
                <a:moveTo>
                  <a:pt x="650951" y="0"/>
                </a:moveTo>
                <a:lnTo>
                  <a:pt x="188188" y="184708"/>
                </a:lnTo>
                <a:lnTo>
                  <a:pt x="0" y="639038"/>
                </a:lnTo>
                <a:lnTo>
                  <a:pt x="196621" y="1096860"/>
                </a:lnTo>
                <a:lnTo>
                  <a:pt x="662863" y="1289989"/>
                </a:lnTo>
                <a:lnTo>
                  <a:pt x="1125613" y="1105281"/>
                </a:lnTo>
                <a:lnTo>
                  <a:pt x="1313802" y="650951"/>
                </a:lnTo>
                <a:lnTo>
                  <a:pt x="1117193" y="193128"/>
                </a:lnTo>
                <a:lnTo>
                  <a:pt x="650951" y="0"/>
                </a:lnTo>
                <a:close/>
              </a:path>
            </a:pathLst>
          </a:custGeom>
          <a:solidFill>
            <a:schemeClr val="accent3">
              <a:alpha val="21960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7663804" y="4525070"/>
            <a:ext cx="315119" cy="305197"/>
          </a:xfrm>
          <a:custGeom>
            <a:rect b="b" l="l" r="r" t="t"/>
            <a:pathLst>
              <a:path extrusionOk="0" h="488315" w="504190">
                <a:moveTo>
                  <a:pt x="248043" y="0"/>
                </a:moveTo>
                <a:lnTo>
                  <a:pt x="70992" y="68668"/>
                </a:lnTo>
                <a:lnTo>
                  <a:pt x="0" y="240068"/>
                </a:lnTo>
                <a:lnTo>
                  <a:pt x="76644" y="413804"/>
                </a:lnTo>
                <a:lnTo>
                  <a:pt x="256031" y="488111"/>
                </a:lnTo>
                <a:lnTo>
                  <a:pt x="433082" y="419455"/>
                </a:lnTo>
                <a:lnTo>
                  <a:pt x="504075" y="248056"/>
                </a:lnTo>
                <a:lnTo>
                  <a:pt x="427431" y="74307"/>
                </a:lnTo>
                <a:lnTo>
                  <a:pt x="248043" y="0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4360300" y="1506141"/>
            <a:ext cx="522288" cy="532209"/>
          </a:xfrm>
          <a:custGeom>
            <a:rect b="b" l="l" r="r" t="t"/>
            <a:pathLst>
              <a:path extrusionOk="0" h="851535" w="835659">
                <a:moveTo>
                  <a:pt x="421678" y="0"/>
                </a:moveTo>
                <a:lnTo>
                  <a:pt x="125171" y="127520"/>
                </a:lnTo>
                <a:lnTo>
                  <a:pt x="0" y="429704"/>
                </a:lnTo>
                <a:lnTo>
                  <a:pt x="119494" y="729538"/>
                </a:lnTo>
                <a:lnTo>
                  <a:pt x="413664" y="851382"/>
                </a:lnTo>
                <a:lnTo>
                  <a:pt x="710171" y="723874"/>
                </a:lnTo>
                <a:lnTo>
                  <a:pt x="835342" y="421678"/>
                </a:lnTo>
                <a:lnTo>
                  <a:pt x="715848" y="121843"/>
                </a:lnTo>
                <a:lnTo>
                  <a:pt x="421678" y="0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4267200" y="1450515"/>
            <a:ext cx="263128" cy="254794"/>
          </a:xfrm>
          <a:custGeom>
            <a:rect b="b" l="l" r="r" t="t"/>
            <a:pathLst>
              <a:path extrusionOk="0" h="407669" w="421004">
                <a:moveTo>
                  <a:pt x="207098" y="0"/>
                </a:moveTo>
                <a:lnTo>
                  <a:pt x="59283" y="57327"/>
                </a:lnTo>
                <a:lnTo>
                  <a:pt x="0" y="200444"/>
                </a:lnTo>
                <a:lnTo>
                  <a:pt x="63995" y="345503"/>
                </a:lnTo>
                <a:lnTo>
                  <a:pt x="213766" y="407542"/>
                </a:lnTo>
                <a:lnTo>
                  <a:pt x="361594" y="350215"/>
                </a:lnTo>
                <a:lnTo>
                  <a:pt x="420878" y="207098"/>
                </a:lnTo>
                <a:lnTo>
                  <a:pt x="356882" y="62039"/>
                </a:lnTo>
                <a:lnTo>
                  <a:pt x="207098" y="0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7531054" y="3725829"/>
            <a:ext cx="245269" cy="252016"/>
          </a:xfrm>
          <a:custGeom>
            <a:rect b="b" l="l" r="r" t="t"/>
            <a:pathLst>
              <a:path extrusionOk="0" h="403225" w="392429">
                <a:moveTo>
                  <a:pt x="198742" y="0"/>
                </a:moveTo>
                <a:lnTo>
                  <a:pt x="59347" y="60960"/>
                </a:lnTo>
                <a:lnTo>
                  <a:pt x="0" y="204241"/>
                </a:lnTo>
                <a:lnTo>
                  <a:pt x="55460" y="345909"/>
                </a:lnTo>
                <a:lnTo>
                  <a:pt x="193230" y="402971"/>
                </a:lnTo>
                <a:lnTo>
                  <a:pt x="332625" y="342011"/>
                </a:lnTo>
                <a:lnTo>
                  <a:pt x="391972" y="198742"/>
                </a:lnTo>
                <a:lnTo>
                  <a:pt x="336511" y="57073"/>
                </a:lnTo>
                <a:lnTo>
                  <a:pt x="198742" y="0"/>
                </a:lnTo>
                <a:close/>
              </a:path>
            </a:pathLst>
          </a:custGeom>
          <a:solidFill>
            <a:schemeClr val="accent3">
              <a:alpha val="31764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1313" y="2269617"/>
            <a:ext cx="1321308" cy="457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" showMasterSp="0">
  <p:cSld name="Ending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7"/>
          <p:cNvGrpSpPr/>
          <p:nvPr/>
        </p:nvGrpSpPr>
        <p:grpSpPr>
          <a:xfrm>
            <a:off x="3314700" y="1309878"/>
            <a:ext cx="2514600" cy="2514600"/>
            <a:chOff x="1143000" y="1712214"/>
            <a:chExt cx="1719072" cy="1719072"/>
          </a:xfrm>
        </p:grpSpPr>
        <p:sp>
          <p:nvSpPr>
            <p:cNvPr id="123" name="Google Shape;123;p17"/>
            <p:cNvSpPr/>
            <p:nvPr/>
          </p:nvSpPr>
          <p:spPr>
            <a:xfrm>
              <a:off x="1143000" y="1712214"/>
              <a:ext cx="859535" cy="859534"/>
            </a:xfrm>
            <a:custGeom>
              <a:rect b="b" l="l" r="r" t="t"/>
              <a:pathLst>
                <a:path extrusionOk="0" h="1371600" w="1371600">
                  <a:moveTo>
                    <a:pt x="1371600" y="0"/>
                  </a:moveTo>
                  <a:lnTo>
                    <a:pt x="401739" y="401739"/>
                  </a:lnTo>
                  <a:lnTo>
                    <a:pt x="0" y="1371599"/>
                  </a:lnTo>
                  <a:lnTo>
                    <a:pt x="274320" y="1371599"/>
                  </a:lnTo>
                  <a:lnTo>
                    <a:pt x="595706" y="595706"/>
                  </a:lnTo>
                  <a:lnTo>
                    <a:pt x="1371600" y="27433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8DB7E2">
                <a:alpha val="5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1143003" y="1712218"/>
              <a:ext cx="1719069" cy="1719068"/>
            </a:xfrm>
            <a:custGeom>
              <a:rect b="b" l="l" r="r" t="t"/>
              <a:pathLst>
                <a:path extrusionOk="0" h="2743200" w="2743200">
                  <a:moveTo>
                    <a:pt x="274319" y="1371600"/>
                  </a:moveTo>
                  <a:lnTo>
                    <a:pt x="0" y="1371600"/>
                  </a:lnTo>
                  <a:lnTo>
                    <a:pt x="401739" y="2341460"/>
                  </a:lnTo>
                  <a:lnTo>
                    <a:pt x="1371600" y="2743200"/>
                  </a:lnTo>
                  <a:lnTo>
                    <a:pt x="2033859" y="2468880"/>
                  </a:lnTo>
                  <a:lnTo>
                    <a:pt x="1371600" y="2468880"/>
                  </a:lnTo>
                  <a:lnTo>
                    <a:pt x="595706" y="2147493"/>
                  </a:lnTo>
                  <a:lnTo>
                    <a:pt x="274319" y="1371600"/>
                  </a:lnTo>
                  <a:close/>
                </a:path>
                <a:path extrusionOk="0" h="2743200" w="2743200">
                  <a:moveTo>
                    <a:pt x="1371600" y="0"/>
                  </a:moveTo>
                  <a:lnTo>
                    <a:pt x="1371600" y="274319"/>
                  </a:lnTo>
                  <a:lnTo>
                    <a:pt x="2147493" y="595706"/>
                  </a:lnTo>
                  <a:lnTo>
                    <a:pt x="2468880" y="1371600"/>
                  </a:lnTo>
                  <a:lnTo>
                    <a:pt x="2147493" y="2147493"/>
                  </a:lnTo>
                  <a:lnTo>
                    <a:pt x="1371600" y="2468880"/>
                  </a:lnTo>
                  <a:lnTo>
                    <a:pt x="2033859" y="2468880"/>
                  </a:lnTo>
                  <a:lnTo>
                    <a:pt x="2341473" y="2341460"/>
                  </a:lnTo>
                  <a:lnTo>
                    <a:pt x="2743200" y="1371600"/>
                  </a:lnTo>
                  <a:lnTo>
                    <a:pt x="2341473" y="401739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8DB7E2">
                <a:alpha val="2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3694176" y="1693926"/>
            <a:ext cx="1755648" cy="1755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">
  <p:cSld name="One-colum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001000" y="4773168"/>
            <a:ext cx="804672" cy="100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8"/>
          <p:cNvSpPr txBox="1"/>
          <p:nvPr>
            <p:ph type="title"/>
          </p:nvPr>
        </p:nvSpPr>
        <p:spPr>
          <a:xfrm>
            <a:off x="1371600" y="145573"/>
            <a:ext cx="6858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42900" y="855950"/>
            <a:ext cx="8458200" cy="3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1pPr>
            <a:lvl2pPr indent="-342900" lvl="1" marL="9144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bullet">
  <p:cSld name="One-column bulle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001000" y="4773168"/>
            <a:ext cx="804672" cy="100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665725" y="231498"/>
            <a:ext cx="6858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1143000" y="1603375"/>
            <a:ext cx="6854825" cy="2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lumn">
  <p:cSld name="Two-colum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001000" y="4773168"/>
            <a:ext cx="804672" cy="100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665725" y="231498"/>
            <a:ext cx="6858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1143000" y="1600200"/>
            <a:ext cx="3197225" cy="2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None/>
              <a:defRPr/>
            </a:lvl1pPr>
            <a:lvl2pPr indent="-342900" lvl="1" marL="9144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2" type="body"/>
          </p:nvPr>
        </p:nvSpPr>
        <p:spPr>
          <a:xfrm>
            <a:off x="4803775" y="1600200"/>
            <a:ext cx="3197225" cy="2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None/>
              <a:defRPr/>
            </a:lvl1pPr>
            <a:lvl2pPr indent="-342900" lvl="1" marL="9144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Two" showMasterSp="0">
  <p:cSld name="Title Tw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2322576" y="322326"/>
            <a:ext cx="4498848" cy="4498848"/>
            <a:chOff x="3714753" y="514344"/>
            <a:chExt cx="7200900" cy="7200906"/>
          </a:xfrm>
        </p:grpSpPr>
        <p:sp>
          <p:nvSpPr>
            <p:cNvPr id="25" name="Google Shape;25;p3"/>
            <p:cNvSpPr/>
            <p:nvPr/>
          </p:nvSpPr>
          <p:spPr>
            <a:xfrm>
              <a:off x="7315203" y="514344"/>
              <a:ext cx="3600450" cy="3600450"/>
            </a:xfrm>
            <a:custGeom>
              <a:rect b="b" l="l" r="r" t="t"/>
              <a:pathLst>
                <a:path extrusionOk="0" h="3600450" w="3600450">
                  <a:moveTo>
                    <a:pt x="0" y="0"/>
                  </a:moveTo>
                  <a:lnTo>
                    <a:pt x="0" y="720102"/>
                  </a:lnTo>
                  <a:lnTo>
                    <a:pt x="2036724" y="1563725"/>
                  </a:lnTo>
                  <a:lnTo>
                    <a:pt x="2880360" y="3600449"/>
                  </a:lnTo>
                  <a:lnTo>
                    <a:pt x="3600450" y="3600449"/>
                  </a:lnTo>
                  <a:lnTo>
                    <a:pt x="2545905" y="1054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B7E2">
                <a:alpha val="5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3714753" y="514350"/>
              <a:ext cx="7200900" cy="7200900"/>
            </a:xfrm>
            <a:custGeom>
              <a:rect b="b" l="l" r="r" t="t"/>
              <a:pathLst>
                <a:path extrusionOk="0" h="7200900" w="7200900">
                  <a:moveTo>
                    <a:pt x="3600450" y="0"/>
                  </a:moveTo>
                  <a:lnTo>
                    <a:pt x="1054544" y="1054557"/>
                  </a:lnTo>
                  <a:lnTo>
                    <a:pt x="0" y="3600450"/>
                  </a:lnTo>
                  <a:lnTo>
                    <a:pt x="1054544" y="6146355"/>
                  </a:lnTo>
                  <a:lnTo>
                    <a:pt x="3600450" y="7200900"/>
                  </a:lnTo>
                  <a:lnTo>
                    <a:pt x="5338907" y="6480810"/>
                  </a:lnTo>
                  <a:lnTo>
                    <a:pt x="3600450" y="6480810"/>
                  </a:lnTo>
                  <a:lnTo>
                    <a:pt x="1563738" y="5637174"/>
                  </a:lnTo>
                  <a:lnTo>
                    <a:pt x="720089" y="3600450"/>
                  </a:lnTo>
                  <a:lnTo>
                    <a:pt x="1563738" y="1563725"/>
                  </a:lnTo>
                  <a:lnTo>
                    <a:pt x="3600450" y="720089"/>
                  </a:lnTo>
                  <a:lnTo>
                    <a:pt x="3600450" y="0"/>
                  </a:lnTo>
                  <a:close/>
                </a:path>
                <a:path extrusionOk="0" h="7200900" w="7200900">
                  <a:moveTo>
                    <a:pt x="7200900" y="3600450"/>
                  </a:moveTo>
                  <a:lnTo>
                    <a:pt x="6480810" y="3600450"/>
                  </a:lnTo>
                  <a:lnTo>
                    <a:pt x="5637174" y="5637174"/>
                  </a:lnTo>
                  <a:lnTo>
                    <a:pt x="3600450" y="6480810"/>
                  </a:lnTo>
                  <a:lnTo>
                    <a:pt x="5338907" y="6480810"/>
                  </a:lnTo>
                  <a:lnTo>
                    <a:pt x="6146355" y="6146355"/>
                  </a:lnTo>
                  <a:lnTo>
                    <a:pt x="7200900" y="3600450"/>
                  </a:lnTo>
                  <a:close/>
                </a:path>
              </a:pathLst>
            </a:custGeom>
            <a:solidFill>
              <a:srgbClr val="8DB7E2">
                <a:alpha val="2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3295" y="2216995"/>
            <a:ext cx="2137410" cy="74041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>
            <p:ph type="ctrTitle"/>
          </p:nvPr>
        </p:nvSpPr>
        <p:spPr>
          <a:xfrm>
            <a:off x="4572000" y="2971800"/>
            <a:ext cx="4229099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Helvetica Neue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4572000" y="3319272"/>
            <a:ext cx="422910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/>
            </a:lvl3pPr>
            <a:lvl4pPr lvl="3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0" name="Google Shape;30;p3"/>
          <p:cNvSpPr txBox="1"/>
          <p:nvPr>
            <p:ph idx="2" type="body"/>
          </p:nvPr>
        </p:nvSpPr>
        <p:spPr>
          <a:xfrm>
            <a:off x="4572000" y="4101084"/>
            <a:ext cx="4229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i="0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i="0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i="0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i="0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i="0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001000" y="4773168"/>
            <a:ext cx="804672" cy="100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21"/>
          <p:cNvSpPr txBox="1"/>
          <p:nvPr>
            <p:ph type="title"/>
          </p:nvPr>
        </p:nvSpPr>
        <p:spPr>
          <a:xfrm>
            <a:off x="665725" y="231498"/>
            <a:ext cx="6858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aphicFrame>
        <p:nvGraphicFramePr>
          <p:cNvPr id="142" name="Google Shape;142;p21"/>
          <p:cNvGraphicFramePr/>
          <p:nvPr/>
        </p:nvGraphicFramePr>
        <p:xfrm>
          <a:off x="1143000" y="16093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{C3241971-9CF7-406A-8C62-80075420834F}</a:tableStyleId>
              </a:tblPr>
              <a:tblGrid>
                <a:gridCol w="2284950"/>
                <a:gridCol w="2284950"/>
                <a:gridCol w="2284950"/>
              </a:tblGrid>
              <a:tr h="39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Title</a:t>
                      </a:r>
                      <a:endParaRPr/>
                    </a:p>
                  </a:txBody>
                  <a:tcPr marT="91450" marB="91450" marR="91450" marL="146300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Title</a:t>
                      </a:r>
                      <a:endParaRPr/>
                    </a:p>
                  </a:txBody>
                  <a:tcPr marT="91450" marB="914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Title</a:t>
                      </a:r>
                      <a:endParaRPr/>
                    </a:p>
                  </a:txBody>
                  <a:tcPr marT="91450" marB="914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2"/>
                          </a:solidFill>
                        </a:rPr>
                        <a:t>Title</a:t>
                      </a:r>
                      <a:endParaRPr/>
                    </a:p>
                  </a:txBody>
                  <a:tcPr marT="91450" marB="91450" marR="91450" marL="146300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2"/>
                          </a:solidFill>
                        </a:rPr>
                        <a:t>00.0%</a:t>
                      </a:r>
                      <a:endParaRPr/>
                    </a:p>
                  </a:txBody>
                  <a:tcPr marT="91450" marB="91450" marR="91450" marL="91450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2"/>
                          </a:solidFill>
                        </a:rPr>
                        <a:t>00.0%</a:t>
                      </a:r>
                      <a:endParaRPr/>
                    </a:p>
                  </a:txBody>
                  <a:tcPr marT="91450" marB="91450" marR="91450" marL="91450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2"/>
                          </a:solidFill>
                        </a:rPr>
                        <a:t>Title</a:t>
                      </a:r>
                      <a:endParaRPr/>
                    </a:p>
                  </a:txBody>
                  <a:tcPr marT="91450" marB="91450" marR="91450" marL="146300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2"/>
                          </a:solidFill>
                        </a:rPr>
                        <a:t>00.0%</a:t>
                      </a:r>
                      <a:endParaRPr/>
                    </a:p>
                  </a:txBody>
                  <a:tcPr marT="91450" marB="91450" marR="91450" marL="91450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2"/>
                          </a:solidFill>
                        </a:rPr>
                        <a:t>00.0%</a:t>
                      </a:r>
                      <a:endParaRPr/>
                    </a:p>
                  </a:txBody>
                  <a:tcPr marT="91450" marB="91450" marR="91450" marL="91450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2"/>
                          </a:solidFill>
                        </a:rPr>
                        <a:t>Title</a:t>
                      </a:r>
                      <a:endParaRPr/>
                    </a:p>
                  </a:txBody>
                  <a:tcPr marT="91450" marB="91450" marR="91450" marL="146300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2"/>
                          </a:solidFill>
                        </a:rPr>
                        <a:t>00.0%</a:t>
                      </a:r>
                      <a:endParaRPr/>
                    </a:p>
                  </a:txBody>
                  <a:tcPr marT="91450" marB="91450" marR="91450" marL="91450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2"/>
                          </a:solidFill>
                        </a:rPr>
                        <a:t>00.0%</a:t>
                      </a:r>
                      <a:endParaRPr/>
                    </a:p>
                  </a:txBody>
                  <a:tcPr marT="91450" marB="91450" marR="91450" marL="91450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2"/>
                          </a:solidFill>
                        </a:rPr>
                        <a:t>Title</a:t>
                      </a:r>
                      <a:endParaRPr/>
                    </a:p>
                  </a:txBody>
                  <a:tcPr marT="91450" marB="91450" marR="91450" marL="146300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2"/>
                          </a:solidFill>
                        </a:rPr>
                        <a:t>00.0%</a:t>
                      </a:r>
                      <a:endParaRPr/>
                    </a:p>
                  </a:txBody>
                  <a:tcPr marT="91450" marB="91450" marR="91450" marL="91450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2"/>
                          </a:solidFill>
                        </a:rPr>
                        <a:t>00.0%</a:t>
                      </a:r>
                      <a:endParaRPr/>
                    </a:p>
                  </a:txBody>
                  <a:tcPr marT="91450" marB="91450" marR="91450" marL="91450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accent2"/>
                          </a:solidFill>
                        </a:rPr>
                        <a:t>Total</a:t>
                      </a:r>
                      <a:endParaRPr/>
                    </a:p>
                  </a:txBody>
                  <a:tcPr marT="91450" marB="91450" marR="91450" marL="146300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Helvetica Neue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accent2"/>
                          </a:solidFill>
                        </a:rPr>
                        <a:t>00.0%</a:t>
                      </a:r>
                      <a:endParaRPr/>
                    </a:p>
                  </a:txBody>
                  <a:tcPr marT="91450" marB="91450" marR="91450" marL="9145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Helvetica Neue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accent2"/>
                          </a:solidFill>
                        </a:rPr>
                        <a:t>00.0%</a:t>
                      </a:r>
                      <a:endParaRPr/>
                    </a:p>
                  </a:txBody>
                  <a:tcPr marT="91450" marB="91450" marR="91450" marL="91450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001000" y="4773168"/>
            <a:ext cx="804672" cy="100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1143000" y="841248"/>
            <a:ext cx="68580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Helvetica Neue"/>
              <a:buNone/>
            </a:pPr>
            <a:r>
              <a:rPr b="1" lang="en-US" sz="18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Heading</a:t>
            </a:r>
            <a:endParaRPr/>
          </a:p>
        </p:txBody>
      </p:sp>
      <p:graphicFrame>
        <p:nvGraphicFramePr>
          <p:cNvPr id="146" name="Google Shape;146;p22"/>
          <p:cNvGraphicFramePr/>
          <p:nvPr/>
        </p:nvGraphicFramePr>
        <p:xfrm>
          <a:off x="1149350" y="17148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{C3241971-9CF7-406A-8C62-80075420834F}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15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Jan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Feb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Mar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Apr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May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Jun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Jul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Aug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Sep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Oct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Nov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Dec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Jan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Feb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Mar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Apr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May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FFFFFF"/>
                          </a:solidFill>
                        </a:rPr>
                        <a:t>Jun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/>
                    </a:p>
                  </a:txBody>
                  <a:tcPr marT="0" marB="0" marR="0" marL="0" anchor="ctr">
                    <a:lnL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7" name="Google Shape;147;p22"/>
          <p:cNvSpPr txBox="1"/>
          <p:nvPr/>
        </p:nvSpPr>
        <p:spPr>
          <a:xfrm>
            <a:off x="1149350" y="2283447"/>
            <a:ext cx="758952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Label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908302" y="2560446"/>
            <a:ext cx="1527048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Label</a:t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3435350" y="2836406"/>
            <a:ext cx="1143000" cy="276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Label</a:t>
            </a:r>
            <a:endParaRPr/>
          </a:p>
        </p:txBody>
      </p:sp>
      <p:grpSp>
        <p:nvGrpSpPr>
          <p:cNvPr id="150" name="Google Shape;150;p22"/>
          <p:cNvGrpSpPr/>
          <p:nvPr/>
        </p:nvGrpSpPr>
        <p:grpSpPr>
          <a:xfrm>
            <a:off x="4578350" y="3110726"/>
            <a:ext cx="3547872" cy="276999"/>
            <a:chOff x="4572000" y="2999232"/>
            <a:chExt cx="3547872" cy="276999"/>
          </a:xfrm>
        </p:grpSpPr>
        <p:sp>
          <p:nvSpPr>
            <p:cNvPr id="151" name="Google Shape;151;p22"/>
            <p:cNvSpPr txBox="1"/>
            <p:nvPr/>
          </p:nvSpPr>
          <p:spPr>
            <a:xfrm>
              <a:off x="4572000" y="2999232"/>
              <a:ext cx="3429000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Label</a:t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 rot="5400000">
              <a:off x="7923276" y="3079635"/>
              <a:ext cx="274320" cy="118872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M Library" showMasterSp="0">
  <p:cSld name="FM Librar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3"/>
          <p:cNvGrpSpPr/>
          <p:nvPr/>
        </p:nvGrpSpPr>
        <p:grpSpPr>
          <a:xfrm>
            <a:off x="1143001" y="1143001"/>
            <a:ext cx="1892807" cy="1892807"/>
            <a:chOff x="1219200" y="1200150"/>
            <a:chExt cx="2057400" cy="2057400"/>
          </a:xfrm>
        </p:grpSpPr>
        <p:sp>
          <p:nvSpPr>
            <p:cNvPr id="155" name="Google Shape;155;p23"/>
            <p:cNvSpPr/>
            <p:nvPr/>
          </p:nvSpPr>
          <p:spPr>
            <a:xfrm>
              <a:off x="2247900" y="1200150"/>
              <a:ext cx="1028700" cy="1028699"/>
            </a:xfrm>
            <a:custGeom>
              <a:rect b="b" l="l" r="r" t="t"/>
              <a:pathLst>
                <a:path extrusionOk="0" h="3600450" w="3600450">
                  <a:moveTo>
                    <a:pt x="0" y="0"/>
                  </a:moveTo>
                  <a:lnTo>
                    <a:pt x="0" y="720102"/>
                  </a:lnTo>
                  <a:lnTo>
                    <a:pt x="2036724" y="1563725"/>
                  </a:lnTo>
                  <a:lnTo>
                    <a:pt x="2880360" y="3600449"/>
                  </a:lnTo>
                  <a:lnTo>
                    <a:pt x="3600450" y="3600449"/>
                  </a:lnTo>
                  <a:lnTo>
                    <a:pt x="2545905" y="1054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1219200" y="1200152"/>
              <a:ext cx="2057400" cy="2057398"/>
            </a:xfrm>
            <a:custGeom>
              <a:rect b="b" l="l" r="r" t="t"/>
              <a:pathLst>
                <a:path extrusionOk="0" h="7200900" w="7200900">
                  <a:moveTo>
                    <a:pt x="3600450" y="0"/>
                  </a:moveTo>
                  <a:lnTo>
                    <a:pt x="1054544" y="1054557"/>
                  </a:lnTo>
                  <a:lnTo>
                    <a:pt x="0" y="3600450"/>
                  </a:lnTo>
                  <a:lnTo>
                    <a:pt x="1054544" y="6146355"/>
                  </a:lnTo>
                  <a:lnTo>
                    <a:pt x="3600450" y="7200900"/>
                  </a:lnTo>
                  <a:lnTo>
                    <a:pt x="5338907" y="6480810"/>
                  </a:lnTo>
                  <a:lnTo>
                    <a:pt x="3600450" y="6480810"/>
                  </a:lnTo>
                  <a:lnTo>
                    <a:pt x="1563738" y="5637174"/>
                  </a:lnTo>
                  <a:lnTo>
                    <a:pt x="720089" y="3600450"/>
                  </a:lnTo>
                  <a:lnTo>
                    <a:pt x="1563738" y="1563725"/>
                  </a:lnTo>
                  <a:lnTo>
                    <a:pt x="3600450" y="720089"/>
                  </a:lnTo>
                  <a:lnTo>
                    <a:pt x="3600450" y="0"/>
                  </a:lnTo>
                  <a:close/>
                </a:path>
                <a:path extrusionOk="0" h="7200900" w="7200900">
                  <a:moveTo>
                    <a:pt x="7200900" y="3600450"/>
                  </a:moveTo>
                  <a:lnTo>
                    <a:pt x="6480810" y="3600450"/>
                  </a:lnTo>
                  <a:lnTo>
                    <a:pt x="5637174" y="5637174"/>
                  </a:lnTo>
                  <a:lnTo>
                    <a:pt x="3600450" y="6480810"/>
                  </a:lnTo>
                  <a:lnTo>
                    <a:pt x="5338907" y="6480810"/>
                  </a:lnTo>
                  <a:lnTo>
                    <a:pt x="6146355" y="6146355"/>
                  </a:lnTo>
                  <a:lnTo>
                    <a:pt x="7200900" y="3600450"/>
                  </a:lnTo>
                  <a:close/>
                </a:path>
              </a:pathLst>
            </a:cu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23"/>
          <p:cNvGrpSpPr/>
          <p:nvPr/>
        </p:nvGrpSpPr>
        <p:grpSpPr>
          <a:xfrm flipH="1">
            <a:off x="3657600" y="640080"/>
            <a:ext cx="1828800" cy="1828800"/>
            <a:chOff x="1143000" y="1712214"/>
            <a:chExt cx="1719072" cy="1719072"/>
          </a:xfrm>
        </p:grpSpPr>
        <p:sp>
          <p:nvSpPr>
            <p:cNvPr id="158" name="Google Shape;158;p23"/>
            <p:cNvSpPr/>
            <p:nvPr/>
          </p:nvSpPr>
          <p:spPr>
            <a:xfrm>
              <a:off x="1143000" y="1712214"/>
              <a:ext cx="859535" cy="859534"/>
            </a:xfrm>
            <a:custGeom>
              <a:rect b="b" l="l" r="r" t="t"/>
              <a:pathLst>
                <a:path extrusionOk="0" h="1371600" w="1371600">
                  <a:moveTo>
                    <a:pt x="1371600" y="0"/>
                  </a:moveTo>
                  <a:lnTo>
                    <a:pt x="401739" y="401739"/>
                  </a:lnTo>
                  <a:lnTo>
                    <a:pt x="0" y="1371599"/>
                  </a:lnTo>
                  <a:lnTo>
                    <a:pt x="274320" y="1371599"/>
                  </a:lnTo>
                  <a:lnTo>
                    <a:pt x="595706" y="595706"/>
                  </a:lnTo>
                  <a:lnTo>
                    <a:pt x="1371600" y="27433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8DB7E2">
                <a:alpha val="5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1143003" y="1712218"/>
              <a:ext cx="1719069" cy="1719068"/>
            </a:xfrm>
            <a:custGeom>
              <a:rect b="b" l="l" r="r" t="t"/>
              <a:pathLst>
                <a:path extrusionOk="0" h="2743200" w="2743200">
                  <a:moveTo>
                    <a:pt x="274319" y="1371600"/>
                  </a:moveTo>
                  <a:lnTo>
                    <a:pt x="0" y="1371600"/>
                  </a:lnTo>
                  <a:lnTo>
                    <a:pt x="401739" y="2341460"/>
                  </a:lnTo>
                  <a:lnTo>
                    <a:pt x="1371600" y="2743200"/>
                  </a:lnTo>
                  <a:lnTo>
                    <a:pt x="2033859" y="2468880"/>
                  </a:lnTo>
                  <a:lnTo>
                    <a:pt x="1371600" y="2468880"/>
                  </a:lnTo>
                  <a:lnTo>
                    <a:pt x="595706" y="2147493"/>
                  </a:lnTo>
                  <a:lnTo>
                    <a:pt x="274319" y="1371600"/>
                  </a:lnTo>
                  <a:close/>
                </a:path>
                <a:path extrusionOk="0" h="2743200" w="2743200">
                  <a:moveTo>
                    <a:pt x="1371600" y="0"/>
                  </a:moveTo>
                  <a:lnTo>
                    <a:pt x="1371600" y="274319"/>
                  </a:lnTo>
                  <a:lnTo>
                    <a:pt x="2147493" y="595706"/>
                  </a:lnTo>
                  <a:lnTo>
                    <a:pt x="2468880" y="1371600"/>
                  </a:lnTo>
                  <a:lnTo>
                    <a:pt x="2147493" y="2147493"/>
                  </a:lnTo>
                  <a:lnTo>
                    <a:pt x="1371600" y="2468880"/>
                  </a:lnTo>
                  <a:lnTo>
                    <a:pt x="2033859" y="2468880"/>
                  </a:lnTo>
                  <a:lnTo>
                    <a:pt x="2341473" y="2341460"/>
                  </a:lnTo>
                  <a:lnTo>
                    <a:pt x="2743200" y="1371600"/>
                  </a:lnTo>
                  <a:lnTo>
                    <a:pt x="2341473" y="401739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8DB7E2">
                <a:alpha val="2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23"/>
          <p:cNvGrpSpPr/>
          <p:nvPr/>
        </p:nvGrpSpPr>
        <p:grpSpPr>
          <a:xfrm flipH="1">
            <a:off x="6172200" y="640080"/>
            <a:ext cx="1828800" cy="1828800"/>
            <a:chOff x="1143000" y="1712214"/>
            <a:chExt cx="1719072" cy="1719072"/>
          </a:xfrm>
        </p:grpSpPr>
        <p:sp>
          <p:nvSpPr>
            <p:cNvPr id="161" name="Google Shape;161;p23"/>
            <p:cNvSpPr/>
            <p:nvPr/>
          </p:nvSpPr>
          <p:spPr>
            <a:xfrm>
              <a:off x="1143000" y="1712214"/>
              <a:ext cx="859535" cy="859534"/>
            </a:xfrm>
            <a:custGeom>
              <a:rect b="b" l="l" r="r" t="t"/>
              <a:pathLst>
                <a:path extrusionOk="0" h="1371600" w="1371600">
                  <a:moveTo>
                    <a:pt x="1371600" y="0"/>
                  </a:moveTo>
                  <a:lnTo>
                    <a:pt x="401739" y="401739"/>
                  </a:lnTo>
                  <a:lnTo>
                    <a:pt x="0" y="1371599"/>
                  </a:lnTo>
                  <a:lnTo>
                    <a:pt x="274320" y="1371599"/>
                  </a:lnTo>
                  <a:lnTo>
                    <a:pt x="595706" y="595706"/>
                  </a:lnTo>
                  <a:lnTo>
                    <a:pt x="1371600" y="27433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8DB7E2">
                <a:alpha val="5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1143003" y="1712218"/>
              <a:ext cx="1719069" cy="1719068"/>
            </a:xfrm>
            <a:custGeom>
              <a:rect b="b" l="l" r="r" t="t"/>
              <a:pathLst>
                <a:path extrusionOk="0" h="2743200" w="2743200">
                  <a:moveTo>
                    <a:pt x="274319" y="1371600"/>
                  </a:moveTo>
                  <a:lnTo>
                    <a:pt x="0" y="1371600"/>
                  </a:lnTo>
                  <a:lnTo>
                    <a:pt x="401739" y="2341460"/>
                  </a:lnTo>
                  <a:lnTo>
                    <a:pt x="1371600" y="2743200"/>
                  </a:lnTo>
                  <a:lnTo>
                    <a:pt x="2033859" y="2468880"/>
                  </a:lnTo>
                  <a:lnTo>
                    <a:pt x="1371600" y="2468880"/>
                  </a:lnTo>
                  <a:lnTo>
                    <a:pt x="595706" y="2147493"/>
                  </a:lnTo>
                  <a:lnTo>
                    <a:pt x="274319" y="1371600"/>
                  </a:lnTo>
                  <a:close/>
                </a:path>
                <a:path extrusionOk="0" h="2743200" w="2743200">
                  <a:moveTo>
                    <a:pt x="1371600" y="0"/>
                  </a:moveTo>
                  <a:lnTo>
                    <a:pt x="1371600" y="274319"/>
                  </a:lnTo>
                  <a:lnTo>
                    <a:pt x="2147493" y="595706"/>
                  </a:lnTo>
                  <a:lnTo>
                    <a:pt x="2468880" y="1371600"/>
                  </a:lnTo>
                  <a:lnTo>
                    <a:pt x="2147493" y="2147493"/>
                  </a:lnTo>
                  <a:lnTo>
                    <a:pt x="1371600" y="2468880"/>
                  </a:lnTo>
                  <a:lnTo>
                    <a:pt x="2033859" y="2468880"/>
                  </a:lnTo>
                  <a:lnTo>
                    <a:pt x="2341473" y="2341460"/>
                  </a:lnTo>
                  <a:lnTo>
                    <a:pt x="2743200" y="1371600"/>
                  </a:lnTo>
                  <a:lnTo>
                    <a:pt x="2341473" y="401739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8DB7E2">
                <a:alpha val="2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23"/>
          <p:cNvGrpSpPr/>
          <p:nvPr/>
        </p:nvGrpSpPr>
        <p:grpSpPr>
          <a:xfrm flipH="1">
            <a:off x="3657600" y="2743200"/>
            <a:ext cx="1828800" cy="1828800"/>
            <a:chOff x="1143000" y="1712214"/>
            <a:chExt cx="1719072" cy="1719072"/>
          </a:xfrm>
        </p:grpSpPr>
        <p:sp>
          <p:nvSpPr>
            <p:cNvPr id="164" name="Google Shape;164;p23"/>
            <p:cNvSpPr/>
            <p:nvPr/>
          </p:nvSpPr>
          <p:spPr>
            <a:xfrm>
              <a:off x="1143000" y="1712214"/>
              <a:ext cx="859535" cy="859534"/>
            </a:xfrm>
            <a:custGeom>
              <a:rect b="b" l="l" r="r" t="t"/>
              <a:pathLst>
                <a:path extrusionOk="0" h="1371600" w="1371600">
                  <a:moveTo>
                    <a:pt x="1371600" y="0"/>
                  </a:moveTo>
                  <a:lnTo>
                    <a:pt x="401739" y="401739"/>
                  </a:lnTo>
                  <a:lnTo>
                    <a:pt x="0" y="1371599"/>
                  </a:lnTo>
                  <a:lnTo>
                    <a:pt x="274320" y="1371599"/>
                  </a:lnTo>
                  <a:lnTo>
                    <a:pt x="595706" y="595706"/>
                  </a:lnTo>
                  <a:lnTo>
                    <a:pt x="1371600" y="27433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8DB7E2">
                <a:alpha val="5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1143003" y="1712218"/>
              <a:ext cx="1719069" cy="1719068"/>
            </a:xfrm>
            <a:custGeom>
              <a:rect b="b" l="l" r="r" t="t"/>
              <a:pathLst>
                <a:path extrusionOk="0" h="2743200" w="2743200">
                  <a:moveTo>
                    <a:pt x="274319" y="1371600"/>
                  </a:moveTo>
                  <a:lnTo>
                    <a:pt x="0" y="1371600"/>
                  </a:lnTo>
                  <a:lnTo>
                    <a:pt x="401739" y="2341460"/>
                  </a:lnTo>
                  <a:lnTo>
                    <a:pt x="1371600" y="2743200"/>
                  </a:lnTo>
                  <a:lnTo>
                    <a:pt x="2033859" y="2468880"/>
                  </a:lnTo>
                  <a:lnTo>
                    <a:pt x="1371600" y="2468880"/>
                  </a:lnTo>
                  <a:lnTo>
                    <a:pt x="595706" y="2147493"/>
                  </a:lnTo>
                  <a:lnTo>
                    <a:pt x="274319" y="1371600"/>
                  </a:lnTo>
                  <a:close/>
                </a:path>
                <a:path extrusionOk="0" h="2743200" w="2743200">
                  <a:moveTo>
                    <a:pt x="1371600" y="0"/>
                  </a:moveTo>
                  <a:lnTo>
                    <a:pt x="1371600" y="274319"/>
                  </a:lnTo>
                  <a:lnTo>
                    <a:pt x="2147493" y="595706"/>
                  </a:lnTo>
                  <a:lnTo>
                    <a:pt x="2468880" y="1371600"/>
                  </a:lnTo>
                  <a:lnTo>
                    <a:pt x="2147493" y="2147493"/>
                  </a:lnTo>
                  <a:lnTo>
                    <a:pt x="1371600" y="2468880"/>
                  </a:lnTo>
                  <a:lnTo>
                    <a:pt x="2033859" y="2468880"/>
                  </a:lnTo>
                  <a:lnTo>
                    <a:pt x="2341473" y="2341460"/>
                  </a:lnTo>
                  <a:lnTo>
                    <a:pt x="2743200" y="1371600"/>
                  </a:lnTo>
                  <a:lnTo>
                    <a:pt x="2341473" y="401739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8DB7E2">
                <a:alpha val="2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23"/>
          <p:cNvGrpSpPr/>
          <p:nvPr/>
        </p:nvGrpSpPr>
        <p:grpSpPr>
          <a:xfrm flipH="1">
            <a:off x="6172200" y="2743200"/>
            <a:ext cx="1828800" cy="1828800"/>
            <a:chOff x="1143000" y="1712214"/>
            <a:chExt cx="1719072" cy="1719072"/>
          </a:xfrm>
        </p:grpSpPr>
        <p:sp>
          <p:nvSpPr>
            <p:cNvPr id="167" name="Google Shape;167;p23"/>
            <p:cNvSpPr/>
            <p:nvPr/>
          </p:nvSpPr>
          <p:spPr>
            <a:xfrm>
              <a:off x="1143000" y="1712214"/>
              <a:ext cx="859535" cy="859534"/>
            </a:xfrm>
            <a:custGeom>
              <a:rect b="b" l="l" r="r" t="t"/>
              <a:pathLst>
                <a:path extrusionOk="0" h="1371600" w="1371600">
                  <a:moveTo>
                    <a:pt x="1371600" y="0"/>
                  </a:moveTo>
                  <a:lnTo>
                    <a:pt x="401739" y="401739"/>
                  </a:lnTo>
                  <a:lnTo>
                    <a:pt x="0" y="1371599"/>
                  </a:lnTo>
                  <a:lnTo>
                    <a:pt x="274320" y="1371599"/>
                  </a:lnTo>
                  <a:lnTo>
                    <a:pt x="595706" y="595706"/>
                  </a:lnTo>
                  <a:lnTo>
                    <a:pt x="1371600" y="27433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8DB7E2">
                <a:alpha val="5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1143003" y="1712218"/>
              <a:ext cx="1719069" cy="1719068"/>
            </a:xfrm>
            <a:custGeom>
              <a:rect b="b" l="l" r="r" t="t"/>
              <a:pathLst>
                <a:path extrusionOk="0" h="2743200" w="2743200">
                  <a:moveTo>
                    <a:pt x="274319" y="1371600"/>
                  </a:moveTo>
                  <a:lnTo>
                    <a:pt x="0" y="1371600"/>
                  </a:lnTo>
                  <a:lnTo>
                    <a:pt x="401739" y="2341460"/>
                  </a:lnTo>
                  <a:lnTo>
                    <a:pt x="1371600" y="2743200"/>
                  </a:lnTo>
                  <a:lnTo>
                    <a:pt x="2033859" y="2468880"/>
                  </a:lnTo>
                  <a:lnTo>
                    <a:pt x="1371600" y="2468880"/>
                  </a:lnTo>
                  <a:lnTo>
                    <a:pt x="595706" y="2147493"/>
                  </a:lnTo>
                  <a:lnTo>
                    <a:pt x="274319" y="1371600"/>
                  </a:lnTo>
                  <a:close/>
                </a:path>
                <a:path extrusionOk="0" h="2743200" w="2743200">
                  <a:moveTo>
                    <a:pt x="1371600" y="0"/>
                  </a:moveTo>
                  <a:lnTo>
                    <a:pt x="1371600" y="274319"/>
                  </a:lnTo>
                  <a:lnTo>
                    <a:pt x="2147493" y="595706"/>
                  </a:lnTo>
                  <a:lnTo>
                    <a:pt x="2468880" y="1371600"/>
                  </a:lnTo>
                  <a:lnTo>
                    <a:pt x="2147493" y="2147493"/>
                  </a:lnTo>
                  <a:lnTo>
                    <a:pt x="1371600" y="2468880"/>
                  </a:lnTo>
                  <a:lnTo>
                    <a:pt x="2033859" y="2468880"/>
                  </a:lnTo>
                  <a:lnTo>
                    <a:pt x="2341473" y="2341460"/>
                  </a:lnTo>
                  <a:lnTo>
                    <a:pt x="2743200" y="1371600"/>
                  </a:lnTo>
                  <a:lnTo>
                    <a:pt x="2341473" y="401739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8DB7E2">
                <a:alpha val="2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23"/>
          <p:cNvGrpSpPr/>
          <p:nvPr/>
        </p:nvGrpSpPr>
        <p:grpSpPr>
          <a:xfrm flipH="1">
            <a:off x="1143000" y="2743200"/>
            <a:ext cx="1828800" cy="1828800"/>
            <a:chOff x="1143000" y="1712214"/>
            <a:chExt cx="1719072" cy="1719072"/>
          </a:xfrm>
        </p:grpSpPr>
        <p:sp>
          <p:nvSpPr>
            <p:cNvPr id="170" name="Google Shape;170;p23"/>
            <p:cNvSpPr/>
            <p:nvPr/>
          </p:nvSpPr>
          <p:spPr>
            <a:xfrm>
              <a:off x="1143000" y="1712214"/>
              <a:ext cx="859535" cy="859534"/>
            </a:xfrm>
            <a:custGeom>
              <a:rect b="b" l="l" r="r" t="t"/>
              <a:pathLst>
                <a:path extrusionOk="0" h="1371600" w="1371600">
                  <a:moveTo>
                    <a:pt x="1371600" y="0"/>
                  </a:moveTo>
                  <a:lnTo>
                    <a:pt x="401739" y="401739"/>
                  </a:lnTo>
                  <a:lnTo>
                    <a:pt x="0" y="1371599"/>
                  </a:lnTo>
                  <a:lnTo>
                    <a:pt x="274320" y="1371599"/>
                  </a:lnTo>
                  <a:lnTo>
                    <a:pt x="595706" y="595706"/>
                  </a:lnTo>
                  <a:lnTo>
                    <a:pt x="1371600" y="27433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8DB7E2">
                <a:alpha val="5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1143003" y="1712218"/>
              <a:ext cx="1719069" cy="1719068"/>
            </a:xfrm>
            <a:custGeom>
              <a:rect b="b" l="l" r="r" t="t"/>
              <a:pathLst>
                <a:path extrusionOk="0" h="2743200" w="2743200">
                  <a:moveTo>
                    <a:pt x="274319" y="1371600"/>
                  </a:moveTo>
                  <a:lnTo>
                    <a:pt x="0" y="1371600"/>
                  </a:lnTo>
                  <a:lnTo>
                    <a:pt x="401739" y="2341460"/>
                  </a:lnTo>
                  <a:lnTo>
                    <a:pt x="1371600" y="2743200"/>
                  </a:lnTo>
                  <a:lnTo>
                    <a:pt x="2033859" y="2468880"/>
                  </a:lnTo>
                  <a:lnTo>
                    <a:pt x="1371600" y="2468880"/>
                  </a:lnTo>
                  <a:lnTo>
                    <a:pt x="595706" y="2147493"/>
                  </a:lnTo>
                  <a:lnTo>
                    <a:pt x="274319" y="1371600"/>
                  </a:lnTo>
                  <a:close/>
                </a:path>
                <a:path extrusionOk="0" h="2743200" w="2743200">
                  <a:moveTo>
                    <a:pt x="1371600" y="0"/>
                  </a:moveTo>
                  <a:lnTo>
                    <a:pt x="1371600" y="274319"/>
                  </a:lnTo>
                  <a:lnTo>
                    <a:pt x="2147493" y="595706"/>
                  </a:lnTo>
                  <a:lnTo>
                    <a:pt x="2468880" y="1371600"/>
                  </a:lnTo>
                  <a:lnTo>
                    <a:pt x="2147493" y="2147493"/>
                  </a:lnTo>
                  <a:lnTo>
                    <a:pt x="1371600" y="2468880"/>
                  </a:lnTo>
                  <a:lnTo>
                    <a:pt x="2033859" y="2468880"/>
                  </a:lnTo>
                  <a:lnTo>
                    <a:pt x="2341473" y="2341460"/>
                  </a:lnTo>
                  <a:lnTo>
                    <a:pt x="2743200" y="1371600"/>
                  </a:lnTo>
                  <a:lnTo>
                    <a:pt x="2341473" y="401739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8DB7E2">
                <a:alpha val="2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23"/>
          <p:cNvSpPr txBox="1"/>
          <p:nvPr/>
        </p:nvSpPr>
        <p:spPr>
          <a:xfrm>
            <a:off x="1600200" y="321468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Four highlights (4/4)</a:t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4114800" y="111156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highlight (8/0)</a:t>
            </a:r>
            <a:endParaRPr sz="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6629400" y="111156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highlight (7/1)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6629400" y="3197542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highlights (6/2)</a:t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3886200" y="3197542"/>
            <a:ext cx="1371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Three highlights (5/3)</a:t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1143000" y="1111567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Faceted molecule library</a:t>
            </a:r>
            <a:endParaRPr b="1" sz="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tional Running Header">
  <p:cSld name="Optional Running Header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001000" y="4773168"/>
            <a:ext cx="804672" cy="100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0" name="Google Shape;180;p24"/>
          <p:cNvGrpSpPr/>
          <p:nvPr/>
        </p:nvGrpSpPr>
        <p:grpSpPr>
          <a:xfrm flipH="1" rot="10800000">
            <a:off x="7424972" y="-285750"/>
            <a:ext cx="1143000" cy="1142997"/>
            <a:chOff x="1143000" y="1709952"/>
            <a:chExt cx="1719072" cy="1719066"/>
          </a:xfrm>
        </p:grpSpPr>
        <p:sp>
          <p:nvSpPr>
            <p:cNvPr id="181" name="Google Shape;181;p24"/>
            <p:cNvSpPr/>
            <p:nvPr/>
          </p:nvSpPr>
          <p:spPr>
            <a:xfrm>
              <a:off x="1143000" y="1712214"/>
              <a:ext cx="859535" cy="859534"/>
            </a:xfrm>
            <a:custGeom>
              <a:rect b="b" l="l" r="r" t="t"/>
              <a:pathLst>
                <a:path extrusionOk="0" h="1371600" w="1371600">
                  <a:moveTo>
                    <a:pt x="1371600" y="0"/>
                  </a:moveTo>
                  <a:lnTo>
                    <a:pt x="401739" y="401739"/>
                  </a:lnTo>
                  <a:lnTo>
                    <a:pt x="0" y="1371599"/>
                  </a:lnTo>
                  <a:lnTo>
                    <a:pt x="274320" y="1371599"/>
                  </a:lnTo>
                  <a:lnTo>
                    <a:pt x="595706" y="595706"/>
                  </a:lnTo>
                  <a:lnTo>
                    <a:pt x="1371600" y="27433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8DB7E2">
                <a:alpha val="5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1143003" y="1709952"/>
              <a:ext cx="1719069" cy="1719066"/>
            </a:xfrm>
            <a:custGeom>
              <a:rect b="b" l="l" r="r" t="t"/>
              <a:pathLst>
                <a:path extrusionOk="0" h="2743200" w="2743200">
                  <a:moveTo>
                    <a:pt x="274319" y="1371600"/>
                  </a:moveTo>
                  <a:lnTo>
                    <a:pt x="0" y="1371600"/>
                  </a:lnTo>
                  <a:lnTo>
                    <a:pt x="401739" y="2341460"/>
                  </a:lnTo>
                  <a:lnTo>
                    <a:pt x="1371600" y="2743200"/>
                  </a:lnTo>
                  <a:lnTo>
                    <a:pt x="2033859" y="2468880"/>
                  </a:lnTo>
                  <a:lnTo>
                    <a:pt x="1371600" y="2468880"/>
                  </a:lnTo>
                  <a:lnTo>
                    <a:pt x="595706" y="2147493"/>
                  </a:lnTo>
                  <a:lnTo>
                    <a:pt x="274319" y="1371600"/>
                  </a:lnTo>
                  <a:close/>
                </a:path>
                <a:path extrusionOk="0" h="2743200" w="2743200">
                  <a:moveTo>
                    <a:pt x="1371600" y="0"/>
                  </a:moveTo>
                  <a:lnTo>
                    <a:pt x="1371600" y="274319"/>
                  </a:lnTo>
                  <a:lnTo>
                    <a:pt x="2147493" y="595706"/>
                  </a:lnTo>
                  <a:lnTo>
                    <a:pt x="2468880" y="1371600"/>
                  </a:lnTo>
                  <a:lnTo>
                    <a:pt x="2147493" y="2147493"/>
                  </a:lnTo>
                  <a:lnTo>
                    <a:pt x="1371600" y="2468880"/>
                  </a:lnTo>
                  <a:lnTo>
                    <a:pt x="2033859" y="2468880"/>
                  </a:lnTo>
                  <a:lnTo>
                    <a:pt x="2341473" y="2341460"/>
                  </a:lnTo>
                  <a:lnTo>
                    <a:pt x="2743200" y="1371600"/>
                  </a:lnTo>
                  <a:lnTo>
                    <a:pt x="2341473" y="401739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8DB7E2">
                <a:alpha val="2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4803775" y="241300"/>
            <a:ext cx="3197225" cy="1188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1" sz="600"/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ns Flare bkgrd w/ footer">
  <p:cSld name="Lens Flare bkgrd w/ footer">
    <p:bg>
      <p:bgPr>
        <a:gradFill>
          <a:gsLst>
            <a:gs pos="0">
              <a:srgbClr val="00578B"/>
            </a:gs>
            <a:gs pos="45000">
              <a:srgbClr val="2774AE"/>
            </a:gs>
            <a:gs pos="100000">
              <a:srgbClr val="7DBAED"/>
            </a:gs>
          </a:gsLst>
          <a:lin ang="4500000" scaled="0"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idx="12" type="sldNum"/>
          </p:nvPr>
        </p:nvSpPr>
        <p:spPr>
          <a:xfrm>
            <a:off x="8001000" y="4773168"/>
            <a:ext cx="804672" cy="100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6"/>
          <p:cNvSpPr/>
          <p:nvPr/>
        </p:nvSpPr>
        <p:spPr>
          <a:xfrm>
            <a:off x="8386644" y="4483075"/>
            <a:ext cx="757634" cy="660797"/>
          </a:xfrm>
          <a:custGeom>
            <a:rect b="b" l="l" r="r" t="t"/>
            <a:pathLst>
              <a:path extrusionOk="0" h="1057275" w="1212215">
                <a:moveTo>
                  <a:pt x="815441" y="0"/>
                </a:moveTo>
                <a:lnTo>
                  <a:pt x="238836" y="238836"/>
                </a:lnTo>
                <a:lnTo>
                  <a:pt x="0" y="815428"/>
                </a:lnTo>
                <a:lnTo>
                  <a:pt x="99929" y="1056680"/>
                </a:lnTo>
                <a:lnTo>
                  <a:pt x="1211769" y="1056680"/>
                </a:lnTo>
                <a:lnTo>
                  <a:pt x="1211769" y="164166"/>
                </a:lnTo>
                <a:lnTo>
                  <a:pt x="815441" y="0"/>
                </a:lnTo>
                <a:close/>
              </a:path>
            </a:pathLst>
          </a:custGeom>
          <a:solidFill>
            <a:srgbClr val="FFFFFF">
              <a:alpha val="1294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8054112" y="4324492"/>
            <a:ext cx="595709" cy="576659"/>
          </a:xfrm>
          <a:custGeom>
            <a:rect b="b" l="l" r="r" t="t"/>
            <a:pathLst>
              <a:path extrusionOk="0" h="922654" w="953134">
                <a:moveTo>
                  <a:pt x="468807" y="0"/>
                </a:moveTo>
                <a:lnTo>
                  <a:pt x="134188" y="129768"/>
                </a:lnTo>
                <a:lnTo>
                  <a:pt x="0" y="453720"/>
                </a:lnTo>
                <a:lnTo>
                  <a:pt x="144856" y="782091"/>
                </a:lnTo>
                <a:lnTo>
                  <a:pt x="483895" y="922527"/>
                </a:lnTo>
                <a:lnTo>
                  <a:pt x="818515" y="792759"/>
                </a:lnTo>
                <a:lnTo>
                  <a:pt x="952703" y="468807"/>
                </a:lnTo>
                <a:lnTo>
                  <a:pt x="807847" y="140436"/>
                </a:lnTo>
                <a:lnTo>
                  <a:pt x="468807" y="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6880859" y="3337558"/>
            <a:ext cx="821134" cy="806450"/>
          </a:xfrm>
          <a:custGeom>
            <a:rect b="b" l="l" r="r" t="t"/>
            <a:pathLst>
              <a:path extrusionOk="0" h="1290320" w="1313815">
                <a:moveTo>
                  <a:pt x="650951" y="0"/>
                </a:moveTo>
                <a:lnTo>
                  <a:pt x="188188" y="184708"/>
                </a:lnTo>
                <a:lnTo>
                  <a:pt x="0" y="639038"/>
                </a:lnTo>
                <a:lnTo>
                  <a:pt x="196621" y="1096860"/>
                </a:lnTo>
                <a:lnTo>
                  <a:pt x="662863" y="1289989"/>
                </a:lnTo>
                <a:lnTo>
                  <a:pt x="1125613" y="1105281"/>
                </a:lnTo>
                <a:lnTo>
                  <a:pt x="1313802" y="650951"/>
                </a:lnTo>
                <a:lnTo>
                  <a:pt x="1117193" y="193128"/>
                </a:lnTo>
                <a:lnTo>
                  <a:pt x="650951" y="0"/>
                </a:ln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7663804" y="4525070"/>
            <a:ext cx="315119" cy="305197"/>
          </a:xfrm>
          <a:custGeom>
            <a:rect b="b" l="l" r="r" t="t"/>
            <a:pathLst>
              <a:path extrusionOk="0" h="488315" w="504190">
                <a:moveTo>
                  <a:pt x="248043" y="0"/>
                </a:moveTo>
                <a:lnTo>
                  <a:pt x="70992" y="68668"/>
                </a:lnTo>
                <a:lnTo>
                  <a:pt x="0" y="240068"/>
                </a:lnTo>
                <a:lnTo>
                  <a:pt x="76644" y="413804"/>
                </a:lnTo>
                <a:lnTo>
                  <a:pt x="256031" y="488111"/>
                </a:lnTo>
                <a:lnTo>
                  <a:pt x="433082" y="419455"/>
                </a:lnTo>
                <a:lnTo>
                  <a:pt x="504075" y="248056"/>
                </a:lnTo>
                <a:lnTo>
                  <a:pt x="427431" y="74307"/>
                </a:lnTo>
                <a:lnTo>
                  <a:pt x="248043" y="0"/>
                </a:lnTo>
                <a:close/>
              </a:path>
            </a:pathLst>
          </a:custGeom>
          <a:solidFill>
            <a:srgbClr val="FFFFFF">
              <a:alpha val="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26"/>
          <p:cNvSpPr/>
          <p:nvPr/>
        </p:nvSpPr>
        <p:spPr>
          <a:xfrm>
            <a:off x="4363348" y="1502664"/>
            <a:ext cx="522288" cy="532209"/>
          </a:xfrm>
          <a:custGeom>
            <a:rect b="b" l="l" r="r" t="t"/>
            <a:pathLst>
              <a:path extrusionOk="0" h="851535" w="835659">
                <a:moveTo>
                  <a:pt x="421678" y="0"/>
                </a:moveTo>
                <a:lnTo>
                  <a:pt x="125171" y="127520"/>
                </a:lnTo>
                <a:lnTo>
                  <a:pt x="0" y="429704"/>
                </a:lnTo>
                <a:lnTo>
                  <a:pt x="119494" y="729538"/>
                </a:lnTo>
                <a:lnTo>
                  <a:pt x="413664" y="851382"/>
                </a:lnTo>
                <a:lnTo>
                  <a:pt x="710171" y="723874"/>
                </a:lnTo>
                <a:lnTo>
                  <a:pt x="835342" y="421678"/>
                </a:lnTo>
                <a:lnTo>
                  <a:pt x="715848" y="121843"/>
                </a:lnTo>
                <a:lnTo>
                  <a:pt x="421678" y="0"/>
                </a:lnTo>
                <a:close/>
              </a:path>
            </a:pathLst>
          </a:custGeom>
          <a:solidFill>
            <a:srgbClr val="FFFFFF">
              <a:alpha val="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p26"/>
          <p:cNvSpPr/>
          <p:nvPr/>
        </p:nvSpPr>
        <p:spPr>
          <a:xfrm>
            <a:off x="4270248" y="1447038"/>
            <a:ext cx="263128" cy="254794"/>
          </a:xfrm>
          <a:custGeom>
            <a:rect b="b" l="l" r="r" t="t"/>
            <a:pathLst>
              <a:path extrusionOk="0" h="407669" w="421004">
                <a:moveTo>
                  <a:pt x="207098" y="0"/>
                </a:moveTo>
                <a:lnTo>
                  <a:pt x="59283" y="57327"/>
                </a:lnTo>
                <a:lnTo>
                  <a:pt x="0" y="200444"/>
                </a:lnTo>
                <a:lnTo>
                  <a:pt x="63995" y="345503"/>
                </a:lnTo>
                <a:lnTo>
                  <a:pt x="213766" y="407542"/>
                </a:lnTo>
                <a:lnTo>
                  <a:pt x="361594" y="350215"/>
                </a:lnTo>
                <a:lnTo>
                  <a:pt x="420878" y="207098"/>
                </a:lnTo>
                <a:lnTo>
                  <a:pt x="356882" y="62039"/>
                </a:lnTo>
                <a:lnTo>
                  <a:pt x="207098" y="0"/>
                </a:lnTo>
                <a:close/>
              </a:path>
            </a:pathLst>
          </a:custGeom>
          <a:solidFill>
            <a:srgbClr val="FFFFFF">
              <a:alpha val="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7531054" y="3725829"/>
            <a:ext cx="245269" cy="252016"/>
          </a:xfrm>
          <a:custGeom>
            <a:rect b="b" l="l" r="r" t="t"/>
            <a:pathLst>
              <a:path extrusionOk="0" h="403225" w="392429">
                <a:moveTo>
                  <a:pt x="198742" y="0"/>
                </a:moveTo>
                <a:lnTo>
                  <a:pt x="59347" y="60960"/>
                </a:lnTo>
                <a:lnTo>
                  <a:pt x="0" y="204241"/>
                </a:lnTo>
                <a:lnTo>
                  <a:pt x="55460" y="345909"/>
                </a:lnTo>
                <a:lnTo>
                  <a:pt x="193230" y="402971"/>
                </a:lnTo>
                <a:lnTo>
                  <a:pt x="332625" y="342011"/>
                </a:lnTo>
                <a:lnTo>
                  <a:pt x="391972" y="198742"/>
                </a:lnTo>
                <a:lnTo>
                  <a:pt x="336511" y="57073"/>
                </a:lnTo>
                <a:lnTo>
                  <a:pt x="198742" y="0"/>
                </a:lnTo>
                <a:close/>
              </a:path>
            </a:pathLst>
          </a:custGeom>
          <a:solidFill>
            <a:srgbClr val="FFFFFF">
              <a:alpha val="16862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ns flare bkgrnd no footer" showMasterSp="0">
  <p:cSld name="Lens flare bkgrnd no footer">
    <p:bg>
      <p:bgPr>
        <a:gradFill>
          <a:gsLst>
            <a:gs pos="0">
              <a:srgbClr val="00578B"/>
            </a:gs>
            <a:gs pos="45000">
              <a:srgbClr val="2774AE"/>
            </a:gs>
            <a:gs pos="100000">
              <a:srgbClr val="7DBAED"/>
            </a:gs>
          </a:gsLst>
          <a:lin ang="4500000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8386644" y="4483075"/>
            <a:ext cx="757634" cy="660797"/>
          </a:xfrm>
          <a:custGeom>
            <a:rect b="b" l="l" r="r" t="t"/>
            <a:pathLst>
              <a:path extrusionOk="0" h="1057275" w="1212215">
                <a:moveTo>
                  <a:pt x="815441" y="0"/>
                </a:moveTo>
                <a:lnTo>
                  <a:pt x="238836" y="238836"/>
                </a:lnTo>
                <a:lnTo>
                  <a:pt x="0" y="815428"/>
                </a:lnTo>
                <a:lnTo>
                  <a:pt x="99929" y="1056680"/>
                </a:lnTo>
                <a:lnTo>
                  <a:pt x="1211769" y="1056680"/>
                </a:lnTo>
                <a:lnTo>
                  <a:pt x="1211769" y="164166"/>
                </a:lnTo>
                <a:lnTo>
                  <a:pt x="815441" y="0"/>
                </a:lnTo>
                <a:close/>
              </a:path>
            </a:pathLst>
          </a:custGeom>
          <a:solidFill>
            <a:srgbClr val="FFFFFF">
              <a:alpha val="1294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8054112" y="4324492"/>
            <a:ext cx="595709" cy="576659"/>
          </a:xfrm>
          <a:custGeom>
            <a:rect b="b" l="l" r="r" t="t"/>
            <a:pathLst>
              <a:path extrusionOk="0" h="922654" w="953134">
                <a:moveTo>
                  <a:pt x="468807" y="0"/>
                </a:moveTo>
                <a:lnTo>
                  <a:pt x="134188" y="129768"/>
                </a:lnTo>
                <a:lnTo>
                  <a:pt x="0" y="453720"/>
                </a:lnTo>
                <a:lnTo>
                  <a:pt x="144856" y="782091"/>
                </a:lnTo>
                <a:lnTo>
                  <a:pt x="483895" y="922527"/>
                </a:lnTo>
                <a:lnTo>
                  <a:pt x="818515" y="792759"/>
                </a:lnTo>
                <a:lnTo>
                  <a:pt x="952703" y="468807"/>
                </a:lnTo>
                <a:lnTo>
                  <a:pt x="807847" y="140436"/>
                </a:lnTo>
                <a:lnTo>
                  <a:pt x="468807" y="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6880859" y="3337558"/>
            <a:ext cx="821134" cy="806450"/>
          </a:xfrm>
          <a:custGeom>
            <a:rect b="b" l="l" r="r" t="t"/>
            <a:pathLst>
              <a:path extrusionOk="0" h="1290320" w="1313815">
                <a:moveTo>
                  <a:pt x="650951" y="0"/>
                </a:moveTo>
                <a:lnTo>
                  <a:pt x="188188" y="184708"/>
                </a:lnTo>
                <a:lnTo>
                  <a:pt x="0" y="639038"/>
                </a:lnTo>
                <a:lnTo>
                  <a:pt x="196621" y="1096860"/>
                </a:lnTo>
                <a:lnTo>
                  <a:pt x="662863" y="1289989"/>
                </a:lnTo>
                <a:lnTo>
                  <a:pt x="1125613" y="1105281"/>
                </a:lnTo>
                <a:lnTo>
                  <a:pt x="1313802" y="650951"/>
                </a:lnTo>
                <a:lnTo>
                  <a:pt x="1117193" y="193128"/>
                </a:lnTo>
                <a:lnTo>
                  <a:pt x="650951" y="0"/>
                </a:ln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27"/>
          <p:cNvSpPr/>
          <p:nvPr/>
        </p:nvSpPr>
        <p:spPr>
          <a:xfrm>
            <a:off x="7663804" y="4525070"/>
            <a:ext cx="315119" cy="305197"/>
          </a:xfrm>
          <a:custGeom>
            <a:rect b="b" l="l" r="r" t="t"/>
            <a:pathLst>
              <a:path extrusionOk="0" h="488315" w="504190">
                <a:moveTo>
                  <a:pt x="248043" y="0"/>
                </a:moveTo>
                <a:lnTo>
                  <a:pt x="70992" y="68668"/>
                </a:lnTo>
                <a:lnTo>
                  <a:pt x="0" y="240068"/>
                </a:lnTo>
                <a:lnTo>
                  <a:pt x="76644" y="413804"/>
                </a:lnTo>
                <a:lnTo>
                  <a:pt x="256031" y="488111"/>
                </a:lnTo>
                <a:lnTo>
                  <a:pt x="433082" y="419455"/>
                </a:lnTo>
                <a:lnTo>
                  <a:pt x="504075" y="248056"/>
                </a:lnTo>
                <a:lnTo>
                  <a:pt x="427431" y="74307"/>
                </a:lnTo>
                <a:lnTo>
                  <a:pt x="248043" y="0"/>
                </a:lnTo>
                <a:close/>
              </a:path>
            </a:pathLst>
          </a:custGeom>
          <a:solidFill>
            <a:srgbClr val="FFFFFF">
              <a:alpha val="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4363348" y="1502664"/>
            <a:ext cx="522288" cy="532209"/>
          </a:xfrm>
          <a:custGeom>
            <a:rect b="b" l="l" r="r" t="t"/>
            <a:pathLst>
              <a:path extrusionOk="0" h="851535" w="835659">
                <a:moveTo>
                  <a:pt x="421678" y="0"/>
                </a:moveTo>
                <a:lnTo>
                  <a:pt x="125171" y="127520"/>
                </a:lnTo>
                <a:lnTo>
                  <a:pt x="0" y="429704"/>
                </a:lnTo>
                <a:lnTo>
                  <a:pt x="119494" y="729538"/>
                </a:lnTo>
                <a:lnTo>
                  <a:pt x="413664" y="851382"/>
                </a:lnTo>
                <a:lnTo>
                  <a:pt x="710171" y="723874"/>
                </a:lnTo>
                <a:lnTo>
                  <a:pt x="835342" y="421678"/>
                </a:lnTo>
                <a:lnTo>
                  <a:pt x="715848" y="121843"/>
                </a:lnTo>
                <a:lnTo>
                  <a:pt x="421678" y="0"/>
                </a:lnTo>
                <a:close/>
              </a:path>
            </a:pathLst>
          </a:custGeom>
          <a:solidFill>
            <a:srgbClr val="FFFFFF">
              <a:alpha val="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4270248" y="1447038"/>
            <a:ext cx="263128" cy="254794"/>
          </a:xfrm>
          <a:custGeom>
            <a:rect b="b" l="l" r="r" t="t"/>
            <a:pathLst>
              <a:path extrusionOk="0" h="407669" w="421004">
                <a:moveTo>
                  <a:pt x="207098" y="0"/>
                </a:moveTo>
                <a:lnTo>
                  <a:pt x="59283" y="57327"/>
                </a:lnTo>
                <a:lnTo>
                  <a:pt x="0" y="200444"/>
                </a:lnTo>
                <a:lnTo>
                  <a:pt x="63995" y="345503"/>
                </a:lnTo>
                <a:lnTo>
                  <a:pt x="213766" y="407542"/>
                </a:lnTo>
                <a:lnTo>
                  <a:pt x="361594" y="350215"/>
                </a:lnTo>
                <a:lnTo>
                  <a:pt x="420878" y="207098"/>
                </a:lnTo>
                <a:lnTo>
                  <a:pt x="356882" y="62039"/>
                </a:lnTo>
                <a:lnTo>
                  <a:pt x="207098" y="0"/>
                </a:lnTo>
                <a:close/>
              </a:path>
            </a:pathLst>
          </a:custGeom>
          <a:solidFill>
            <a:srgbClr val="FFFFFF">
              <a:alpha val="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7531054" y="3725829"/>
            <a:ext cx="245269" cy="252016"/>
          </a:xfrm>
          <a:custGeom>
            <a:rect b="b" l="l" r="r" t="t"/>
            <a:pathLst>
              <a:path extrusionOk="0" h="403225" w="392429">
                <a:moveTo>
                  <a:pt x="198742" y="0"/>
                </a:moveTo>
                <a:lnTo>
                  <a:pt x="59347" y="60960"/>
                </a:lnTo>
                <a:lnTo>
                  <a:pt x="0" y="204241"/>
                </a:lnTo>
                <a:lnTo>
                  <a:pt x="55460" y="345909"/>
                </a:lnTo>
                <a:lnTo>
                  <a:pt x="193230" y="402971"/>
                </a:lnTo>
                <a:lnTo>
                  <a:pt x="332625" y="342011"/>
                </a:lnTo>
                <a:lnTo>
                  <a:pt x="391972" y="198742"/>
                </a:lnTo>
                <a:lnTo>
                  <a:pt x="336511" y="57073"/>
                </a:lnTo>
                <a:lnTo>
                  <a:pt x="198742" y="0"/>
                </a:lnTo>
                <a:close/>
              </a:path>
            </a:pathLst>
          </a:custGeom>
          <a:solidFill>
            <a:srgbClr val="FFFFFF">
              <a:alpha val="16862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5pPr>
            <a:lvl6pPr indent="-314325" lvl="5" marL="2743200" rtl="0"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6pPr>
            <a:lvl7pPr indent="-314325" lvl="6" marL="3200400" rtl="0"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7pPr>
            <a:lvl8pPr indent="-314325" lvl="7" marL="3657600" rtl="0"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8pPr>
            <a:lvl9pPr indent="-314325" lvl="8" marL="4114800" rtl="0"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/>
        </p:txBody>
      </p:sp>
      <p:sp>
        <p:nvSpPr>
          <p:cNvPr id="205" name="Google Shape;20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copy">
  <p:cSld name="Header w/cop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1097280" y="1554480"/>
            <a:ext cx="68580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29"/>
          <p:cNvSpPr txBox="1"/>
          <p:nvPr>
            <p:ph type="title"/>
          </p:nvPr>
        </p:nvSpPr>
        <p:spPr>
          <a:xfrm>
            <a:off x="640077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Char char="•"/>
              <a:defRPr i="0" sz="3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Google Shape;213;p3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Google Shape;214;p3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3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4"/>
          <p:cNvGrpSpPr/>
          <p:nvPr/>
        </p:nvGrpSpPr>
        <p:grpSpPr>
          <a:xfrm>
            <a:off x="1143000" y="1712214"/>
            <a:ext cx="1719072" cy="1719072"/>
            <a:chOff x="1143000" y="1712214"/>
            <a:chExt cx="1719072" cy="1719072"/>
          </a:xfrm>
        </p:grpSpPr>
        <p:sp>
          <p:nvSpPr>
            <p:cNvPr id="33" name="Google Shape;33;p4"/>
            <p:cNvSpPr/>
            <p:nvPr/>
          </p:nvSpPr>
          <p:spPr>
            <a:xfrm>
              <a:off x="1143000" y="1712214"/>
              <a:ext cx="859535" cy="859534"/>
            </a:xfrm>
            <a:custGeom>
              <a:rect b="b" l="l" r="r" t="t"/>
              <a:pathLst>
                <a:path extrusionOk="0" h="1371600" w="1371600">
                  <a:moveTo>
                    <a:pt x="1371600" y="0"/>
                  </a:moveTo>
                  <a:lnTo>
                    <a:pt x="401739" y="401739"/>
                  </a:lnTo>
                  <a:lnTo>
                    <a:pt x="0" y="1371599"/>
                  </a:lnTo>
                  <a:lnTo>
                    <a:pt x="274320" y="1371599"/>
                  </a:lnTo>
                  <a:lnTo>
                    <a:pt x="595706" y="595706"/>
                  </a:lnTo>
                  <a:lnTo>
                    <a:pt x="1371600" y="27433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8DB7E2">
                <a:alpha val="5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1143003" y="1712218"/>
              <a:ext cx="1719069" cy="1719068"/>
            </a:xfrm>
            <a:custGeom>
              <a:rect b="b" l="l" r="r" t="t"/>
              <a:pathLst>
                <a:path extrusionOk="0" h="2743200" w="2743200">
                  <a:moveTo>
                    <a:pt x="274319" y="1371600"/>
                  </a:moveTo>
                  <a:lnTo>
                    <a:pt x="0" y="1371600"/>
                  </a:lnTo>
                  <a:lnTo>
                    <a:pt x="401739" y="2341460"/>
                  </a:lnTo>
                  <a:lnTo>
                    <a:pt x="1371600" y="2743200"/>
                  </a:lnTo>
                  <a:lnTo>
                    <a:pt x="2033859" y="2468880"/>
                  </a:lnTo>
                  <a:lnTo>
                    <a:pt x="1371600" y="2468880"/>
                  </a:lnTo>
                  <a:lnTo>
                    <a:pt x="595706" y="2147493"/>
                  </a:lnTo>
                  <a:lnTo>
                    <a:pt x="274319" y="1371600"/>
                  </a:lnTo>
                  <a:close/>
                </a:path>
                <a:path extrusionOk="0" h="2743200" w="2743200">
                  <a:moveTo>
                    <a:pt x="1371600" y="0"/>
                  </a:moveTo>
                  <a:lnTo>
                    <a:pt x="1371600" y="274319"/>
                  </a:lnTo>
                  <a:lnTo>
                    <a:pt x="2147493" y="595706"/>
                  </a:lnTo>
                  <a:lnTo>
                    <a:pt x="2468880" y="1371600"/>
                  </a:lnTo>
                  <a:lnTo>
                    <a:pt x="2147493" y="2147493"/>
                  </a:lnTo>
                  <a:lnTo>
                    <a:pt x="1371600" y="2468880"/>
                  </a:lnTo>
                  <a:lnTo>
                    <a:pt x="2033859" y="2468880"/>
                  </a:lnTo>
                  <a:lnTo>
                    <a:pt x="2341473" y="2341460"/>
                  </a:lnTo>
                  <a:lnTo>
                    <a:pt x="2743200" y="1371600"/>
                  </a:lnTo>
                  <a:lnTo>
                    <a:pt x="2341473" y="401739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8DB7E2">
                <a:alpha val="2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2002536" y="2438400"/>
            <a:ext cx="5148072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Helvetica Neue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2002536" y="2785872"/>
            <a:ext cx="5148072" cy="100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one image on Left">
  <p:cSld name="Header w/one image on Lef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4571999" y="1188720"/>
            <a:ext cx="3840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219" name="Google Shape;219;p31"/>
          <p:cNvSpPr/>
          <p:nvPr>
            <p:ph idx="2" type="pic"/>
          </p:nvPr>
        </p:nvSpPr>
        <p:spPr>
          <a:xfrm>
            <a:off x="640080" y="1188720"/>
            <a:ext cx="3931800" cy="3291900"/>
          </a:xfrm>
          <a:prstGeom prst="rect">
            <a:avLst/>
          </a:prstGeom>
          <a:solidFill>
            <a:srgbClr val="DBE7F5"/>
          </a:solidFill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Arial"/>
              <a:buChar char="•"/>
              <a:defRPr b="0" i="0" sz="41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0" name="Google Shape;220;p31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with subheading">
  <p:cSld name="One-column with subheading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001000" y="4773168"/>
            <a:ext cx="804672" cy="100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665725" y="231498"/>
            <a:ext cx="6858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144800" y="1602000"/>
            <a:ext cx="6858000" cy="22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>
                <a:solidFill>
                  <a:schemeClr val="accent6"/>
                </a:solidFill>
              </a:defRPr>
            </a:lvl1pPr>
            <a:lvl2pPr indent="-3302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lumn bullet">
  <p:cSld name="Two-column bulle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001000" y="4773168"/>
            <a:ext cx="804672" cy="100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665725" y="231498"/>
            <a:ext cx="6858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143000" y="1603375"/>
            <a:ext cx="3197225" cy="2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800600" y="1603375"/>
            <a:ext cx="3197225" cy="2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/ footer">
  <p:cSld name="Blank w/ foot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001000" y="4773168"/>
            <a:ext cx="804672" cy="100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ert content">
  <p:cSld name="Insert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001000" y="4773168"/>
            <a:ext cx="804672" cy="100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665725" y="231498"/>
            <a:ext cx="6858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out">
  <p:cSld name="Call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8386644" y="4483075"/>
            <a:ext cx="757634" cy="660797"/>
          </a:xfrm>
          <a:custGeom>
            <a:rect b="b" l="l" r="r" t="t"/>
            <a:pathLst>
              <a:path extrusionOk="0" h="1057275" w="1212215">
                <a:moveTo>
                  <a:pt x="815441" y="0"/>
                </a:moveTo>
                <a:lnTo>
                  <a:pt x="238836" y="238836"/>
                </a:lnTo>
                <a:lnTo>
                  <a:pt x="0" y="815428"/>
                </a:lnTo>
                <a:lnTo>
                  <a:pt x="99929" y="1056680"/>
                </a:lnTo>
                <a:lnTo>
                  <a:pt x="1211769" y="1056680"/>
                </a:lnTo>
                <a:lnTo>
                  <a:pt x="1211769" y="164166"/>
                </a:lnTo>
                <a:lnTo>
                  <a:pt x="815441" y="0"/>
                </a:lnTo>
                <a:close/>
              </a:path>
            </a:pathLst>
          </a:custGeom>
          <a:solidFill>
            <a:srgbClr val="FFFFFF">
              <a:alpha val="1294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Google Shape;53;p9"/>
          <p:cNvSpPr/>
          <p:nvPr/>
        </p:nvSpPr>
        <p:spPr>
          <a:xfrm>
            <a:off x="8054112" y="4324492"/>
            <a:ext cx="595709" cy="576659"/>
          </a:xfrm>
          <a:custGeom>
            <a:rect b="b" l="l" r="r" t="t"/>
            <a:pathLst>
              <a:path extrusionOk="0" h="922654" w="953134">
                <a:moveTo>
                  <a:pt x="468807" y="0"/>
                </a:moveTo>
                <a:lnTo>
                  <a:pt x="134188" y="129768"/>
                </a:lnTo>
                <a:lnTo>
                  <a:pt x="0" y="453720"/>
                </a:lnTo>
                <a:lnTo>
                  <a:pt x="144856" y="782091"/>
                </a:lnTo>
                <a:lnTo>
                  <a:pt x="483895" y="922527"/>
                </a:lnTo>
                <a:lnTo>
                  <a:pt x="818515" y="792759"/>
                </a:lnTo>
                <a:lnTo>
                  <a:pt x="952703" y="468807"/>
                </a:lnTo>
                <a:lnTo>
                  <a:pt x="807847" y="140436"/>
                </a:lnTo>
                <a:lnTo>
                  <a:pt x="468807" y="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" name="Google Shape;54;p9"/>
          <p:cNvSpPr/>
          <p:nvPr/>
        </p:nvSpPr>
        <p:spPr>
          <a:xfrm>
            <a:off x="6880859" y="3337558"/>
            <a:ext cx="821134" cy="806450"/>
          </a:xfrm>
          <a:custGeom>
            <a:rect b="b" l="l" r="r" t="t"/>
            <a:pathLst>
              <a:path extrusionOk="0" h="1290320" w="1313815">
                <a:moveTo>
                  <a:pt x="650951" y="0"/>
                </a:moveTo>
                <a:lnTo>
                  <a:pt x="188188" y="184708"/>
                </a:lnTo>
                <a:lnTo>
                  <a:pt x="0" y="639038"/>
                </a:lnTo>
                <a:lnTo>
                  <a:pt x="196621" y="1096860"/>
                </a:lnTo>
                <a:lnTo>
                  <a:pt x="662863" y="1289989"/>
                </a:lnTo>
                <a:lnTo>
                  <a:pt x="1125613" y="1105281"/>
                </a:lnTo>
                <a:lnTo>
                  <a:pt x="1313802" y="650951"/>
                </a:lnTo>
                <a:lnTo>
                  <a:pt x="1117193" y="193128"/>
                </a:lnTo>
                <a:lnTo>
                  <a:pt x="650951" y="0"/>
                </a:ln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9"/>
          <p:cNvSpPr/>
          <p:nvPr/>
        </p:nvSpPr>
        <p:spPr>
          <a:xfrm>
            <a:off x="7663804" y="4525070"/>
            <a:ext cx="315119" cy="305197"/>
          </a:xfrm>
          <a:custGeom>
            <a:rect b="b" l="l" r="r" t="t"/>
            <a:pathLst>
              <a:path extrusionOk="0" h="488315" w="504190">
                <a:moveTo>
                  <a:pt x="248043" y="0"/>
                </a:moveTo>
                <a:lnTo>
                  <a:pt x="70992" y="68668"/>
                </a:lnTo>
                <a:lnTo>
                  <a:pt x="0" y="240068"/>
                </a:lnTo>
                <a:lnTo>
                  <a:pt x="76644" y="413804"/>
                </a:lnTo>
                <a:lnTo>
                  <a:pt x="256031" y="488111"/>
                </a:lnTo>
                <a:lnTo>
                  <a:pt x="433082" y="419455"/>
                </a:lnTo>
                <a:lnTo>
                  <a:pt x="504075" y="248056"/>
                </a:lnTo>
                <a:lnTo>
                  <a:pt x="427431" y="74307"/>
                </a:lnTo>
                <a:lnTo>
                  <a:pt x="248043" y="0"/>
                </a:lnTo>
                <a:close/>
              </a:path>
            </a:pathLst>
          </a:custGeom>
          <a:solidFill>
            <a:srgbClr val="FFFFFF">
              <a:alpha val="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9"/>
          <p:cNvSpPr/>
          <p:nvPr/>
        </p:nvSpPr>
        <p:spPr>
          <a:xfrm>
            <a:off x="7531054" y="3725829"/>
            <a:ext cx="245269" cy="252016"/>
          </a:xfrm>
          <a:custGeom>
            <a:rect b="b" l="l" r="r" t="t"/>
            <a:pathLst>
              <a:path extrusionOk="0" h="403225" w="392429">
                <a:moveTo>
                  <a:pt x="198742" y="0"/>
                </a:moveTo>
                <a:lnTo>
                  <a:pt x="59347" y="60960"/>
                </a:lnTo>
                <a:lnTo>
                  <a:pt x="0" y="204241"/>
                </a:lnTo>
                <a:lnTo>
                  <a:pt x="55460" y="345909"/>
                </a:lnTo>
                <a:lnTo>
                  <a:pt x="193230" y="402971"/>
                </a:lnTo>
                <a:lnTo>
                  <a:pt x="332625" y="342011"/>
                </a:lnTo>
                <a:lnTo>
                  <a:pt x="391972" y="198742"/>
                </a:lnTo>
                <a:lnTo>
                  <a:pt x="336511" y="57073"/>
                </a:lnTo>
                <a:lnTo>
                  <a:pt x="198742" y="0"/>
                </a:lnTo>
                <a:close/>
              </a:path>
            </a:pathLst>
          </a:custGeom>
          <a:solidFill>
            <a:srgbClr val="FFFFFF">
              <a:alpha val="16862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001000" y="4773168"/>
            <a:ext cx="804672" cy="100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1997964" y="1603375"/>
            <a:ext cx="514807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1997964" y="3200400"/>
            <a:ext cx="5148072" cy="219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150">
            <a:noAutofit/>
          </a:bodyPr>
          <a:lstStyle>
            <a:lvl1pPr indent="-2286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b="1" sz="800" cap="none"/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3" type="body"/>
          </p:nvPr>
        </p:nvSpPr>
        <p:spPr>
          <a:xfrm>
            <a:off x="1997964" y="3419856"/>
            <a:ext cx="5148072" cy="752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i="1" sz="800" cap="none"/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4343400" y="1145286"/>
            <a:ext cx="457200" cy="2926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25" spcFirstLastPara="1" rIns="0" wrap="square" tIns="0">
            <a:noAutofit/>
          </a:bodyPr>
          <a:lstStyle>
            <a:lvl1pPr indent="-228600" lvl="0" marL="457200" marR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sz="10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Image with text">
  <p:cSld name="One Image with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143000" y="841248"/>
            <a:ext cx="34290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143000" y="1603375"/>
            <a:ext cx="3197225" cy="2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/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4800600" y="0"/>
            <a:ext cx="43434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001000" y="4773168"/>
            <a:ext cx="804672" cy="100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1" sz="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1" sz="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1" sz="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1" sz="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1" sz="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1" sz="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1" sz="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1" sz="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6032" y="4654296"/>
            <a:ext cx="874395" cy="30289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1090930" y="4773168"/>
            <a:ext cx="6007608" cy="100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  </a:t>
            </a:r>
            <a:r>
              <a:rPr b="1" lang="en-US" sz="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Science Center</a:t>
            </a:r>
            <a:r>
              <a:rPr b="1" i="0" lang="en-U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</a:t>
            </a:r>
            <a:r>
              <a:rPr b="1" lang="en-US" sz="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UCLA DataSquad</a:t>
            </a:r>
            <a:endParaRPr b="1" i="0" sz="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001000" y="4773168"/>
            <a:ext cx="804672" cy="100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665725" y="231498"/>
            <a:ext cx="6858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342900" y="923900"/>
            <a:ext cx="84582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pos="2736">
          <p15:clr>
            <a:srgbClr val="F26B43"/>
          </p15:clr>
        </p15:guide>
        <p15:guide id="3" pos="3024">
          <p15:clr>
            <a:srgbClr val="F26B43"/>
          </p15:clr>
        </p15:guide>
        <p15:guide id="4" pos="216">
          <p15:clr>
            <a:srgbClr val="F26B43"/>
          </p15:clr>
        </p15:guide>
        <p15:guide id="5" pos="5040">
          <p15:clr>
            <a:srgbClr val="F26B43"/>
          </p15:clr>
        </p15:guide>
        <p15:guide id="6" pos="5544">
          <p15:clr>
            <a:srgbClr val="F26B43"/>
          </p15:clr>
        </p15:guide>
        <p15:guide id="7" orient="horz" pos="1010">
          <p15:clr>
            <a:srgbClr val="F26B43"/>
          </p15:clr>
        </p15:guide>
        <p15:guide id="8" orient="horz" pos="3056">
          <p15:clr>
            <a:srgbClr val="F26B43"/>
          </p15:clr>
        </p15:guide>
        <p15:guide id="9" orient="horz" pos="2628">
          <p15:clr>
            <a:srgbClr val="F26B43"/>
          </p15:clr>
        </p15:guide>
        <p15:guide id="10" orient="horz" pos="1620">
          <p15:clr>
            <a:srgbClr val="F26B43"/>
          </p15:clr>
        </p15:guide>
        <p15:guide id="11" pos="720">
          <p15:clr>
            <a:srgbClr val="F26B43"/>
          </p15:clr>
        </p15:guide>
        <p15:guide id="12" orient="horz" pos="9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hyperlink" Target="https://ucla-datasquad.github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9.jpg"/><Relationship Id="rId5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ctrTitle"/>
          </p:nvPr>
        </p:nvSpPr>
        <p:spPr>
          <a:xfrm>
            <a:off x="740664" y="2286000"/>
            <a:ext cx="489204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Helvetica Neue"/>
              <a:buNone/>
            </a:pPr>
            <a:r>
              <a:rPr lang="en-US" sz="3600"/>
              <a:t>UCLA DataSquad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8001000" y="4773168"/>
            <a:ext cx="804672" cy="100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33"/>
          <p:cNvSpPr txBox="1"/>
          <p:nvPr>
            <p:ph idx="4294967295" type="body"/>
          </p:nvPr>
        </p:nvSpPr>
        <p:spPr>
          <a:xfrm>
            <a:off x="4775862" y="3183550"/>
            <a:ext cx="18531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Tristan Dewing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</a:pPr>
            <a:r>
              <a:rPr lang="en-US" sz="1400">
                <a:latin typeface="Lato"/>
                <a:ea typeface="Lato"/>
                <a:cs typeface="Lato"/>
                <a:sym typeface="Lato"/>
              </a:rPr>
              <a:t>Data Science Consultant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33"/>
          <p:cNvSpPr txBox="1"/>
          <p:nvPr>
            <p:ph idx="4294967295" type="body"/>
          </p:nvPr>
        </p:nvSpPr>
        <p:spPr>
          <a:xfrm>
            <a:off x="6955763" y="3183550"/>
            <a:ext cx="19008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Emily Gong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</a:pPr>
            <a:r>
              <a:rPr lang="en-US" sz="1400">
                <a:latin typeface="Lato"/>
                <a:ea typeface="Lato"/>
                <a:cs typeface="Lato"/>
                <a:sym typeface="Lato"/>
              </a:rPr>
              <a:t>Technical Writer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33"/>
          <p:cNvSpPr txBox="1"/>
          <p:nvPr>
            <p:ph idx="4294967295" type="body"/>
          </p:nvPr>
        </p:nvSpPr>
        <p:spPr>
          <a:xfrm>
            <a:off x="2653063" y="3183550"/>
            <a:ext cx="17874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Shail Mirpuri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</a:pPr>
            <a:r>
              <a:rPr lang="en-US" sz="1400">
                <a:latin typeface="Lato"/>
                <a:ea typeface="Lato"/>
                <a:cs typeface="Lato"/>
                <a:sym typeface="Lato"/>
              </a:rPr>
              <a:t>Data Science Consultant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122363" y="2753675"/>
            <a:ext cx="200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4771013" y="2753675"/>
            <a:ext cx="200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7019138" y="2753675"/>
            <a:ext cx="200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450" y="1282854"/>
            <a:ext cx="1853227" cy="190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584" y="1282853"/>
            <a:ext cx="2054860" cy="19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3051" y="1282851"/>
            <a:ext cx="1787345" cy="19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5764" y="1282840"/>
            <a:ext cx="1900749" cy="190071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3"/>
          <p:cNvSpPr txBox="1"/>
          <p:nvPr>
            <p:ph type="title"/>
          </p:nvPr>
        </p:nvSpPr>
        <p:spPr>
          <a:xfrm>
            <a:off x="342900" y="371425"/>
            <a:ext cx="8513700" cy="59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Meet the Norman Powell Student DataSquad</a:t>
            </a:r>
            <a:endParaRPr sz="3100"/>
          </a:p>
        </p:txBody>
      </p:sp>
      <p:sp>
        <p:nvSpPr>
          <p:cNvPr id="244" name="Google Shape;244;p33"/>
          <p:cNvSpPr txBox="1"/>
          <p:nvPr/>
        </p:nvSpPr>
        <p:spPr>
          <a:xfrm>
            <a:off x="267713" y="3183550"/>
            <a:ext cx="2054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Vince Front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Project Manager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1371600" y="378898"/>
            <a:ext cx="6858000" cy="59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What Does DataSquad Do?</a:t>
            </a:r>
            <a:endParaRPr sz="3200"/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330700" y="1268500"/>
            <a:ext cx="4939500" cy="341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DataSquad is a team of undergraduate students who support data-related research at UCLA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Mission: to facilitate data processes for sustainable, replicable, and reproducible research, and workflows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UCLA DataSquad was made possible with a generous gift from Norman Powell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Contact the UCLA DataSquad: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4"/>
          <p:cNvSpPr txBox="1"/>
          <p:nvPr>
            <p:ph idx="12" type="sldNum"/>
          </p:nvPr>
        </p:nvSpPr>
        <p:spPr>
          <a:xfrm>
            <a:off x="8001000" y="4773168"/>
            <a:ext cx="804600" cy="10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3" name="Google Shape;2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525" y="1268500"/>
            <a:ext cx="2753576" cy="292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775" y="3804925"/>
            <a:ext cx="734049" cy="73404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4"/>
          <p:cNvSpPr txBox="1"/>
          <p:nvPr/>
        </p:nvSpPr>
        <p:spPr>
          <a:xfrm>
            <a:off x="1766700" y="3804925"/>
            <a:ext cx="350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https://ucla-datasquad.github.io/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1371600" y="145573"/>
            <a:ext cx="6858000" cy="59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What DataSquad Has Worked On</a:t>
            </a:r>
            <a:endParaRPr sz="3200"/>
          </a:p>
        </p:txBody>
      </p:sp>
      <p:sp>
        <p:nvSpPr>
          <p:cNvPr id="262" name="Google Shape;262;p35"/>
          <p:cNvSpPr txBox="1"/>
          <p:nvPr>
            <p:ph idx="12" type="sldNum"/>
          </p:nvPr>
        </p:nvSpPr>
        <p:spPr>
          <a:xfrm>
            <a:off x="8001000" y="4773168"/>
            <a:ext cx="804600" cy="10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342900" y="855950"/>
            <a:ext cx="4950900" cy="36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/>
              <a:t>Long-Term Research Projects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Converting surveys completed by </a:t>
            </a:r>
            <a:r>
              <a:rPr lang="en-US"/>
              <a:t>Orang Asli Community of Malaysia to data tables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Tracking and predicting </a:t>
            </a:r>
            <a:r>
              <a:rPr lang="en-US"/>
              <a:t>the</a:t>
            </a:r>
            <a:r>
              <a:rPr lang="en-US"/>
              <a:t> behavior of squirrels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Converting centuries-long historical records from a </a:t>
            </a:r>
            <a:r>
              <a:rPr lang="en-US"/>
              <a:t>German village to data tables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/>
              <a:t>Smaller Research Projects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Visualizations of California Student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How TikTok affects the sales of books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Analyzing Scholarships for Undocumented Students</a:t>
            </a:r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4325" y="1387438"/>
            <a:ext cx="2452151" cy="131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5325" y="1208175"/>
            <a:ext cx="1469075" cy="20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8276" y="3348650"/>
            <a:ext cx="2534774" cy="14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CLA-Library_P4_Pres-Template-02">
  <a:themeElements>
    <a:clrScheme name="UCLA-Library-Theme-Colors">
      <a:dk1>
        <a:srgbClr val="000000"/>
      </a:dk1>
      <a:lt1>
        <a:srgbClr val="FFFFFF"/>
      </a:lt1>
      <a:dk2>
        <a:srgbClr val="595959"/>
      </a:dk2>
      <a:lt2>
        <a:srgbClr val="F0F0F0"/>
      </a:lt2>
      <a:accent1>
        <a:srgbClr val="003B5C"/>
      </a:accent1>
      <a:accent2>
        <a:srgbClr val="005587"/>
      </a:accent2>
      <a:accent3>
        <a:srgbClr val="2774AE"/>
      </a:accent3>
      <a:accent4>
        <a:srgbClr val="8BB8E8"/>
      </a:accent4>
      <a:accent5>
        <a:srgbClr val="C3D7EE"/>
      </a:accent5>
      <a:accent6>
        <a:srgbClr val="FFD100"/>
      </a:accent6>
      <a:hlink>
        <a:srgbClr val="2774AE"/>
      </a:hlink>
      <a:folHlink>
        <a:srgbClr val="00558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