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C7C1-438D-41DD-AE47-90303FC3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2F99A-3328-46FD-BDEB-74C5400D8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FA49-C096-4ECA-85D5-884E76E9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6360-D65E-4B8B-9500-C8281B26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507D-D6A6-4CCF-8782-C029F1E4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224F-3521-4150-9C31-1A5E20AA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8BF30-26D0-4E93-B70B-D1E66750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D3C8-F5CE-42B2-9660-37D7C116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95B9-F096-48D5-B647-D7F52FC8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FDEE-0EC5-48B0-96D5-DAEF0F11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5D527-1EC9-4423-99E7-7927BEDA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09B61-6FE0-4999-9D26-49E167160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B892-72A9-4C52-8F97-C52A1396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FB7B-AE38-484A-ACB7-9961C755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1DA8-A255-4479-8D30-AB215C8B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D30-6D34-4169-90D2-57E23A7F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CE34-8102-4A2B-BB10-82FBB330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2A5F-34BC-4677-B020-A5EFC6A5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269B-799F-4ED3-99CB-B3E2B892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9085-7DAB-41A9-80A0-03F0CDC0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0570-EA32-434B-B433-569A033E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CD9A-FDE2-4F6D-B114-CE15E421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6438-BEAB-46D9-9745-73AA703B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8C13-E26F-4B36-81B4-E2DCDD6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62D6-440D-4C9F-82D7-03D475A6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E37A-EC2B-4454-8AC4-64A2A45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47F1-01A9-42EB-B2B0-02464BD5F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AC0D-430F-4163-9B39-54F75663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11CA5-C74B-4754-85E0-E689DEB8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F77DB-8F0A-4D5E-BF43-C589F6AB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D527-0FCF-41A5-AB66-603A0A4F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B7BA-88E3-4832-8837-AD57A6F4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2038-9274-4D0F-B854-3DDBBAE9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DDADC-6ECE-4B40-B454-39F72DC0C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F9CCD-F63B-4C68-A8E5-F651C5750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EC1A-5389-4473-A6C3-23B15FB3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D352F-54CD-4A5B-A104-E3C479CF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E21D2-F926-4FD0-8BB4-D3FCF8BC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5296E-C98A-4AB6-8E50-F9C10DF3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070-DEDF-44BA-9B02-E24FCBE2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8919F-5CA0-4572-A426-6507951A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04C23-079E-4CBE-949E-1688BC6D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97EC2-A091-4AFB-9A2E-AF3D7299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F65F2-F69E-4F7B-8D97-C669BB90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CC090-5D8D-4239-A1CE-E43E9115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C7635-886B-4E8E-9361-C2452D5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07C0-F64E-4C84-B41F-DC78123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95DF-D943-4D87-9A81-C5165D39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75314-3AD6-47EA-9E08-1C84B6289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EFE0F-649F-4F0A-B16E-614BCA87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B9200-BF99-4098-8768-2A4D58BD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AC2D-4F48-4783-9A2C-3F481BD8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99-40FA-4CBD-AEE7-8C74FAC9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F415-8E47-4CDD-A4F1-E3CF92A0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5E5B-6E2C-4A25-A7C9-704E998E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9316F-D6A5-4EDB-983D-45255A8E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7C480-327B-460E-A78F-FAB30803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8E1B8-C599-4858-9FCB-7647FC60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DAA4A-2D00-4DFC-8BA6-8038E7D5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6999-20C1-4067-BF57-F34ABE8C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F5AD-8251-4329-90F1-FB3E2ABAC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3432-EA35-4633-BAB4-A97AC6A3DBF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EE0B-6DF5-442D-B28B-D7114A21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553D-4817-473B-AC36-42B399BC5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60D3-772F-4D7F-B506-D2BBB03A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C74B18CF-EC6B-4607-AF52-0F6D2F172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"/>
          <a:stretch/>
        </p:blipFill>
        <p:spPr bwMode="auto">
          <a:xfrm>
            <a:off x="1000390" y="747252"/>
            <a:ext cx="4437230" cy="5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50602-1B46-425D-AD5B-C50E402E9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8"/>
          <a:stretch/>
        </p:blipFill>
        <p:spPr>
          <a:xfrm>
            <a:off x="5614715" y="747252"/>
            <a:ext cx="4561175" cy="5502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3C670-5638-4B91-9FD0-02FB6905BC13}"/>
              </a:ext>
            </a:extLst>
          </p:cNvPr>
          <p:cNvSpPr txBox="1"/>
          <p:nvPr/>
        </p:nvSpPr>
        <p:spPr>
          <a:xfrm>
            <a:off x="2074606" y="341360"/>
            <a:ext cx="722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Unfamiliar Faces				Familiar Faces</a:t>
            </a:r>
          </a:p>
        </p:txBody>
      </p:sp>
    </p:spTree>
    <p:extLst>
      <p:ext uri="{BB962C8B-B14F-4D97-AF65-F5344CB8AC3E}">
        <p14:creationId xmlns:p14="http://schemas.microsoft.com/office/powerpoint/2010/main" val="112526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C74B18CF-EC6B-4607-AF52-0F6D2F172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"/>
          <a:stretch/>
        </p:blipFill>
        <p:spPr bwMode="auto">
          <a:xfrm>
            <a:off x="328877" y="747252"/>
            <a:ext cx="4437230" cy="5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50602-1B46-425D-AD5B-C50E402E9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468"/>
          <a:stretch/>
        </p:blipFill>
        <p:spPr>
          <a:xfrm>
            <a:off x="328878" y="747252"/>
            <a:ext cx="4437230" cy="550273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6AE9B1-BFC9-4942-8736-00BA34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6821"/>
              </p:ext>
            </p:extLst>
          </p:nvPr>
        </p:nvGraphicFramePr>
        <p:xfrm>
          <a:off x="5329083" y="1170040"/>
          <a:ext cx="6400800" cy="3544868"/>
        </p:xfrm>
        <a:graphic>
          <a:graphicData uri="http://schemas.openxmlformats.org/drawingml/2006/table">
            <a:tbl>
              <a:tblPr/>
              <a:tblGrid>
                <a:gridCol w="766917">
                  <a:extLst>
                    <a:ext uri="{9D8B030D-6E8A-4147-A177-3AD203B41FA5}">
                      <a16:colId xmlns:a16="http://schemas.microsoft.com/office/drawing/2014/main" val="2680405767"/>
                    </a:ext>
                  </a:extLst>
                </a:gridCol>
                <a:gridCol w="294967">
                  <a:extLst>
                    <a:ext uri="{9D8B030D-6E8A-4147-A177-3AD203B41FA5}">
                      <a16:colId xmlns:a16="http://schemas.microsoft.com/office/drawing/2014/main" val="4169736149"/>
                    </a:ext>
                  </a:extLst>
                </a:gridCol>
                <a:gridCol w="61662">
                  <a:extLst>
                    <a:ext uri="{9D8B030D-6E8A-4147-A177-3AD203B41FA5}">
                      <a16:colId xmlns:a16="http://schemas.microsoft.com/office/drawing/2014/main" val="3140425813"/>
                    </a:ext>
                  </a:extLst>
                </a:gridCol>
                <a:gridCol w="557771">
                  <a:extLst>
                    <a:ext uri="{9D8B030D-6E8A-4147-A177-3AD203B41FA5}">
                      <a16:colId xmlns:a16="http://schemas.microsoft.com/office/drawing/2014/main" val="2636296912"/>
                    </a:ext>
                  </a:extLst>
                </a:gridCol>
                <a:gridCol w="698090">
                  <a:extLst>
                    <a:ext uri="{9D8B030D-6E8A-4147-A177-3AD203B41FA5}">
                      <a16:colId xmlns:a16="http://schemas.microsoft.com/office/drawing/2014/main" val="3837340162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1454579879"/>
                    </a:ext>
                  </a:extLst>
                </a:gridCol>
                <a:gridCol w="776749">
                  <a:extLst>
                    <a:ext uri="{9D8B030D-6E8A-4147-A177-3AD203B41FA5}">
                      <a16:colId xmlns:a16="http://schemas.microsoft.com/office/drawing/2014/main" val="1885369891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3662747612"/>
                    </a:ext>
                  </a:extLst>
                </a:gridCol>
                <a:gridCol w="816077">
                  <a:extLst>
                    <a:ext uri="{9D8B030D-6E8A-4147-A177-3AD203B41FA5}">
                      <a16:colId xmlns:a16="http://schemas.microsoft.com/office/drawing/2014/main" val="2464646913"/>
                    </a:ext>
                  </a:extLst>
                </a:gridCol>
                <a:gridCol w="521110">
                  <a:extLst>
                    <a:ext uri="{9D8B030D-6E8A-4147-A177-3AD203B41FA5}">
                      <a16:colId xmlns:a16="http://schemas.microsoft.com/office/drawing/2014/main" val="3732756023"/>
                    </a:ext>
                  </a:extLst>
                </a:gridCol>
                <a:gridCol w="707922">
                  <a:extLst>
                    <a:ext uri="{9D8B030D-6E8A-4147-A177-3AD203B41FA5}">
                      <a16:colId xmlns:a16="http://schemas.microsoft.com/office/drawing/2014/main" val="3775344377"/>
                    </a:ext>
                  </a:extLst>
                </a:gridCol>
              </a:tblGrid>
              <a:tr h="43513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Experiment Information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Negative (Counterclockwise, Left, Down)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Positive (Clockwise, Right, Up)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35375"/>
                  </a:ext>
                </a:extLst>
              </a:tr>
              <a:tr h="4989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Protocol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Slope (</a:t>
                      </a:r>
                      <a:r>
                        <a:rPr lang="en-US" sz="1400" b="0" dirty="0" err="1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/°)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Intercept (ms)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Reduced X</a:t>
                      </a:r>
                      <a:r>
                        <a:rPr lang="en-US" sz="1400" b="0" baseline="3000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Slope (</a:t>
                      </a:r>
                      <a:r>
                        <a:rPr lang="en-US" sz="1400" b="0" dirty="0" err="1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/°)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Intercept (</a:t>
                      </a:r>
                      <a:r>
                        <a:rPr lang="en-US" sz="1400" b="0" dirty="0" err="1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Reduced X</a:t>
                      </a:r>
                      <a:r>
                        <a:rPr lang="en-US" sz="1400" b="0" baseline="3000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8231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Face Roll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-0.99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2012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 familiar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-0.93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9100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Face Yaw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-1.01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78839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 familiar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9307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Face Pitch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-2.07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-0.97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9191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 familiar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dirty="0">
                        <a:solidFill>
                          <a:srgbClr val="000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-1.14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-0.82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-0.91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18131" marR="1813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6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129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Caominh Le</dc:creator>
  <cp:lastModifiedBy>Caominh Le</cp:lastModifiedBy>
  <cp:revision>4</cp:revision>
  <dcterms:created xsi:type="dcterms:W3CDTF">2022-04-13T04:07:46Z</dcterms:created>
  <dcterms:modified xsi:type="dcterms:W3CDTF">2022-04-13T04:34:00Z</dcterms:modified>
</cp:coreProperties>
</file>