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4"/>
    <p:restoredTop sz="94643"/>
  </p:normalViewPr>
  <p:slideViewPr>
    <p:cSldViewPr snapToGrid="0" snapToObjects="1">
      <p:cViewPr>
        <p:scale>
          <a:sx n="94" d="100"/>
          <a:sy n="94" d="100"/>
        </p:scale>
        <p:origin x="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196E-1ED8-4C43-AA47-B5ED35E1DED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AC1B-4978-234E-918A-EC4CB70C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196E-1ED8-4C43-AA47-B5ED35E1DED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AC1B-4978-234E-918A-EC4CB70C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5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196E-1ED8-4C43-AA47-B5ED35E1DED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AC1B-4978-234E-918A-EC4CB70C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5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196E-1ED8-4C43-AA47-B5ED35E1DED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AC1B-4978-234E-918A-EC4CB70C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8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196E-1ED8-4C43-AA47-B5ED35E1DED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AC1B-4978-234E-918A-EC4CB70C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196E-1ED8-4C43-AA47-B5ED35E1DED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AC1B-4978-234E-918A-EC4CB70C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2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196E-1ED8-4C43-AA47-B5ED35E1DED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AC1B-4978-234E-918A-EC4CB70C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196E-1ED8-4C43-AA47-B5ED35E1DED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AC1B-4978-234E-918A-EC4CB70C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196E-1ED8-4C43-AA47-B5ED35E1DED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AC1B-4978-234E-918A-EC4CB70C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7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196E-1ED8-4C43-AA47-B5ED35E1DED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AC1B-4978-234E-918A-EC4CB70C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196E-1ED8-4C43-AA47-B5ED35E1DED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AC1B-4978-234E-918A-EC4CB70C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7196E-1ED8-4C43-AA47-B5ED35E1DED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5AC1B-4978-234E-918A-EC4CB70CF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9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smtClean="0"/>
              <a:t>Naming </a:t>
            </a:r>
            <a:r>
              <a:rPr lang="en-US" smtClean="0"/>
              <a:t>Convention in NDN-ABE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2"/>
            <a:ext cx="10646229" cy="52827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Consumer: </a:t>
            </a:r>
            <a:endParaRPr lang="en-US" sz="2000" b="1" dirty="0" smtClean="0"/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Consumer </a:t>
            </a:r>
            <a:r>
              <a:rPr lang="en-US" sz="1600" dirty="0"/>
              <a:t>name: /</a:t>
            </a:r>
            <a:r>
              <a:rPr lang="en-US" sz="1600" dirty="0" smtClean="0"/>
              <a:t>Consumer-prefix (e.g. /</a:t>
            </a:r>
            <a:r>
              <a:rPr lang="en-US" sz="1600" dirty="0" err="1" smtClean="0"/>
              <a:t>consumerA</a:t>
            </a:r>
            <a:r>
              <a:rPr lang="en-US" sz="1600" dirty="0" smtClean="0"/>
              <a:t>)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2000" b="1" dirty="0" smtClean="0"/>
              <a:t>Producer: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Producer </a:t>
            </a:r>
            <a:r>
              <a:rPr lang="en-US" sz="1600" dirty="0"/>
              <a:t>name: /</a:t>
            </a:r>
            <a:r>
              <a:rPr lang="en-US" sz="1600" dirty="0" smtClean="0"/>
              <a:t>Owner-prefix/Producer-name (e.g. /north/proj-1)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Producing </a:t>
            </a:r>
            <a:r>
              <a:rPr lang="en-US" sz="1600" dirty="0"/>
              <a:t>data: /</a:t>
            </a:r>
            <a:r>
              <a:rPr lang="en-US" sz="1600" dirty="0" smtClean="0"/>
              <a:t>Owner-prefix/Producer-name/Data-name/Attribute-rule (e.g. /north/proj-1/data1/”PROFESSOR”AND”CS”)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2000" b="1" dirty="0"/>
              <a:t>Data </a:t>
            </a:r>
            <a:r>
              <a:rPr lang="en-US" sz="2000" b="1" dirty="0" smtClean="0"/>
              <a:t>Owner: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Owner name</a:t>
            </a:r>
            <a:r>
              <a:rPr lang="en-US" sz="1600" dirty="0"/>
              <a:t>: /</a:t>
            </a:r>
            <a:r>
              <a:rPr lang="en-US" sz="1600" dirty="0" smtClean="0"/>
              <a:t>Owner-prefix (e.g. /north)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2000" b="1" dirty="0"/>
              <a:t>Attribute </a:t>
            </a:r>
            <a:r>
              <a:rPr lang="en-US" sz="2000" b="1" dirty="0" smtClean="0"/>
              <a:t>Authority: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AA </a:t>
            </a:r>
            <a:r>
              <a:rPr lang="en-US" sz="1600" dirty="0"/>
              <a:t>name: /</a:t>
            </a:r>
            <a:r>
              <a:rPr lang="en-US" sz="1600" dirty="0" smtClean="0"/>
              <a:t>Attribute-authority-prefix (e.g. /VO/aa)</a:t>
            </a:r>
          </a:p>
          <a:p>
            <a:pPr lvl="1">
              <a:lnSpc>
                <a:spcPct val="100000"/>
              </a:lnSpc>
            </a:pPr>
            <a:r>
              <a:rPr lang="en-US" sz="1600" dirty="0" err="1" smtClean="0"/>
              <a:t>DecryptionKey</a:t>
            </a:r>
            <a:r>
              <a:rPr lang="en-US" sz="1600" dirty="0" smtClean="0"/>
              <a:t> name</a:t>
            </a:r>
            <a:r>
              <a:rPr lang="en-US" sz="1600" dirty="0"/>
              <a:t>: /AA-prefix/DKEY/[Token]</a:t>
            </a:r>
            <a:endParaRPr lang="en-US" sz="1600" dirty="0" smtClean="0"/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Public </a:t>
            </a:r>
            <a:r>
              <a:rPr lang="en-US" sz="1600" dirty="0" err="1" smtClean="0"/>
              <a:t>params</a:t>
            </a:r>
            <a:r>
              <a:rPr lang="en-US" sz="1600" dirty="0" smtClean="0"/>
              <a:t>: /Attribute-authority-prefix/PUBPARAMS/timestamp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/>
              <a:t>Token issuer</a:t>
            </a:r>
          </a:p>
          <a:p>
            <a:pPr lvl="1"/>
            <a:r>
              <a:rPr lang="en-US" sz="1600" dirty="0" smtClean="0"/>
              <a:t>Token issuer name: /Token-issuer-prefix</a:t>
            </a:r>
          </a:p>
          <a:p>
            <a:pPr lvl="1"/>
            <a:r>
              <a:rPr lang="en-US" sz="1600" dirty="0" smtClean="0"/>
              <a:t>Token: /Token-issuer-prefix/TOKEN/[user identity]/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9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 generates attributes and publish public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 </a:t>
            </a:r>
            <a:r>
              <a:rPr lang="en-US" dirty="0" err="1" smtClean="0"/>
              <a:t>params</a:t>
            </a:r>
            <a:r>
              <a:rPr lang="en-US" dirty="0" smtClean="0"/>
              <a:t> prefix: /AA-prefix/PUBLIC_PARAMS</a:t>
            </a:r>
          </a:p>
          <a:p>
            <a:r>
              <a:rPr lang="en-US" dirty="0" smtClean="0"/>
              <a:t>Pub </a:t>
            </a:r>
            <a:r>
              <a:rPr lang="en-US" dirty="0" err="1" smtClean="0"/>
              <a:t>param</a:t>
            </a:r>
            <a:r>
              <a:rPr lang="en-US" dirty="0" smtClean="0"/>
              <a:t> data: /AA-prefix/PUBLIC_PARAMS/</a:t>
            </a:r>
            <a:r>
              <a:rPr lang="en-US" dirty="0" err="1" smtClean="0"/>
              <a:t>FreshTimePeriod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must be signed by </a:t>
            </a:r>
            <a:r>
              <a:rPr lang="en-US" dirty="0" smtClean="0"/>
              <a:t>AA</a:t>
            </a:r>
            <a:endParaRPr lang="en-US" dirty="0"/>
          </a:p>
          <a:p>
            <a:r>
              <a:rPr lang="en-US" dirty="0" smtClean="0"/>
              <a:t>Requires all the parties’ trust to AA : pre-installed cert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1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issuer verify consumer's identity and issue consumer a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onsumer </a:t>
            </a:r>
            <a:r>
              <a:rPr lang="en-US" dirty="0"/>
              <a:t>sends interest /Token-issuer-prefix/TOKEN/[identity-name]/[sig</a:t>
            </a:r>
            <a:r>
              <a:rPr lang="en-US" dirty="0" smtClean="0"/>
              <a:t>]</a:t>
            </a:r>
          </a:p>
          <a:p>
            <a:r>
              <a:rPr lang="en-US" dirty="0" smtClean="0"/>
              <a:t>Token issuer return a data: an </a:t>
            </a:r>
            <a:r>
              <a:rPr lang="en-US" dirty="0" err="1" smtClean="0"/>
              <a:t>attr</a:t>
            </a:r>
            <a:r>
              <a:rPr lang="en-US" dirty="0" smtClean="0"/>
              <a:t> list and the public key of user</a:t>
            </a:r>
          </a:p>
        </p:txBody>
      </p:sp>
    </p:spTree>
    <p:extLst>
      <p:ext uri="{BB962C8B-B14F-4D97-AF65-F5344CB8AC3E}">
        <p14:creationId xmlns:p14="http://schemas.microsoft.com/office/powerpoint/2010/main" val="16781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use the token to fetch attribute decryption </a:t>
            </a:r>
            <a:r>
              <a:rPr lang="en-US" dirty="0" smtClean="0"/>
              <a:t>key from 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 send a command interest /AA-prefix/DKEY/[Token]</a:t>
            </a:r>
          </a:p>
          <a:p>
            <a:r>
              <a:rPr lang="en-US" dirty="0" smtClean="0"/>
              <a:t>The command interest contains the token</a:t>
            </a:r>
          </a:p>
          <a:p>
            <a:r>
              <a:rPr lang="en-US" dirty="0" smtClean="0"/>
              <a:t>AA verify the token</a:t>
            </a:r>
          </a:p>
          <a:p>
            <a:r>
              <a:rPr lang="en-US" dirty="0" smtClean="0"/>
              <a:t>AA returns the data containing user’s decryption key</a:t>
            </a:r>
          </a:p>
          <a:p>
            <a:r>
              <a:rPr lang="en-US" dirty="0" smtClean="0"/>
              <a:t>The decryption key is encrypted by the pub key in the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8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Owner defines the attribute rules and notice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 sends </a:t>
            </a:r>
            <a:r>
              <a:rPr lang="en-US" smtClean="0"/>
              <a:t>/Owner-prefix/SET_POLICY/Producer-prefix/policy-string</a:t>
            </a:r>
            <a:r>
              <a:rPr lang="en-US" dirty="0" smtClean="0"/>
              <a:t>/[sig]</a:t>
            </a:r>
          </a:p>
          <a:p>
            <a:r>
              <a:rPr lang="en-US" dirty="0" smtClean="0"/>
              <a:t>Pre-installed cert: Producer needs to trust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2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produces data using rules defined by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produce</a:t>
            </a:r>
          </a:p>
          <a:p>
            <a:r>
              <a:rPr lang="en-US" dirty="0" smtClean="0"/>
              <a:t>Data name: /Owner-prefix/Producer-name/Data-name/Attribute-rule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 fetches data and decrypt data only if he/she has sufficient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interest</a:t>
            </a:r>
          </a:p>
          <a:p>
            <a:r>
              <a:rPr lang="en-US" smtClean="0"/>
              <a:t>DONE!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277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Naming Convention in NDN-ABE</vt:lpstr>
      <vt:lpstr>AA generates attributes and publish public parameters</vt:lpstr>
      <vt:lpstr>Token issuer verify consumer's identity and issue consumer a token</vt:lpstr>
      <vt:lpstr>Consumer use the token to fetch attribute decryption key from AA</vt:lpstr>
      <vt:lpstr>Data Owner defines the attribute rules and notice producer</vt:lpstr>
      <vt:lpstr>Producer produces data using rules defined by manager</vt:lpstr>
      <vt:lpstr>Consumer fetches data and decrypt data only if he/she has sufficient attributes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Naming Convention</dc:title>
  <dc:creator>Zhiyi Zhang</dc:creator>
  <cp:lastModifiedBy>Zhiyi Zhang</cp:lastModifiedBy>
  <cp:revision>16</cp:revision>
  <dcterms:created xsi:type="dcterms:W3CDTF">2017-05-03T22:05:07Z</dcterms:created>
  <dcterms:modified xsi:type="dcterms:W3CDTF">2017-12-17T23:57:47Z</dcterms:modified>
</cp:coreProperties>
</file>