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66" r:id="rId5"/>
    <p:sldId id="257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7"/>
    <p:restoredTop sz="93697"/>
  </p:normalViewPr>
  <p:slideViewPr>
    <p:cSldViewPr snapToGrid="0" snapToObjects="1">
      <p:cViewPr>
        <p:scale>
          <a:sx n="120" d="100"/>
          <a:sy n="120" d="100"/>
        </p:scale>
        <p:origin x="360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D355-E53D-A046-BF81-ED74AA39CBDC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14E0-628F-724C-BB89-DF6F574E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09728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85800"/>
            <a:ext cx="109728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371600"/>
            <a:ext cx="107696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3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B9D-01BD-734B-A2C9-D09CB98E12F7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57DF-7FD8-A14C-A3C0-36B5304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NDN-ABAC for 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Zhiyi Zhang, </a:t>
            </a:r>
            <a:r>
              <a:rPr lang="en-US" dirty="0" err="1" smtClean="0"/>
              <a:t>Yukai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3113128" y="3272238"/>
            <a:ext cx="3581051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769106" y="836247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8856742" y="4302172"/>
            <a:ext cx="1620954" cy="6571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114" idx="0"/>
            <a:endCxn id="9" idx="2"/>
          </p:cNvCxnSpPr>
          <p:nvPr/>
        </p:nvCxnSpPr>
        <p:spPr>
          <a:xfrm flipV="1">
            <a:off x="4903654" y="2483462"/>
            <a:ext cx="189225" cy="7887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3336438" y="3556397"/>
            <a:ext cx="1033831" cy="11222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141" idx="2"/>
            <a:endCxn id="9" idx="3"/>
          </p:cNvCxnSpPr>
          <p:nvPr/>
        </p:nvCxnSpPr>
        <p:spPr>
          <a:xfrm flipH="1">
            <a:off x="6416652" y="1654968"/>
            <a:ext cx="1122537" cy="488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7539189" y="1214248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79818" y="3556397"/>
            <a:ext cx="1250355" cy="11332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399215" y="5609384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Producer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109" idx="2"/>
            <a:endCxn id="68" idx="0"/>
          </p:cNvCxnSpPr>
          <p:nvPr/>
        </p:nvCxnSpPr>
        <p:spPr>
          <a:xfrm flipH="1">
            <a:off x="3842618" y="4678618"/>
            <a:ext cx="10736" cy="93076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14748" y="3932841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62961" y="4951420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Policy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75908" y="5609384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Producer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552601" y="5609384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Producer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67" idx="3"/>
            <a:endCxn id="58" idx="1"/>
          </p:cNvCxnSpPr>
          <p:nvPr/>
        </p:nvCxnSpPr>
        <p:spPr>
          <a:xfrm>
            <a:off x="6230173" y="4123014"/>
            <a:ext cx="2626569" cy="507740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7" idx="0"/>
          </p:cNvCxnSpPr>
          <p:nvPr/>
        </p:nvCxnSpPr>
        <p:spPr>
          <a:xfrm>
            <a:off x="3853354" y="4678618"/>
            <a:ext cx="1065957" cy="93076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96375" y="4713420"/>
            <a:ext cx="2131914" cy="89596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41" idx="4"/>
            <a:endCxn id="58" idx="0"/>
          </p:cNvCxnSpPr>
          <p:nvPr/>
        </p:nvCxnSpPr>
        <p:spPr>
          <a:xfrm>
            <a:off x="8466889" y="2095688"/>
            <a:ext cx="1200330" cy="220648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95281" y="2678183"/>
            <a:ext cx="16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 Key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32272" y="307274"/>
            <a:ext cx="197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NDN ABAC</a:t>
            </a:r>
            <a:endParaRPr lang="en-US" sz="3200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8856742" y="2095688"/>
            <a:ext cx="1171608" cy="220648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84060" y="2607796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0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133173" y="351135"/>
            <a:ext cx="6661848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434" y="3412001"/>
            <a:ext cx="3458300" cy="3128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32627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85670" y="941178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1903584" y="2588393"/>
            <a:ext cx="805859" cy="82360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075843" y="3866769"/>
            <a:ext cx="1683277" cy="1958808"/>
            <a:chOff x="567678" y="3025912"/>
            <a:chExt cx="1151269" cy="15892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3025912"/>
              <a:ext cx="1151269" cy="1589293"/>
              <a:chOff x="511887" y="2050181"/>
              <a:chExt cx="1277816" cy="2357696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68" y="2120412"/>
                <a:ext cx="774927" cy="37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Consuemer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470744" y="552192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3525" y="498450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23103" y="4560803"/>
            <a:ext cx="1471877" cy="1746288"/>
            <a:chOff x="3467940" y="4181084"/>
            <a:chExt cx="1471877" cy="1728374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1728374"/>
              <a:chOff x="6748564" y="2050181"/>
              <a:chExt cx="2020298" cy="1601922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1601922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636638" y="4630766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/Proj-1/data1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 flipV="1">
            <a:off x="1390331" y="5172078"/>
            <a:ext cx="601470" cy="74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1357550" y="5709495"/>
            <a:ext cx="634251" cy="1336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645060" y="556714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4898" y="5029712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Proj-3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83762" y="4587167"/>
            <a:ext cx="1471877" cy="1719923"/>
            <a:chOff x="3467940" y="4181084"/>
            <a:chExt cx="1471877" cy="171992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1719923"/>
              <a:chOff x="6748564" y="2050181"/>
              <a:chExt cx="2020298" cy="1594089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1594089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/Proj-3/data1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5602029" y="5217281"/>
            <a:ext cx="560427" cy="85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5531866" y="5754718"/>
            <a:ext cx="630590" cy="1417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3795823" y="2363858"/>
            <a:ext cx="2230875" cy="10456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70744" y="3622702"/>
            <a:ext cx="1352359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033216" y="1709205"/>
            <a:ext cx="1099957" cy="555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305730" y="601674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 Attribute </a:t>
            </a:r>
            <a:r>
              <a:rPr lang="en-US" dirty="0" smtClean="0">
                <a:solidFill>
                  <a:schemeClr val="tx1"/>
                </a:solidFill>
              </a:rPr>
              <a:t>Authority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329830" y="639275"/>
            <a:ext cx="1471877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8862" y="20807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</a:t>
              </a:r>
              <a:endParaRPr lang="en-US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142965" y="639275"/>
            <a:ext cx="1471877" cy="2269303"/>
            <a:chOff x="6748564" y="2050181"/>
            <a:chExt cx="2020298" cy="2357696"/>
          </a:xfrm>
        </p:grpSpPr>
        <p:sp>
          <p:nvSpPr>
            <p:cNvPr id="150" name="Can 149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000" y="20712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9311662" y="1009568"/>
            <a:ext cx="1134479" cy="335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311662" y="1455035"/>
            <a:ext cx="1134479" cy="285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311662" y="2262208"/>
            <a:ext cx="1140040" cy="3261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311662" y="1882745"/>
            <a:ext cx="1134478" cy="29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15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NDN VO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8311" y="3611430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3734" y="3622702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32581" y="2007037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 Manager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99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3043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92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30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consumer belongs to site or globally? Yes,  belong to both site and VO</a:t>
            </a:r>
          </a:p>
          <a:p>
            <a:r>
              <a:rPr lang="en-US" sz="2000" dirty="0" smtClean="0"/>
              <a:t>Is there a membership for consumer for each VO? Yes, we represent the membership by </a:t>
            </a:r>
            <a:r>
              <a:rPr lang="en-US" sz="2000" dirty="0" err="1" smtClean="0"/>
              <a:t>attr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Can we consider the VO as a data name category? Yes</a:t>
            </a:r>
          </a:p>
          <a:p>
            <a:r>
              <a:rPr lang="en-US" sz="2000" dirty="0" smtClean="0"/>
              <a:t>The name in the VO should be the origin data name or encapsulated name? -&gt; reveal privacy? </a:t>
            </a:r>
            <a:r>
              <a:rPr lang="en-US" sz="2000" smtClean="0"/>
              <a:t>For now let’s just use origin data name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30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AA generates attributes and publish public </a:t>
            </a:r>
            <a:r>
              <a:rPr lang="en-US" sz="2000" dirty="0" smtClean="0"/>
              <a:t>parameters </a:t>
            </a:r>
          </a:p>
          <a:p>
            <a:pPr lvl="1"/>
            <a:r>
              <a:rPr lang="en-US" sz="1600" dirty="0" smtClean="0"/>
              <a:t>AA </a:t>
            </a:r>
            <a:r>
              <a:rPr lang="en-US" sz="1600" dirty="0"/>
              <a:t>generates “CS”, “Professor”, “Student”, “EE”, “Officer</a:t>
            </a:r>
            <a:r>
              <a:rPr lang="en-US" sz="1600" dirty="0" smtClean="0"/>
              <a:t>”.</a:t>
            </a:r>
            <a:endParaRPr lang="en-US" sz="1600" dirty="0"/>
          </a:p>
          <a:p>
            <a:r>
              <a:rPr lang="en-US" sz="2000" dirty="0" smtClean="0"/>
              <a:t>Token </a:t>
            </a:r>
            <a:r>
              <a:rPr lang="en-US" sz="2000" dirty="0"/>
              <a:t>issuer verify consumer's identity and issue consumer a token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Consumer use the token to fetch attribute decryption key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Manager defines the attribute </a:t>
            </a:r>
            <a:r>
              <a:rPr lang="en-US" sz="2000" dirty="0" smtClean="0"/>
              <a:t>rules and notice producer</a:t>
            </a:r>
            <a:endParaRPr lang="en-US" sz="2000" dirty="0"/>
          </a:p>
          <a:p>
            <a:pPr lvl="1"/>
            <a:r>
              <a:rPr lang="en-US" sz="1600" dirty="0"/>
              <a:t>Manager defines the data produced by producer “Proj-1” should have access policy: “CS” AND “Professor</a:t>
            </a:r>
            <a:r>
              <a:rPr lang="en-US" sz="1600" dirty="0" smtClean="0"/>
              <a:t>”</a:t>
            </a:r>
            <a:endParaRPr lang="en-US" sz="2000" dirty="0"/>
          </a:p>
          <a:p>
            <a:r>
              <a:rPr lang="en-US" sz="2000" dirty="0" smtClean="0"/>
              <a:t>Producer </a:t>
            </a:r>
            <a:r>
              <a:rPr lang="en-US" sz="2000" dirty="0"/>
              <a:t>produces data using rules defined by manager (must already fetched AA public parameters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600" dirty="0"/>
              <a:t>Producer “Proj-1” produces data using “CS” AND “Professor</a:t>
            </a:r>
            <a:r>
              <a:rPr lang="en-US" sz="1600" dirty="0" smtClean="0"/>
              <a:t>”</a:t>
            </a:r>
            <a:endParaRPr lang="en-US" sz="2000" dirty="0"/>
          </a:p>
          <a:p>
            <a:r>
              <a:rPr lang="en-US" sz="2000" dirty="0" smtClean="0"/>
              <a:t>Consumer </a:t>
            </a:r>
            <a:r>
              <a:rPr lang="en-US" sz="2000" dirty="0"/>
              <a:t>fetches data and decrypt data only if he/she has sufficient </a:t>
            </a:r>
            <a:r>
              <a:rPr lang="en-US" sz="2000" dirty="0" smtClean="0"/>
              <a:t>attributes</a:t>
            </a:r>
            <a:endParaRPr lang="en-US" sz="2000" dirty="0"/>
          </a:p>
          <a:p>
            <a:pPr lvl="1"/>
            <a:r>
              <a:rPr lang="en-US" sz="1600" dirty="0"/>
              <a:t>Consumer /example1 who possesses “CS”, “Officer” has no access. Consumer /example2 who possesses “CS”, “Professor” has access</a:t>
            </a:r>
            <a:r>
              <a:rPr lang="en-US" sz="1600" dirty="0" smtClean="0"/>
              <a:t>.</a:t>
            </a:r>
            <a:endParaRPr lang="en-US" sz="20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7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For NDN-ABAC library:</a:t>
            </a:r>
            <a:endParaRPr lang="en-US" sz="2000" b="1" dirty="0"/>
          </a:p>
          <a:p>
            <a:r>
              <a:rPr lang="en-US" sz="2000" dirty="0" smtClean="0"/>
              <a:t>Producer</a:t>
            </a:r>
            <a:r>
              <a:rPr lang="en-US" sz="2000" dirty="0"/>
              <a:t>: produce </a:t>
            </a:r>
            <a:r>
              <a:rPr lang="en-US" sz="2000" dirty="0" err="1"/>
              <a:t>ciphertext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Consumer</a:t>
            </a:r>
            <a:r>
              <a:rPr lang="en-US" sz="2000" dirty="0"/>
              <a:t>: decrypt </a:t>
            </a:r>
            <a:r>
              <a:rPr lang="en-US" sz="2000" dirty="0" err="1"/>
              <a:t>ciphertext</a:t>
            </a:r>
            <a:r>
              <a:rPr lang="en-US" sz="2000" dirty="0"/>
              <a:t> (consume); identity verification with data owner;</a:t>
            </a:r>
          </a:p>
          <a:p>
            <a:r>
              <a:rPr lang="en-US" sz="2000" dirty="0" smtClean="0"/>
              <a:t>Attribute </a:t>
            </a:r>
            <a:r>
              <a:rPr lang="en-US" sz="2000" dirty="0"/>
              <a:t>authority: issue attribute (public </a:t>
            </a:r>
            <a:r>
              <a:rPr lang="en-US" sz="2000" dirty="0" err="1"/>
              <a:t>params</a:t>
            </a:r>
            <a:r>
              <a:rPr lang="en-US" sz="2000" dirty="0"/>
              <a:t>, private key);</a:t>
            </a:r>
          </a:p>
          <a:p>
            <a:r>
              <a:rPr lang="en-US" sz="2000" dirty="0" smtClean="0"/>
              <a:t>Token </a:t>
            </a:r>
            <a:r>
              <a:rPr lang="en-US" sz="2000" dirty="0"/>
              <a:t>issuer: grant access rights to user;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owner: define access </a:t>
            </a:r>
            <a:r>
              <a:rPr lang="en-US" sz="2000" dirty="0" err="1"/>
              <a:t>policys</a:t>
            </a:r>
            <a:r>
              <a:rPr lang="en-US" sz="2000" dirty="0"/>
              <a:t> for producer;</a:t>
            </a:r>
          </a:p>
          <a:p>
            <a:pPr marL="0" indent="0">
              <a:buNone/>
            </a:pPr>
            <a:r>
              <a:rPr lang="en-US" sz="2000" b="1" dirty="0" smtClean="0"/>
              <a:t>For VO app:</a:t>
            </a:r>
          </a:p>
          <a:p>
            <a:r>
              <a:rPr lang="en-US" sz="2000" dirty="0"/>
              <a:t>Projects: the producer in VO-ABAC.</a:t>
            </a:r>
          </a:p>
          <a:p>
            <a:r>
              <a:rPr lang="en-US" sz="2000" dirty="0" smtClean="0"/>
              <a:t>User</a:t>
            </a:r>
            <a:r>
              <a:rPr lang="en-US" sz="2000" dirty="0"/>
              <a:t>: the consumer in VO-ABAC.</a:t>
            </a:r>
          </a:p>
          <a:p>
            <a:r>
              <a:rPr lang="en-US" sz="2000" dirty="0" smtClean="0"/>
              <a:t>VO </a:t>
            </a:r>
            <a:r>
              <a:rPr lang="en-US" sz="2000" dirty="0"/>
              <a:t>Management System: </a:t>
            </a:r>
            <a:r>
              <a:rPr lang="en-US" sz="2000" dirty="0" smtClean="0"/>
              <a:t>define VO; the </a:t>
            </a:r>
            <a:r>
              <a:rPr lang="en-US" sz="2000" dirty="0"/>
              <a:t>Attribute Authority in VO-ABAC.</a:t>
            </a:r>
          </a:p>
          <a:p>
            <a:r>
              <a:rPr lang="en-US" sz="2000" dirty="0" smtClean="0"/>
              <a:t>VO </a:t>
            </a:r>
            <a:r>
              <a:rPr lang="en-US" sz="2000" dirty="0"/>
              <a:t>Site Manager: the </a:t>
            </a:r>
            <a:r>
              <a:rPr lang="en-US" sz="2000" b="1" dirty="0"/>
              <a:t>**data owner**</a:t>
            </a:r>
            <a:r>
              <a:rPr lang="en-US" sz="2000" dirty="0"/>
              <a:t> and </a:t>
            </a:r>
            <a:r>
              <a:rPr lang="en-US" sz="2000" b="1" dirty="0"/>
              <a:t>**token issuer**</a:t>
            </a:r>
            <a:r>
              <a:rPr lang="en-US" sz="2000" dirty="0"/>
              <a:t> in VO ABAC.</a:t>
            </a:r>
          </a:p>
        </p:txBody>
      </p:sp>
    </p:spTree>
    <p:extLst>
      <p:ext uri="{BB962C8B-B14F-4D97-AF65-F5344CB8AC3E}">
        <p14:creationId xmlns:p14="http://schemas.microsoft.com/office/powerpoint/2010/main" val="13636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data/interest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Producer: fetching access rules from manager</a:t>
            </a:r>
          </a:p>
          <a:p>
            <a:r>
              <a:rPr lang="en-US" dirty="0" smtClean="0"/>
              <a:t>Producer: fetching attributes (pub) from Attribute Authority</a:t>
            </a:r>
          </a:p>
          <a:p>
            <a:r>
              <a:rPr lang="en-US" dirty="0" smtClean="0"/>
              <a:t>Manager: fetching attribute info from Attribute Authority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Consumer: finishing identity verification with Manager</a:t>
            </a:r>
          </a:p>
          <a:p>
            <a:r>
              <a:rPr lang="en-US" dirty="0" smtClean="0"/>
              <a:t>Consumer: fetching data name list from VO</a:t>
            </a:r>
          </a:p>
          <a:p>
            <a:r>
              <a:rPr lang="en-US" dirty="0" smtClean="0"/>
              <a:t>Consumer: fetching attributes (</a:t>
            </a:r>
            <a:r>
              <a:rPr lang="en-US" dirty="0" err="1" smtClean="0"/>
              <a:t>pri</a:t>
            </a:r>
            <a:r>
              <a:rPr lang="en-US" dirty="0" smtClean="0"/>
              <a:t>) from Attribute Authority</a:t>
            </a:r>
          </a:p>
          <a:p>
            <a:r>
              <a:rPr lang="en-US" dirty="0" smtClean="0"/>
              <a:t>Consumer: fetching data from producer by name provided by 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559</Words>
  <Application>Microsoft Macintosh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Design of NDN-ABAC for VO</vt:lpstr>
      <vt:lpstr>PowerPoint Presentation</vt:lpstr>
      <vt:lpstr>PowerPoint Presentation</vt:lpstr>
      <vt:lpstr>PowerPoint Presentation</vt:lpstr>
      <vt:lpstr>Questions</vt:lpstr>
      <vt:lpstr>Main workflow</vt:lpstr>
      <vt:lpstr>All parties</vt:lpstr>
      <vt:lpstr>All the data/interest exchange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NDN-ABAC for VO</dc:title>
  <dc:creator>Zhiyi Zhang</dc:creator>
  <cp:lastModifiedBy>Zhiyi Zhang</cp:lastModifiedBy>
  <cp:revision>62</cp:revision>
  <dcterms:created xsi:type="dcterms:W3CDTF">2017-04-18T23:43:31Z</dcterms:created>
  <dcterms:modified xsi:type="dcterms:W3CDTF">2017-06-07T18:12:26Z</dcterms:modified>
</cp:coreProperties>
</file>