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3"/>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9753600" cx="13004800"/>
  <p:notesSz cx="6858000" cy="9144000"/>
  <p:embeddedFontLst>
    <p:embeddedFont>
      <p:font typeface="Helvetica Neue"/>
      <p:regular r:id="rId34"/>
      <p:bold r:id="rId35"/>
      <p:italic r:id="rId36"/>
      <p:boldItalic r:id="rId37"/>
    </p:embeddedFont>
    <p:embeddedFont>
      <p:font typeface="Helvetica Neue Light"/>
      <p:regular r:id="rId38"/>
      <p:bold r:id="rId39"/>
      <p:italic r:id="rId40"/>
      <p:boldItalic r:id="rId41"/>
    </p:embeddedFon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Light-italic.fntdata"/><Relationship Id="rId20" Type="http://schemas.openxmlformats.org/officeDocument/2006/relationships/slide" Target="slides/slide15.xml"/><Relationship Id="rId42" Type="http://schemas.openxmlformats.org/officeDocument/2006/relationships/font" Target="fonts/CenturyGothic-regular.fntdata"/><Relationship Id="rId41" Type="http://schemas.openxmlformats.org/officeDocument/2006/relationships/font" Target="fonts/HelveticaNeueLight-boldItalic.fntdata"/><Relationship Id="rId22" Type="http://schemas.openxmlformats.org/officeDocument/2006/relationships/slide" Target="slides/slide17.xml"/><Relationship Id="rId44" Type="http://schemas.openxmlformats.org/officeDocument/2006/relationships/font" Target="fonts/CenturyGothic-italic.fntdata"/><Relationship Id="rId21" Type="http://schemas.openxmlformats.org/officeDocument/2006/relationships/slide" Target="slides/slide16.xml"/><Relationship Id="rId43" Type="http://schemas.openxmlformats.org/officeDocument/2006/relationships/font" Target="fonts/CenturyGothic-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CenturyGothic-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39" Type="http://schemas.openxmlformats.org/officeDocument/2006/relationships/font" Target="fonts/HelveticaNeueLight-bold.fntdata"/><Relationship Id="rId16" Type="http://schemas.openxmlformats.org/officeDocument/2006/relationships/slide" Target="slides/slide11.xml"/><Relationship Id="rId38" Type="http://schemas.openxmlformats.org/officeDocument/2006/relationships/font" Target="fonts/HelveticaNeue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0" lvl="1" marL="4572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2pPr>
            <a:lvl3pPr indent="0" lvl="2" marL="9144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3pPr>
            <a:lvl4pPr indent="0" lvl="3" marL="13716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4pPr>
            <a:lvl5pPr indent="0" lvl="4" marL="18288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5pPr>
            <a:lvl6pPr indent="0" lvl="5" marL="22860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6pPr>
            <a:lvl7pPr indent="0" lvl="6" marL="27432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7pPr>
            <a:lvl8pPr indent="0" lvl="7" marL="32004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8pPr>
            <a:lvl9pPr indent="0" lvl="8" marL="36576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0" lvl="1" marL="4572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2pPr>
            <a:lvl3pPr indent="0" lvl="2" marL="9144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3pPr>
            <a:lvl4pPr indent="0" lvl="3" marL="13716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4pPr>
            <a:lvl5pPr indent="0" lvl="4" marL="18288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5pPr>
            <a:lvl6pPr indent="0" lvl="5" marL="22860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6pPr>
            <a:lvl7pPr indent="0" lvl="6" marL="27432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7pPr>
            <a:lvl8pPr indent="0" lvl="7" marL="32004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8pPr>
            <a:lvl9pPr indent="0" lvl="8" marL="36576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0" lvl="1" marL="4572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2pPr>
            <a:lvl3pPr indent="0" lvl="2" marL="9144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3pPr>
            <a:lvl4pPr indent="0" lvl="3" marL="13716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4pPr>
            <a:lvl5pPr indent="0" lvl="4" marL="18288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5pPr>
            <a:lvl6pPr indent="0" lvl="5" marL="22860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6pPr>
            <a:lvl7pPr indent="0" lvl="6" marL="27432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7pPr>
            <a:lvl8pPr indent="0" lvl="7" marL="32004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8pPr>
            <a:lvl9pPr indent="0" lvl="8" marL="3657600" marR="0" rtl="0" algn="l">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Helvetica Neue"/>
              <a:buNone/>
            </a:pPr>
            <a:fld id="{00000000-1234-1234-1234-123412341234}" type="slidenum">
              <a:rPr b="0" i="0" lang="en-US" sz="1200" u="none" cap="none" strike="noStrike">
                <a:solidFill>
                  <a:srgbClr val="000000"/>
                </a:solidFill>
                <a:latin typeface="Helvetica Neue"/>
                <a:ea typeface="Helvetica Neue"/>
                <a:cs typeface="Helvetica Neue"/>
                <a:sym typeface="Helvetica Neue"/>
              </a:rPr>
              <a:t>‹#›</a:t>
            </a:fld>
            <a:endParaRPr b="0" i="0" sz="1200" u="none" cap="none" strike="noStrike">
              <a:solidFill>
                <a:srgbClr val="000000"/>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ps.googleapis.com/maps/api/place/nearbysearch/json?location=34.0635363,-118.4455592&amp;radius=2000&amp;type=hotels&amp;keyword=stay&amp;key=%20AIzaSyCA7Ju4jwAoUxDu4GZbCZcwahHdz7OGQfc"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ps.googleapis.com/maps/api/place/nearbysearch/json?location=34.0635363,-118.4455592&amp;radius=2000&amp;type=hotels&amp;keyword=stay&amp;key=%20AIzaSyCA7Ju4jwAoUxDu4GZbCZcwahHdz7OGQfc"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90" name="Google Shape;90;p4: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2408eceeee_0_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408eceee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US"/>
              <a:t>each API exist independent of the other.</a:t>
            </a:r>
            <a:endParaRPr/>
          </a:p>
          <a:p>
            <a:pPr indent="-317500" lvl="0" marL="457200" rtl="0" algn="l">
              <a:spcBef>
                <a:spcPts val="0"/>
              </a:spcBef>
              <a:spcAft>
                <a:spcPts val="0"/>
              </a:spcAft>
              <a:buSzPts val="1400"/>
              <a:buAutoNum type="arabicParenR"/>
            </a:pPr>
            <a:r>
              <a:rPr lang="en-US"/>
              <a:t>data/response of each service is isolated.</a:t>
            </a:r>
            <a:endParaRPr/>
          </a:p>
          <a:p>
            <a:pPr indent="-317500" lvl="0" marL="457200" rtl="0" algn="l">
              <a:spcBef>
                <a:spcPts val="0"/>
              </a:spcBef>
              <a:spcAft>
                <a:spcPts val="0"/>
              </a:spcAft>
              <a:buSzPts val="1400"/>
              <a:buAutoNum type="arabicParenR"/>
            </a:pPr>
            <a:r>
              <a:rPr lang="en-US"/>
              <a:t>a service can used by any number of applications</a:t>
            </a:r>
            <a:endParaRPr/>
          </a:p>
        </p:txBody>
      </p:sp>
      <p:sp>
        <p:nvSpPr>
          <p:cNvPr id="207" name="Google Shape;207;g2408eceeee_0_127: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2408eceeee_0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08eceee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408eceeee_0_160: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2408eceeee_0_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408eceee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408eceeee_0_194: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2408eceeee_0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08eceee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408eceeee_0_225: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2408eceeee_0_2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08eceee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408eceeee_0_234: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2408eceeee_0_3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408eceee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408eceeee_0_351: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2408eceee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408eceeee_0_3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408eceeee_0_2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408eceeee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408eceeee_0_247: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2408eceeee_0_2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408eceeee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408eceeee_0_260: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2408eceeee_0_3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408eceeee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3500" lvl="0" marL="266700" rtl="0" algn="l">
              <a:spcBef>
                <a:spcPts val="0"/>
              </a:spcBef>
              <a:spcAft>
                <a:spcPts val="0"/>
              </a:spcAft>
              <a:buClr>
                <a:schemeClr val="dk1"/>
              </a:buClr>
              <a:buSzPts val="1100"/>
              <a:buFont typeface="Arial"/>
              <a:buNone/>
            </a:pPr>
            <a:r>
              <a:rPr lang="en-US" sz="2600">
                <a:latin typeface="Helvetica Neue"/>
                <a:ea typeface="Helvetica Neue"/>
                <a:cs typeface="Helvetica Neue"/>
                <a:sym typeface="Helvetica Neue"/>
              </a:rPr>
              <a:t>Cover: How to parse json in python</a:t>
            </a:r>
            <a:endParaRPr sz="2600">
              <a:latin typeface="Helvetica Neue"/>
              <a:ea typeface="Helvetica Neue"/>
              <a:cs typeface="Helvetica Neue"/>
              <a:sym typeface="Helvetica Neue"/>
            </a:endParaRPr>
          </a:p>
          <a:p>
            <a:pPr indent="0" lvl="0" marL="0" rtl="0" algn="l">
              <a:spcBef>
                <a:spcPts val="600"/>
              </a:spcBef>
              <a:spcAft>
                <a:spcPts val="0"/>
              </a:spcAft>
              <a:buNone/>
            </a:pPr>
            <a:r>
              <a:t/>
            </a:r>
            <a:endParaRPr/>
          </a:p>
        </p:txBody>
      </p:sp>
      <p:sp>
        <p:nvSpPr>
          <p:cNvPr id="291" name="Google Shape;291;g2408eceeee_0_312: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2408eceee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408eceeee_0_3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2408eceeee_0_2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08eceee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2408eceeee_0_271: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2408eceeee_0_2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408eceeee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2408eceeee_0_280: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240c64a498_8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40c64a498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240c64a498_8_2: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2408eceeee_0_2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408eceee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2408eceeee_0_292: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2408eceeee_0_2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408eceee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2408eceeee_0_298: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240c64a498_8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40c64a498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240c64a498_8_18: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240c64a498_8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40c64a498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40c64a498_8_31: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2408eceeee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408eceeee_0_3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2408eceeee_0_3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408eceeee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2408eceeee_0_304: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2408eceeee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08eceee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408eceeee_0_7: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Helvetica Neue"/>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2408eceeee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08eceee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408eceeee_0_53: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408eceeee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08eceee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408eceeee_0_73: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2408eceeee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08eceee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408eceeee_0_39: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408eceeee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08eceee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API KEY: AIzaSyCA7Ju4jwAoUxDu4GZbCZcwahHdz7OGQfc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2"/>
              </a:rPr>
              <a:t>https://maps.googleapis.com/maps/api/place/nearbysearch/json?location=34.0635363,-118.4455592&amp;radius=2000&amp;type=hotels&amp;keyword=stay&amp;key=%20AIzaSyCA7Ju4jwAoUxDu4GZbCZcwahHdz7OGQfc</a:t>
            </a:r>
            <a:endParaRPr/>
          </a:p>
          <a:p>
            <a:pPr indent="0" lvl="0" marL="0" rtl="0" algn="l">
              <a:spcBef>
                <a:spcPts val="0"/>
              </a:spcBef>
              <a:spcAft>
                <a:spcPts val="0"/>
              </a:spcAft>
              <a:buNone/>
            </a:pPr>
            <a:r>
              <a:t/>
            </a:r>
            <a:endParaRPr/>
          </a:p>
        </p:txBody>
      </p:sp>
      <p:sp>
        <p:nvSpPr>
          <p:cNvPr id="157" name="Google Shape;157;g2408eceeee_0_109: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2408eceeee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08eceee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API KEY: </a:t>
            </a:r>
            <a:r>
              <a:rPr lang="en-US"/>
              <a:t>AIzaSyCA7Ju4jwAoUxDu4GZbCZcwahHdz7OGQfc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2"/>
              </a:rPr>
              <a:t>https://maps.googleapis.com/maps/api/place/nearbysearch/json?location=34.0635363,-118.4455592&amp;radius=1000&amp;type=hotels&amp;keyword=stay&amp;key=%20AIzaSyCA7Ju4jwAoUxDu4GZbCZcwahHdz7OGQfc</a:t>
            </a:r>
            <a:endParaRPr/>
          </a:p>
          <a:p>
            <a:pPr indent="0" lvl="0" marL="0" rtl="0" algn="l">
              <a:spcBef>
                <a:spcPts val="0"/>
              </a:spcBef>
              <a:spcAft>
                <a:spcPts val="0"/>
              </a:spcAft>
              <a:buNone/>
            </a:pPr>
            <a:r>
              <a:t/>
            </a:r>
            <a:endParaRPr/>
          </a:p>
        </p:txBody>
      </p:sp>
      <p:sp>
        <p:nvSpPr>
          <p:cNvPr id="179" name="Google Shape;179;g2408eceeee_0_90: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2408eceeee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08eceee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408eceeee_0_19: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2"/>
          <p:cNvSpPr txBox="1"/>
          <p:nvPr>
            <p:ph type="title"/>
          </p:nvPr>
        </p:nvSpPr>
        <p:spPr>
          <a:xfrm>
            <a:off x="571500" y="1574800"/>
            <a:ext cx="11861800" cy="292100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1pPr>
            <a:lvl2pPr indent="0" lvl="1"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2pPr>
            <a:lvl3pPr indent="0" lvl="2"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3pPr>
            <a:lvl4pPr indent="0" lvl="3"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4pPr>
            <a:lvl5pPr indent="0" lvl="4"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5pPr>
            <a:lvl6pPr indent="0" lvl="5" marL="4572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6pPr>
            <a:lvl7pPr indent="0" lvl="6" marL="9144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7pPr>
            <a:lvl8pPr indent="0" lvl="7" marL="13716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8pPr>
            <a:lvl9pPr indent="0" lvl="8" marL="18288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9pPr>
          </a:lstStyle>
          <a:p/>
        </p:txBody>
      </p:sp>
      <p:sp>
        <p:nvSpPr>
          <p:cNvPr id="20" name="Google Shape;20;p2"/>
          <p:cNvSpPr txBox="1"/>
          <p:nvPr>
            <p:ph idx="1" type="body"/>
          </p:nvPr>
        </p:nvSpPr>
        <p:spPr>
          <a:xfrm>
            <a:off x="571500" y="5016500"/>
            <a:ext cx="11861800" cy="3175000"/>
          </a:xfrm>
          <a:prstGeom prst="rect">
            <a:avLst/>
          </a:prstGeom>
          <a:noFill/>
          <a:ln>
            <a:noFill/>
          </a:ln>
        </p:spPr>
        <p:txBody>
          <a:bodyPr anchorCtr="0" anchor="t" bIns="91425" lIns="91425" spcFirstLastPara="1" rIns="91425" wrap="square" tIns="91425"/>
          <a:lstStyle>
            <a:lvl1pPr indent="-228600" lvl="0" marL="4572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8" name="Shape 48"/>
        <p:cNvGrpSpPr/>
        <p:nvPr/>
      </p:nvGrpSpPr>
      <p:grpSpPr>
        <a:xfrm>
          <a:off x="0" y="0"/>
          <a:ext cx="0" cy="0"/>
          <a:chOff x="0" y="0"/>
          <a:chExt cx="0" cy="0"/>
        </a:xfrm>
      </p:grpSpPr>
      <p:sp>
        <p:nvSpPr>
          <p:cNvPr id="49" name="Google Shape;49;p11"/>
          <p:cNvSpPr txBox="1"/>
          <p:nvPr>
            <p:ph type="title"/>
          </p:nvPr>
        </p:nvSpPr>
        <p:spPr>
          <a:xfrm>
            <a:off x="571500" y="1574800"/>
            <a:ext cx="11861800" cy="292100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1pPr>
            <a:lvl2pPr indent="0" lvl="1"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2pPr>
            <a:lvl3pPr indent="0" lvl="2"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3pPr>
            <a:lvl4pPr indent="0" lvl="3"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4pPr>
            <a:lvl5pPr indent="0" lvl="4"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5pPr>
            <a:lvl6pPr indent="0" lvl="5" marL="4572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6pPr>
            <a:lvl7pPr indent="0" lvl="6" marL="9144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7pPr>
            <a:lvl8pPr indent="0" lvl="7" marL="13716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8pPr>
            <a:lvl9pPr indent="0" lvl="8" marL="18288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9pPr>
          </a:lstStyle>
          <a:p/>
        </p:txBody>
      </p:sp>
      <p:sp>
        <p:nvSpPr>
          <p:cNvPr id="50" name="Google Shape;50;p11"/>
          <p:cNvSpPr txBox="1"/>
          <p:nvPr>
            <p:ph idx="1" type="body"/>
          </p:nvPr>
        </p:nvSpPr>
        <p:spPr>
          <a:xfrm rot="5400000">
            <a:off x="4914900" y="673100"/>
            <a:ext cx="3175000" cy="11861800"/>
          </a:xfrm>
          <a:prstGeom prst="rect">
            <a:avLst/>
          </a:prstGeom>
          <a:noFill/>
          <a:ln>
            <a:noFill/>
          </a:ln>
        </p:spPr>
        <p:txBody>
          <a:bodyPr anchorCtr="0" anchor="t" bIns="91425" lIns="91425" spcFirstLastPara="1" rIns="91425" wrap="square" tIns="91425"/>
          <a:lstStyle>
            <a:lvl1pPr indent="-228600" lvl="0" marL="4572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1" name="Shape 51"/>
        <p:cNvGrpSpPr/>
        <p:nvPr/>
      </p:nvGrpSpPr>
      <p:grpSpPr>
        <a:xfrm>
          <a:off x="0" y="0"/>
          <a:ext cx="0" cy="0"/>
          <a:chOff x="0" y="0"/>
          <a:chExt cx="0" cy="0"/>
        </a:xfrm>
      </p:grpSpPr>
      <p:sp>
        <p:nvSpPr>
          <p:cNvPr id="52" name="Google Shape;52;p12"/>
          <p:cNvSpPr txBox="1"/>
          <p:nvPr>
            <p:ph type="title"/>
          </p:nvPr>
        </p:nvSpPr>
        <p:spPr>
          <a:xfrm rot="5400000">
            <a:off x="7642225" y="3400425"/>
            <a:ext cx="6616700" cy="296545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1pPr>
            <a:lvl2pPr indent="0" lvl="1"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2pPr>
            <a:lvl3pPr indent="0" lvl="2"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3pPr>
            <a:lvl4pPr indent="0" lvl="3"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4pPr>
            <a:lvl5pPr indent="0" lvl="4"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5pPr>
            <a:lvl6pPr indent="0" lvl="5" marL="4572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6pPr>
            <a:lvl7pPr indent="0" lvl="6" marL="9144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7pPr>
            <a:lvl8pPr indent="0" lvl="7" marL="13716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8pPr>
            <a:lvl9pPr indent="0" lvl="8" marL="18288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9pPr>
          </a:lstStyle>
          <a:p/>
        </p:txBody>
      </p:sp>
      <p:sp>
        <p:nvSpPr>
          <p:cNvPr id="53" name="Google Shape;53;p12"/>
          <p:cNvSpPr txBox="1"/>
          <p:nvPr>
            <p:ph idx="1" type="body"/>
          </p:nvPr>
        </p:nvSpPr>
        <p:spPr>
          <a:xfrm rot="5400000">
            <a:off x="1635125" y="511175"/>
            <a:ext cx="6616700" cy="8743950"/>
          </a:xfrm>
          <a:prstGeom prst="rect">
            <a:avLst/>
          </a:prstGeom>
          <a:noFill/>
          <a:ln>
            <a:noFill/>
          </a:ln>
        </p:spPr>
        <p:txBody>
          <a:bodyPr anchorCtr="0" anchor="t" bIns="91425" lIns="91425" spcFirstLastPara="1" rIns="91425" wrap="square" tIns="91425"/>
          <a:lstStyle>
            <a:lvl1pPr indent="-228600" lvl="0" marL="4572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7" name="Shape 57"/>
        <p:cNvGrpSpPr/>
        <p:nvPr/>
      </p:nvGrpSpPr>
      <p:grpSpPr>
        <a:xfrm>
          <a:off x="0" y="0"/>
          <a:ext cx="0" cy="0"/>
          <a:chOff x="0" y="0"/>
          <a:chExt cx="0" cy="0"/>
        </a:xfrm>
      </p:grpSpPr>
      <p:sp>
        <p:nvSpPr>
          <p:cNvPr id="58" name="Google Shape;58;p14"/>
          <p:cNvSpPr txBox="1"/>
          <p:nvPr>
            <p:ph type="title"/>
          </p:nvPr>
        </p:nvSpPr>
        <p:spPr>
          <a:xfrm>
            <a:off x="571500" y="0"/>
            <a:ext cx="11861700" cy="1400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Helvetica Neue"/>
              <a:buNone/>
              <a:defRPr b="0" i="0" sz="4400" u="none" cap="none" strike="noStrike">
                <a:solidFill>
                  <a:schemeClr val="dk1"/>
                </a:solidFill>
                <a:latin typeface="Helvetica Neue"/>
                <a:ea typeface="Helvetica Neue"/>
                <a:cs typeface="Helvetica Neue"/>
                <a:sym typeface="Helvetica Neue"/>
              </a:defRPr>
            </a:lvl1pPr>
            <a:lvl2pPr indent="0" lvl="1"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2pPr>
            <a:lvl3pPr indent="0" lvl="2"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3pPr>
            <a:lvl4pPr indent="0" lvl="3"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4pPr>
            <a:lvl5pPr indent="0" lvl="4"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5pPr>
            <a:lvl6pPr indent="0" lvl="5" marL="4572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6pPr>
            <a:lvl7pPr indent="0" lvl="6" marL="9144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7pPr>
            <a:lvl8pPr indent="0" lvl="7" marL="13716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8pPr>
            <a:lvl9pPr indent="0" lvl="8" marL="18288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9pPr>
          </a:lstStyle>
          <a:p/>
        </p:txBody>
      </p:sp>
      <p:sp>
        <p:nvSpPr>
          <p:cNvPr id="59" name="Google Shape;59;p14"/>
          <p:cNvSpPr txBox="1"/>
          <p:nvPr>
            <p:ph idx="1" type="body"/>
          </p:nvPr>
        </p:nvSpPr>
        <p:spPr>
          <a:xfrm>
            <a:off x="571500" y="1400783"/>
            <a:ext cx="11861700" cy="83529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1pPr>
            <a:lvl2pPr indent="-393700" lvl="1" marL="914400" marR="0" rtl="0" algn="l">
              <a:lnSpc>
                <a:spcPct val="100000"/>
              </a:lnSpc>
              <a:spcBef>
                <a:spcPts val="60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5pPr>
            <a:lvl6pPr indent="-393700" lvl="5" marL="27432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6pPr>
            <a:lvl7pPr indent="-393700" lvl="6" marL="32004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7pPr>
            <a:lvl8pPr indent="-393700" lvl="7" marL="36576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8pPr>
            <a:lvl9pPr indent="-393700" lvl="8" marL="41148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0" name="Shape 60"/>
        <p:cNvGrpSpPr/>
        <p:nvPr/>
      </p:nvGrpSpPr>
      <p:grpSpPr>
        <a:xfrm>
          <a:off x="0" y="0"/>
          <a:ext cx="0" cy="0"/>
          <a:chOff x="0" y="0"/>
          <a:chExt cx="0" cy="0"/>
        </a:xfrm>
      </p:grpSpPr>
      <p:sp>
        <p:nvSpPr>
          <p:cNvPr id="61" name="Google Shape;61;p15"/>
          <p:cNvSpPr txBox="1"/>
          <p:nvPr>
            <p:ph type="title"/>
          </p:nvPr>
        </p:nvSpPr>
        <p:spPr>
          <a:xfrm>
            <a:off x="571500" y="0"/>
            <a:ext cx="11861700" cy="17271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1pPr>
            <a:lvl2pPr indent="0" lvl="1"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2pPr>
            <a:lvl3pPr indent="0" lvl="2"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3pPr>
            <a:lvl4pPr indent="0" lvl="3"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4pPr>
            <a:lvl5pPr indent="0" lvl="4"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5pPr>
            <a:lvl6pPr indent="0" lvl="5" marL="4572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6pPr>
            <a:lvl7pPr indent="0" lvl="6" marL="9144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7pPr>
            <a:lvl8pPr indent="0" lvl="7" marL="13716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8pPr>
            <a:lvl9pPr indent="0" lvl="8" marL="18288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9pPr>
          </a:lstStyle>
          <a:p/>
        </p:txBody>
      </p:sp>
      <p:sp>
        <p:nvSpPr>
          <p:cNvPr id="62" name="Google Shape;62;p15"/>
          <p:cNvSpPr txBox="1"/>
          <p:nvPr>
            <p:ph idx="1" type="body"/>
          </p:nvPr>
        </p:nvSpPr>
        <p:spPr>
          <a:xfrm>
            <a:off x="571500" y="2324100"/>
            <a:ext cx="5854800" cy="74295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0"/>
              </a:spcBef>
              <a:spcAft>
                <a:spcPts val="0"/>
              </a:spcAft>
              <a:buClr>
                <a:srgbClr val="000000"/>
              </a:buClr>
              <a:buSzPts val="2800"/>
              <a:buFont typeface="Helvetica Neue"/>
              <a:buChar char="•"/>
              <a:defRPr b="0" i="0" sz="2800" u="none" cap="none" strike="noStrike">
                <a:solidFill>
                  <a:schemeClr val="dk1"/>
                </a:solidFill>
                <a:latin typeface="Helvetica Neue"/>
                <a:ea typeface="Helvetica Neue"/>
                <a:cs typeface="Helvetica Neue"/>
                <a:sym typeface="Helvetica Neue"/>
              </a:defRPr>
            </a:lvl1pPr>
            <a:lvl2pPr indent="-381000" lvl="1" marL="914400" marR="0" rtl="0" algn="l">
              <a:lnSpc>
                <a:spcPct val="100000"/>
              </a:lnSpc>
              <a:spcBef>
                <a:spcPts val="0"/>
              </a:spcBef>
              <a:spcAft>
                <a:spcPts val="0"/>
              </a:spcAft>
              <a:buClr>
                <a:srgbClr val="000000"/>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100000"/>
              </a:lnSpc>
              <a:spcBef>
                <a:spcPts val="0"/>
              </a:spcBef>
              <a:spcAft>
                <a:spcPts val="0"/>
              </a:spcAft>
              <a:buClr>
                <a:srgbClr val="000000"/>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3pPr>
            <a:lvl4pPr indent="-342900" lvl="3" marL="18288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42900" lvl="4" marL="22860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63" name="Google Shape;63;p15"/>
          <p:cNvSpPr txBox="1"/>
          <p:nvPr>
            <p:ph idx="2" type="body"/>
          </p:nvPr>
        </p:nvSpPr>
        <p:spPr>
          <a:xfrm>
            <a:off x="6578600" y="2324100"/>
            <a:ext cx="5854800" cy="74295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0"/>
              </a:spcBef>
              <a:spcAft>
                <a:spcPts val="0"/>
              </a:spcAft>
              <a:buClr>
                <a:srgbClr val="000000"/>
              </a:buClr>
              <a:buSzPts val="2800"/>
              <a:buFont typeface="Helvetica Neue"/>
              <a:buChar char="•"/>
              <a:defRPr b="0" i="0" sz="2800" u="none" cap="none" strike="noStrike">
                <a:solidFill>
                  <a:schemeClr val="dk1"/>
                </a:solidFill>
                <a:latin typeface="Helvetica Neue"/>
                <a:ea typeface="Helvetica Neue"/>
                <a:cs typeface="Helvetica Neue"/>
                <a:sym typeface="Helvetica Neue"/>
              </a:defRPr>
            </a:lvl1pPr>
            <a:lvl2pPr indent="-381000" lvl="1" marL="914400" marR="0" rtl="0" algn="l">
              <a:lnSpc>
                <a:spcPct val="100000"/>
              </a:lnSpc>
              <a:spcBef>
                <a:spcPts val="0"/>
              </a:spcBef>
              <a:spcAft>
                <a:spcPts val="0"/>
              </a:spcAft>
              <a:buClr>
                <a:srgbClr val="000000"/>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100000"/>
              </a:lnSpc>
              <a:spcBef>
                <a:spcPts val="0"/>
              </a:spcBef>
              <a:spcAft>
                <a:spcPts val="0"/>
              </a:spcAft>
              <a:buClr>
                <a:srgbClr val="000000"/>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3pPr>
            <a:lvl4pPr indent="-342900" lvl="3" marL="18288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42900" lvl="4" marL="22860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4" name="Shape 64"/>
        <p:cNvGrpSpPr/>
        <p:nvPr/>
      </p:nvGrpSpPr>
      <p:grpSpPr>
        <a:xfrm>
          <a:off x="0" y="0"/>
          <a:ext cx="0" cy="0"/>
          <a:chOff x="0" y="0"/>
          <a:chExt cx="0" cy="0"/>
        </a:xfrm>
      </p:grpSpPr>
      <p:sp>
        <p:nvSpPr>
          <p:cNvPr id="65" name="Google Shape;65;p16"/>
          <p:cNvSpPr txBox="1"/>
          <p:nvPr>
            <p:ph type="title"/>
          </p:nvPr>
        </p:nvSpPr>
        <p:spPr>
          <a:xfrm>
            <a:off x="650875" y="390525"/>
            <a:ext cx="11703000" cy="16257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1pPr>
            <a:lvl2pPr indent="0" lvl="1"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2pPr>
            <a:lvl3pPr indent="0" lvl="2"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3pPr>
            <a:lvl4pPr indent="0" lvl="3"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4pPr>
            <a:lvl5pPr indent="0" lvl="4"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5pPr>
            <a:lvl6pPr indent="0" lvl="5" marL="4572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6pPr>
            <a:lvl7pPr indent="0" lvl="6" marL="9144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7pPr>
            <a:lvl8pPr indent="0" lvl="7" marL="13716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8pPr>
            <a:lvl9pPr indent="0" lvl="8" marL="18288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9pPr>
          </a:lstStyle>
          <a:p/>
        </p:txBody>
      </p:sp>
      <p:sp>
        <p:nvSpPr>
          <p:cNvPr id="66" name="Google Shape;66;p16"/>
          <p:cNvSpPr txBox="1"/>
          <p:nvPr>
            <p:ph idx="1" type="body"/>
          </p:nvPr>
        </p:nvSpPr>
        <p:spPr>
          <a:xfrm>
            <a:off x="650875" y="2182813"/>
            <a:ext cx="5745300" cy="9096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rgbClr val="000000"/>
              </a:buClr>
              <a:buSzPts val="2600"/>
              <a:buFont typeface="Helvetica Neue"/>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0000"/>
              </a:buClr>
              <a:buSzPts val="2600"/>
              <a:buFont typeface="Helvetica Neue"/>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0000"/>
              </a:buClr>
              <a:buSzPts val="2600"/>
              <a:buFont typeface="Helvetica Neue"/>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0000"/>
              </a:buClr>
              <a:buSzPts val="2600"/>
              <a:buFont typeface="Helvetica Neue"/>
              <a:buNone/>
              <a:defRPr b="1" i="0" sz="1600" u="none" cap="none" strike="noStrike">
                <a:solidFill>
                  <a:schemeClr val="dk1"/>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0000"/>
              </a:buClr>
              <a:buSzPts val="2600"/>
              <a:buFont typeface="Helvetica Neue"/>
              <a:buNone/>
              <a:defRPr b="1" i="0" sz="1600" u="none" cap="none" strike="noStrike">
                <a:solidFill>
                  <a:schemeClr val="dk1"/>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0000"/>
              </a:buClr>
              <a:buSzPts val="2600"/>
              <a:buFont typeface="Helvetica Neue"/>
              <a:buNone/>
              <a:defRPr b="1" i="0" sz="1600" u="none" cap="none" strike="noStrike">
                <a:solidFill>
                  <a:schemeClr val="dk1"/>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0000"/>
              </a:buClr>
              <a:buSzPts val="2600"/>
              <a:buFont typeface="Helvetica Neue"/>
              <a:buNone/>
              <a:defRPr b="1" i="0" sz="1600" u="none" cap="none" strike="noStrike">
                <a:solidFill>
                  <a:schemeClr val="dk1"/>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0000"/>
              </a:buClr>
              <a:buSzPts val="2600"/>
              <a:buFont typeface="Helvetica Neue"/>
              <a:buNone/>
              <a:defRPr b="1" i="0" sz="1600" u="none" cap="none" strike="noStrike">
                <a:solidFill>
                  <a:schemeClr val="dk1"/>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0000"/>
              </a:buClr>
              <a:buSzPts val="2600"/>
              <a:buFont typeface="Helvetica Neue"/>
              <a:buNone/>
              <a:defRPr b="1" i="0" sz="1600" u="none" cap="none" strike="noStrike">
                <a:solidFill>
                  <a:schemeClr val="dk1"/>
                </a:solidFill>
                <a:latin typeface="Helvetica Neue"/>
                <a:ea typeface="Helvetica Neue"/>
                <a:cs typeface="Helvetica Neue"/>
                <a:sym typeface="Helvetica Neue"/>
              </a:defRPr>
            </a:lvl9pPr>
          </a:lstStyle>
          <a:p/>
        </p:txBody>
      </p:sp>
      <p:sp>
        <p:nvSpPr>
          <p:cNvPr id="67" name="Google Shape;67;p16"/>
          <p:cNvSpPr txBox="1"/>
          <p:nvPr>
            <p:ph idx="2" type="body"/>
          </p:nvPr>
        </p:nvSpPr>
        <p:spPr>
          <a:xfrm>
            <a:off x="650875" y="3092450"/>
            <a:ext cx="5745300" cy="56199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0"/>
              </a:spcBef>
              <a:spcAft>
                <a:spcPts val="0"/>
              </a:spcAft>
              <a:buClr>
                <a:srgbClr val="000000"/>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1pPr>
            <a:lvl2pPr indent="-355600" lvl="1" marL="914400" marR="0" rtl="0" algn="l">
              <a:lnSpc>
                <a:spcPct val="100000"/>
              </a:lnSpc>
              <a:spcBef>
                <a:spcPts val="0"/>
              </a:spcBef>
              <a:spcAft>
                <a:spcPts val="0"/>
              </a:spcAft>
              <a:buClr>
                <a:srgbClr val="000000"/>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2pPr>
            <a:lvl3pPr indent="-342900" lvl="2" marL="13716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3pPr>
            <a:lvl4pPr indent="-330200" lvl="3" marL="1828800" marR="0" rtl="0" algn="l">
              <a:lnSpc>
                <a:spcPct val="100000"/>
              </a:lnSpc>
              <a:spcBef>
                <a:spcPts val="0"/>
              </a:spcBef>
              <a:spcAft>
                <a:spcPts val="0"/>
              </a:spcAft>
              <a:buClr>
                <a:srgbClr val="000000"/>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30200" lvl="4" marL="2286000" marR="0" rtl="0" algn="l">
              <a:lnSpc>
                <a:spcPct val="100000"/>
              </a:lnSpc>
              <a:spcBef>
                <a:spcPts val="0"/>
              </a:spcBef>
              <a:spcAft>
                <a:spcPts val="0"/>
              </a:spcAft>
              <a:buClr>
                <a:srgbClr val="000000"/>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30200" lvl="5" marL="2743200" marR="0" rtl="0" algn="l">
              <a:lnSpc>
                <a:spcPct val="100000"/>
              </a:lnSpc>
              <a:spcBef>
                <a:spcPts val="0"/>
              </a:spcBef>
              <a:spcAft>
                <a:spcPts val="0"/>
              </a:spcAft>
              <a:buClr>
                <a:srgbClr val="000000"/>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6pPr>
            <a:lvl7pPr indent="-330200" lvl="6" marL="3200400" marR="0" rtl="0" algn="l">
              <a:lnSpc>
                <a:spcPct val="100000"/>
              </a:lnSpc>
              <a:spcBef>
                <a:spcPts val="0"/>
              </a:spcBef>
              <a:spcAft>
                <a:spcPts val="0"/>
              </a:spcAft>
              <a:buClr>
                <a:srgbClr val="000000"/>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7pPr>
            <a:lvl8pPr indent="-330200" lvl="7" marL="3657600" marR="0" rtl="0" algn="l">
              <a:lnSpc>
                <a:spcPct val="100000"/>
              </a:lnSpc>
              <a:spcBef>
                <a:spcPts val="0"/>
              </a:spcBef>
              <a:spcAft>
                <a:spcPts val="0"/>
              </a:spcAft>
              <a:buClr>
                <a:srgbClr val="000000"/>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8pPr>
            <a:lvl9pPr indent="-330200" lvl="8" marL="4114800" marR="0" rtl="0" algn="l">
              <a:lnSpc>
                <a:spcPct val="100000"/>
              </a:lnSpc>
              <a:spcBef>
                <a:spcPts val="0"/>
              </a:spcBef>
              <a:spcAft>
                <a:spcPts val="0"/>
              </a:spcAft>
              <a:buClr>
                <a:srgbClr val="000000"/>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9pPr>
          </a:lstStyle>
          <a:p/>
        </p:txBody>
      </p:sp>
      <p:sp>
        <p:nvSpPr>
          <p:cNvPr id="68" name="Google Shape;68;p16"/>
          <p:cNvSpPr txBox="1"/>
          <p:nvPr>
            <p:ph idx="3" type="body"/>
          </p:nvPr>
        </p:nvSpPr>
        <p:spPr>
          <a:xfrm>
            <a:off x="6605588" y="2182813"/>
            <a:ext cx="5748300" cy="9096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rgbClr val="000000"/>
              </a:buClr>
              <a:buSzPts val="2600"/>
              <a:buFont typeface="Helvetica Neue"/>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0000"/>
              </a:buClr>
              <a:buSzPts val="2600"/>
              <a:buFont typeface="Helvetica Neue"/>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0000"/>
              </a:buClr>
              <a:buSzPts val="2600"/>
              <a:buFont typeface="Helvetica Neue"/>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0000"/>
              </a:buClr>
              <a:buSzPts val="2600"/>
              <a:buFont typeface="Helvetica Neue"/>
              <a:buNone/>
              <a:defRPr b="1" i="0" sz="1600" u="none" cap="none" strike="noStrike">
                <a:solidFill>
                  <a:schemeClr val="dk1"/>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0000"/>
              </a:buClr>
              <a:buSzPts val="2600"/>
              <a:buFont typeface="Helvetica Neue"/>
              <a:buNone/>
              <a:defRPr b="1" i="0" sz="1600" u="none" cap="none" strike="noStrike">
                <a:solidFill>
                  <a:schemeClr val="dk1"/>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0000"/>
              </a:buClr>
              <a:buSzPts val="2600"/>
              <a:buFont typeface="Helvetica Neue"/>
              <a:buNone/>
              <a:defRPr b="1" i="0" sz="1600" u="none" cap="none" strike="noStrike">
                <a:solidFill>
                  <a:schemeClr val="dk1"/>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0000"/>
              </a:buClr>
              <a:buSzPts val="2600"/>
              <a:buFont typeface="Helvetica Neue"/>
              <a:buNone/>
              <a:defRPr b="1" i="0" sz="1600" u="none" cap="none" strike="noStrike">
                <a:solidFill>
                  <a:schemeClr val="dk1"/>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0000"/>
              </a:buClr>
              <a:buSzPts val="2600"/>
              <a:buFont typeface="Helvetica Neue"/>
              <a:buNone/>
              <a:defRPr b="1" i="0" sz="1600" u="none" cap="none" strike="noStrike">
                <a:solidFill>
                  <a:schemeClr val="dk1"/>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0000"/>
              </a:buClr>
              <a:buSzPts val="2600"/>
              <a:buFont typeface="Helvetica Neue"/>
              <a:buNone/>
              <a:defRPr b="1" i="0" sz="1600" u="none" cap="none" strike="noStrike">
                <a:solidFill>
                  <a:schemeClr val="dk1"/>
                </a:solidFill>
                <a:latin typeface="Helvetica Neue"/>
                <a:ea typeface="Helvetica Neue"/>
                <a:cs typeface="Helvetica Neue"/>
                <a:sym typeface="Helvetica Neue"/>
              </a:defRPr>
            </a:lvl9pPr>
          </a:lstStyle>
          <a:p/>
        </p:txBody>
      </p:sp>
      <p:sp>
        <p:nvSpPr>
          <p:cNvPr id="69" name="Google Shape;69;p16"/>
          <p:cNvSpPr txBox="1"/>
          <p:nvPr>
            <p:ph idx="4" type="body"/>
          </p:nvPr>
        </p:nvSpPr>
        <p:spPr>
          <a:xfrm>
            <a:off x="6605588" y="3092450"/>
            <a:ext cx="5748300" cy="56199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0"/>
              </a:spcBef>
              <a:spcAft>
                <a:spcPts val="0"/>
              </a:spcAft>
              <a:buClr>
                <a:srgbClr val="000000"/>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1pPr>
            <a:lvl2pPr indent="-355600" lvl="1" marL="914400" marR="0" rtl="0" algn="l">
              <a:lnSpc>
                <a:spcPct val="100000"/>
              </a:lnSpc>
              <a:spcBef>
                <a:spcPts val="0"/>
              </a:spcBef>
              <a:spcAft>
                <a:spcPts val="0"/>
              </a:spcAft>
              <a:buClr>
                <a:srgbClr val="000000"/>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2pPr>
            <a:lvl3pPr indent="-342900" lvl="2" marL="1371600" marR="0" rtl="0" algn="l">
              <a:lnSpc>
                <a:spcPct val="100000"/>
              </a:lnSpc>
              <a:spcBef>
                <a:spcPts val="0"/>
              </a:spcBef>
              <a:spcAft>
                <a:spcPts val="0"/>
              </a:spcAft>
              <a:buClr>
                <a:srgbClr val="000000"/>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3pPr>
            <a:lvl4pPr indent="-330200" lvl="3" marL="1828800" marR="0" rtl="0" algn="l">
              <a:lnSpc>
                <a:spcPct val="100000"/>
              </a:lnSpc>
              <a:spcBef>
                <a:spcPts val="0"/>
              </a:spcBef>
              <a:spcAft>
                <a:spcPts val="0"/>
              </a:spcAft>
              <a:buClr>
                <a:srgbClr val="000000"/>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30200" lvl="4" marL="2286000" marR="0" rtl="0" algn="l">
              <a:lnSpc>
                <a:spcPct val="100000"/>
              </a:lnSpc>
              <a:spcBef>
                <a:spcPts val="0"/>
              </a:spcBef>
              <a:spcAft>
                <a:spcPts val="0"/>
              </a:spcAft>
              <a:buClr>
                <a:srgbClr val="000000"/>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30200" lvl="5" marL="2743200" marR="0" rtl="0" algn="l">
              <a:lnSpc>
                <a:spcPct val="100000"/>
              </a:lnSpc>
              <a:spcBef>
                <a:spcPts val="0"/>
              </a:spcBef>
              <a:spcAft>
                <a:spcPts val="0"/>
              </a:spcAft>
              <a:buClr>
                <a:srgbClr val="000000"/>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6pPr>
            <a:lvl7pPr indent="-330200" lvl="6" marL="3200400" marR="0" rtl="0" algn="l">
              <a:lnSpc>
                <a:spcPct val="100000"/>
              </a:lnSpc>
              <a:spcBef>
                <a:spcPts val="0"/>
              </a:spcBef>
              <a:spcAft>
                <a:spcPts val="0"/>
              </a:spcAft>
              <a:buClr>
                <a:srgbClr val="000000"/>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7pPr>
            <a:lvl8pPr indent="-330200" lvl="7" marL="3657600" marR="0" rtl="0" algn="l">
              <a:lnSpc>
                <a:spcPct val="100000"/>
              </a:lnSpc>
              <a:spcBef>
                <a:spcPts val="0"/>
              </a:spcBef>
              <a:spcAft>
                <a:spcPts val="0"/>
              </a:spcAft>
              <a:buClr>
                <a:srgbClr val="000000"/>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8pPr>
            <a:lvl9pPr indent="-330200" lvl="8" marL="4114800" marR="0" rtl="0" algn="l">
              <a:lnSpc>
                <a:spcPct val="100000"/>
              </a:lnSpc>
              <a:spcBef>
                <a:spcPts val="0"/>
              </a:spcBef>
              <a:spcAft>
                <a:spcPts val="0"/>
              </a:spcAft>
              <a:buClr>
                <a:srgbClr val="000000"/>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7"/>
          <p:cNvSpPr txBox="1"/>
          <p:nvPr>
            <p:ph type="title"/>
          </p:nvPr>
        </p:nvSpPr>
        <p:spPr>
          <a:xfrm>
            <a:off x="571500" y="0"/>
            <a:ext cx="11861700" cy="17271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1pPr>
            <a:lvl2pPr indent="0" lvl="1"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2pPr>
            <a:lvl3pPr indent="0" lvl="2"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3pPr>
            <a:lvl4pPr indent="0" lvl="3"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4pPr>
            <a:lvl5pPr indent="0" lvl="4"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5pPr>
            <a:lvl6pPr indent="0" lvl="5" marL="4572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6pPr>
            <a:lvl7pPr indent="0" lvl="6" marL="9144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7pPr>
            <a:lvl8pPr indent="0" lvl="7" marL="13716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8pPr>
            <a:lvl9pPr indent="0" lvl="8" marL="18288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3" name="Shape 73"/>
        <p:cNvGrpSpPr/>
        <p:nvPr/>
      </p:nvGrpSpPr>
      <p:grpSpPr>
        <a:xfrm>
          <a:off x="0" y="0"/>
          <a:ext cx="0" cy="0"/>
          <a:chOff x="0" y="0"/>
          <a:chExt cx="0" cy="0"/>
        </a:xfrm>
      </p:grpSpPr>
      <p:sp>
        <p:nvSpPr>
          <p:cNvPr id="74" name="Google Shape;74;p19"/>
          <p:cNvSpPr txBox="1"/>
          <p:nvPr>
            <p:ph type="title"/>
          </p:nvPr>
        </p:nvSpPr>
        <p:spPr>
          <a:xfrm>
            <a:off x="650875" y="388937"/>
            <a:ext cx="4278300" cy="16527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Helvetica Neue"/>
              <a:buNone/>
              <a:defRPr b="1" i="0" sz="2000" u="none" cap="none" strike="noStrike">
                <a:solidFill>
                  <a:schemeClr val="dk1"/>
                </a:solidFill>
                <a:latin typeface="Helvetica Neue"/>
                <a:ea typeface="Helvetica Neue"/>
                <a:cs typeface="Helvetica Neue"/>
                <a:sym typeface="Helvetica Neue"/>
              </a:defRPr>
            </a:lvl1pPr>
            <a:lvl2pPr indent="0" lvl="1"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2pPr>
            <a:lvl3pPr indent="0" lvl="2"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3pPr>
            <a:lvl4pPr indent="0" lvl="3"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4pPr>
            <a:lvl5pPr indent="0" lvl="4"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5pPr>
            <a:lvl6pPr indent="0" lvl="5" marL="4572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6pPr>
            <a:lvl7pPr indent="0" lvl="6" marL="9144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7pPr>
            <a:lvl8pPr indent="0" lvl="7" marL="13716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8pPr>
            <a:lvl9pPr indent="0" lvl="8" marL="18288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9pPr>
          </a:lstStyle>
          <a:p/>
        </p:txBody>
      </p:sp>
      <p:sp>
        <p:nvSpPr>
          <p:cNvPr id="75" name="Google Shape;75;p19"/>
          <p:cNvSpPr txBox="1"/>
          <p:nvPr>
            <p:ph idx="1" type="body"/>
          </p:nvPr>
        </p:nvSpPr>
        <p:spPr>
          <a:xfrm>
            <a:off x="5084762" y="388937"/>
            <a:ext cx="7269300" cy="83232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0"/>
              </a:spcBef>
              <a:spcAft>
                <a:spcPts val="0"/>
              </a:spcAft>
              <a:buClr>
                <a:srgbClr val="000000"/>
              </a:buClr>
              <a:buSzPts val="3200"/>
              <a:buFont typeface="Helvetica Neue"/>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0"/>
              </a:spcBef>
              <a:spcAft>
                <a:spcPts val="0"/>
              </a:spcAft>
              <a:buClr>
                <a:srgbClr val="000000"/>
              </a:buClr>
              <a:buSzPts val="2800"/>
              <a:buFont typeface="Helvetica Neue"/>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lnSpc>
                <a:spcPct val="100000"/>
              </a:lnSpc>
              <a:spcBef>
                <a:spcPts val="0"/>
              </a:spcBef>
              <a:spcAft>
                <a:spcPts val="0"/>
              </a:spcAft>
              <a:buClr>
                <a:srgbClr val="000000"/>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lnSpc>
                <a:spcPct val="100000"/>
              </a:lnSpc>
              <a:spcBef>
                <a:spcPts val="0"/>
              </a:spcBef>
              <a:spcAft>
                <a:spcPts val="0"/>
              </a:spcAft>
              <a:buClr>
                <a:srgbClr val="000000"/>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lnSpc>
                <a:spcPct val="100000"/>
              </a:lnSpc>
              <a:spcBef>
                <a:spcPts val="0"/>
              </a:spcBef>
              <a:spcAft>
                <a:spcPts val="0"/>
              </a:spcAft>
              <a:buClr>
                <a:srgbClr val="000000"/>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lnSpc>
                <a:spcPct val="100000"/>
              </a:lnSpc>
              <a:spcBef>
                <a:spcPts val="0"/>
              </a:spcBef>
              <a:spcAft>
                <a:spcPts val="0"/>
              </a:spcAft>
              <a:buClr>
                <a:srgbClr val="000000"/>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6pPr>
            <a:lvl7pPr indent="-355600" lvl="6" marL="3200400" marR="0" rtl="0" algn="l">
              <a:lnSpc>
                <a:spcPct val="100000"/>
              </a:lnSpc>
              <a:spcBef>
                <a:spcPts val="0"/>
              </a:spcBef>
              <a:spcAft>
                <a:spcPts val="0"/>
              </a:spcAft>
              <a:buClr>
                <a:srgbClr val="000000"/>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7pPr>
            <a:lvl8pPr indent="-355600" lvl="7" marL="3657600" marR="0" rtl="0" algn="l">
              <a:lnSpc>
                <a:spcPct val="100000"/>
              </a:lnSpc>
              <a:spcBef>
                <a:spcPts val="0"/>
              </a:spcBef>
              <a:spcAft>
                <a:spcPts val="0"/>
              </a:spcAft>
              <a:buClr>
                <a:srgbClr val="000000"/>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8pPr>
            <a:lvl9pPr indent="-355600" lvl="8" marL="4114800" marR="0" rtl="0" algn="l">
              <a:lnSpc>
                <a:spcPct val="100000"/>
              </a:lnSpc>
              <a:spcBef>
                <a:spcPts val="0"/>
              </a:spcBef>
              <a:spcAft>
                <a:spcPts val="0"/>
              </a:spcAft>
              <a:buClr>
                <a:srgbClr val="000000"/>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9pPr>
          </a:lstStyle>
          <a:p/>
        </p:txBody>
      </p:sp>
      <p:sp>
        <p:nvSpPr>
          <p:cNvPr id="76" name="Google Shape;76;p19"/>
          <p:cNvSpPr txBox="1"/>
          <p:nvPr>
            <p:ph idx="2" type="body"/>
          </p:nvPr>
        </p:nvSpPr>
        <p:spPr>
          <a:xfrm>
            <a:off x="650875" y="2041525"/>
            <a:ext cx="4278300" cy="6670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2600"/>
              <a:buFont typeface="Helvetica Neue"/>
              <a:buNone/>
              <a:defRPr b="0" i="0" sz="14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0000"/>
              </a:buClr>
              <a:buSzPts val="2600"/>
              <a:buFont typeface="Helvetica Neue"/>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0000"/>
              </a:buClr>
              <a:buSzPts val="2600"/>
              <a:buFont typeface="Helvetica Neue"/>
              <a:buNone/>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0000"/>
              </a:buClr>
              <a:buSzPts val="2600"/>
              <a:buFont typeface="Helvetica Neue"/>
              <a:buNone/>
              <a:defRPr b="0" i="0" sz="900" u="none" cap="none" strike="noStrike">
                <a:solidFill>
                  <a:schemeClr val="dk1"/>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0000"/>
              </a:buClr>
              <a:buSzPts val="2600"/>
              <a:buFont typeface="Helvetica Neue"/>
              <a:buNone/>
              <a:defRPr b="0" i="0" sz="900" u="none" cap="none" strike="noStrike">
                <a:solidFill>
                  <a:schemeClr val="dk1"/>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0000"/>
              </a:buClr>
              <a:buSzPts val="2600"/>
              <a:buFont typeface="Helvetica Neue"/>
              <a:buNone/>
              <a:defRPr b="0" i="0" sz="900" u="none" cap="none" strike="noStrike">
                <a:solidFill>
                  <a:schemeClr val="dk1"/>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0000"/>
              </a:buClr>
              <a:buSzPts val="2600"/>
              <a:buFont typeface="Helvetica Neue"/>
              <a:buNone/>
              <a:defRPr b="0" i="0" sz="900" u="none" cap="none" strike="noStrike">
                <a:solidFill>
                  <a:schemeClr val="dk1"/>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0000"/>
              </a:buClr>
              <a:buSzPts val="2600"/>
              <a:buFont typeface="Helvetica Neue"/>
              <a:buNone/>
              <a:defRPr b="0" i="0" sz="900" u="none" cap="none" strike="noStrike">
                <a:solidFill>
                  <a:schemeClr val="dk1"/>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0000"/>
              </a:buClr>
              <a:buSzPts val="2600"/>
              <a:buFont typeface="Helvetica Neue"/>
              <a:buNone/>
              <a:defRPr b="0" i="0" sz="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7" name="Shape 77"/>
        <p:cNvGrpSpPr/>
        <p:nvPr/>
      </p:nvGrpSpPr>
      <p:grpSpPr>
        <a:xfrm>
          <a:off x="0" y="0"/>
          <a:ext cx="0" cy="0"/>
          <a:chOff x="0" y="0"/>
          <a:chExt cx="0" cy="0"/>
        </a:xfrm>
      </p:grpSpPr>
      <p:sp>
        <p:nvSpPr>
          <p:cNvPr id="78" name="Google Shape;78;p20"/>
          <p:cNvSpPr txBox="1"/>
          <p:nvPr>
            <p:ph type="title"/>
          </p:nvPr>
        </p:nvSpPr>
        <p:spPr>
          <a:xfrm>
            <a:off x="2549525" y="6827838"/>
            <a:ext cx="7802700" cy="8064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Helvetica Neue"/>
              <a:buNone/>
              <a:defRPr b="1" i="0" sz="2000" u="none" cap="none" strike="noStrike">
                <a:solidFill>
                  <a:schemeClr val="dk1"/>
                </a:solidFill>
                <a:latin typeface="Helvetica Neue"/>
                <a:ea typeface="Helvetica Neue"/>
                <a:cs typeface="Helvetica Neue"/>
                <a:sym typeface="Helvetica Neue"/>
              </a:defRPr>
            </a:lvl1pPr>
            <a:lvl2pPr indent="0" lvl="1"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2pPr>
            <a:lvl3pPr indent="0" lvl="2"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3pPr>
            <a:lvl4pPr indent="0" lvl="3"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4pPr>
            <a:lvl5pPr indent="0" lvl="4"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5pPr>
            <a:lvl6pPr indent="0" lvl="5" marL="4572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6pPr>
            <a:lvl7pPr indent="0" lvl="6" marL="9144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7pPr>
            <a:lvl8pPr indent="0" lvl="7" marL="13716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8pPr>
            <a:lvl9pPr indent="0" lvl="8" marL="18288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9pPr>
          </a:lstStyle>
          <a:p/>
        </p:txBody>
      </p:sp>
      <p:sp>
        <p:nvSpPr>
          <p:cNvPr id="79" name="Google Shape;79;p20"/>
          <p:cNvSpPr/>
          <p:nvPr>
            <p:ph idx="2" type="pic"/>
          </p:nvPr>
        </p:nvSpPr>
        <p:spPr>
          <a:xfrm>
            <a:off x="2549525" y="871537"/>
            <a:ext cx="7802700" cy="58515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Helvetica Neue"/>
              <a:buNone/>
              <a:defRPr b="0" i="0" sz="3200" u="none" cap="none" strike="noStrike">
                <a:solidFill>
                  <a:schemeClr val="dk1"/>
                </a:solidFill>
                <a:latin typeface="Helvetica Neue"/>
                <a:ea typeface="Helvetica Neue"/>
                <a:cs typeface="Helvetica Neue"/>
                <a:sym typeface="Helvetica Neue"/>
              </a:defRPr>
            </a:lvl1pPr>
            <a:lvl2pPr indent="0" lvl="1" marL="457200" marR="0" rtl="0" algn="l">
              <a:lnSpc>
                <a:spcPct val="100000"/>
              </a:lnSpc>
              <a:spcBef>
                <a:spcPts val="0"/>
              </a:spcBef>
              <a:spcAft>
                <a:spcPts val="0"/>
              </a:spcAft>
              <a:buClr>
                <a:srgbClr val="000000"/>
              </a:buClr>
              <a:buSzPts val="1400"/>
              <a:buFont typeface="Helvetica Neue"/>
              <a:buNone/>
              <a:defRPr b="0" i="0" sz="2800" u="none" cap="none" strike="noStrike">
                <a:solidFill>
                  <a:schemeClr val="dk1"/>
                </a:solidFill>
                <a:latin typeface="Helvetica Neue"/>
                <a:ea typeface="Helvetica Neue"/>
                <a:cs typeface="Helvetica Neue"/>
                <a:sym typeface="Helvetica Neue"/>
              </a:defRPr>
            </a:lvl2pPr>
            <a:lvl3pPr indent="0" lvl="2" marL="914400" marR="0" rtl="0" algn="l">
              <a:lnSpc>
                <a:spcPct val="100000"/>
              </a:lnSpc>
              <a:spcBef>
                <a:spcPts val="0"/>
              </a:spcBef>
              <a:spcAft>
                <a:spcPts val="0"/>
              </a:spcAft>
              <a:buClr>
                <a:srgbClr val="000000"/>
              </a:buClr>
              <a:buSzPts val="1400"/>
              <a:buFont typeface="Helvetica Neue"/>
              <a:buNone/>
              <a:defRPr b="0" i="0" sz="2400" u="none" cap="none" strike="noStrike">
                <a:solidFill>
                  <a:schemeClr val="dk1"/>
                </a:solidFill>
                <a:latin typeface="Helvetica Neue"/>
                <a:ea typeface="Helvetica Neue"/>
                <a:cs typeface="Helvetica Neue"/>
                <a:sym typeface="Helvetica Neue"/>
              </a:defRPr>
            </a:lvl3pPr>
            <a:lvl4pPr indent="0" lvl="3" marL="1371600" marR="0" rtl="0" algn="l">
              <a:lnSpc>
                <a:spcPct val="100000"/>
              </a:lnSpc>
              <a:spcBef>
                <a:spcPts val="0"/>
              </a:spcBef>
              <a:spcAft>
                <a:spcPts val="0"/>
              </a:spcAft>
              <a:buClr>
                <a:srgbClr val="000000"/>
              </a:buClr>
              <a:buSzPts val="1400"/>
              <a:buFont typeface="Helvetica Neue"/>
              <a:buNone/>
              <a:defRPr b="0" i="0" sz="2000" u="none" cap="none" strike="noStrike">
                <a:solidFill>
                  <a:schemeClr val="dk1"/>
                </a:solidFill>
                <a:latin typeface="Helvetica Neue"/>
                <a:ea typeface="Helvetica Neue"/>
                <a:cs typeface="Helvetica Neue"/>
                <a:sym typeface="Helvetica Neue"/>
              </a:defRPr>
            </a:lvl4pPr>
            <a:lvl5pPr indent="0" lvl="4" marL="1828800" marR="0" rtl="0" algn="l">
              <a:lnSpc>
                <a:spcPct val="100000"/>
              </a:lnSpc>
              <a:spcBef>
                <a:spcPts val="0"/>
              </a:spcBef>
              <a:spcAft>
                <a:spcPts val="0"/>
              </a:spcAft>
              <a:buClr>
                <a:srgbClr val="000000"/>
              </a:buClr>
              <a:buSzPts val="1400"/>
              <a:buFont typeface="Helvetica Neue"/>
              <a:buNone/>
              <a:defRPr b="0" i="0" sz="2000" u="none" cap="none" strike="noStrike">
                <a:solidFill>
                  <a:schemeClr val="dk1"/>
                </a:solidFill>
                <a:latin typeface="Helvetica Neue"/>
                <a:ea typeface="Helvetica Neue"/>
                <a:cs typeface="Helvetica Neue"/>
                <a:sym typeface="Helvetica Neue"/>
              </a:defRPr>
            </a:lvl5pPr>
            <a:lvl6pPr indent="0" lvl="5" marL="2286000" marR="0" rtl="0" algn="l">
              <a:lnSpc>
                <a:spcPct val="100000"/>
              </a:lnSpc>
              <a:spcBef>
                <a:spcPts val="0"/>
              </a:spcBef>
              <a:spcAft>
                <a:spcPts val="0"/>
              </a:spcAft>
              <a:buClr>
                <a:srgbClr val="000000"/>
              </a:buClr>
              <a:buSzPts val="1400"/>
              <a:buFont typeface="Helvetica Neue"/>
              <a:buNone/>
              <a:defRPr b="0" i="0" sz="2000" u="none" cap="none" strike="noStrike">
                <a:solidFill>
                  <a:schemeClr val="dk1"/>
                </a:solidFill>
                <a:latin typeface="Helvetica Neue"/>
                <a:ea typeface="Helvetica Neue"/>
                <a:cs typeface="Helvetica Neue"/>
                <a:sym typeface="Helvetica Neue"/>
              </a:defRPr>
            </a:lvl6pPr>
            <a:lvl7pPr indent="0" lvl="6" marL="2743200" marR="0" rtl="0" algn="l">
              <a:lnSpc>
                <a:spcPct val="100000"/>
              </a:lnSpc>
              <a:spcBef>
                <a:spcPts val="0"/>
              </a:spcBef>
              <a:spcAft>
                <a:spcPts val="0"/>
              </a:spcAft>
              <a:buClr>
                <a:srgbClr val="000000"/>
              </a:buClr>
              <a:buSzPts val="1400"/>
              <a:buFont typeface="Helvetica Neue"/>
              <a:buNone/>
              <a:defRPr b="0" i="0" sz="2000" u="none" cap="none" strike="noStrike">
                <a:solidFill>
                  <a:schemeClr val="dk1"/>
                </a:solidFill>
                <a:latin typeface="Helvetica Neue"/>
                <a:ea typeface="Helvetica Neue"/>
                <a:cs typeface="Helvetica Neue"/>
                <a:sym typeface="Helvetica Neue"/>
              </a:defRPr>
            </a:lvl7pPr>
            <a:lvl8pPr indent="0" lvl="7" marL="3200400" marR="0" rtl="0" algn="l">
              <a:lnSpc>
                <a:spcPct val="100000"/>
              </a:lnSpc>
              <a:spcBef>
                <a:spcPts val="0"/>
              </a:spcBef>
              <a:spcAft>
                <a:spcPts val="0"/>
              </a:spcAft>
              <a:buClr>
                <a:srgbClr val="000000"/>
              </a:buClr>
              <a:buSzPts val="1400"/>
              <a:buFont typeface="Helvetica Neue"/>
              <a:buNone/>
              <a:defRPr b="0" i="0" sz="2000" u="none" cap="none" strike="noStrike">
                <a:solidFill>
                  <a:schemeClr val="dk1"/>
                </a:solidFill>
                <a:latin typeface="Helvetica Neue"/>
                <a:ea typeface="Helvetica Neue"/>
                <a:cs typeface="Helvetica Neue"/>
                <a:sym typeface="Helvetica Neue"/>
              </a:defRPr>
            </a:lvl8pPr>
            <a:lvl9pPr indent="0" lvl="8" marL="3657600" marR="0" rtl="0" algn="l">
              <a:lnSpc>
                <a:spcPct val="100000"/>
              </a:lnSpc>
              <a:spcBef>
                <a:spcPts val="0"/>
              </a:spcBef>
              <a:spcAft>
                <a:spcPts val="0"/>
              </a:spcAft>
              <a:buClr>
                <a:srgbClr val="000000"/>
              </a:buClr>
              <a:buSzPts val="1400"/>
              <a:buFont typeface="Helvetica Neue"/>
              <a:buNone/>
              <a:defRPr b="0" i="0" sz="2000" u="none" cap="none" strike="noStrike">
                <a:solidFill>
                  <a:schemeClr val="dk1"/>
                </a:solidFill>
                <a:latin typeface="Helvetica Neue"/>
                <a:ea typeface="Helvetica Neue"/>
                <a:cs typeface="Helvetica Neue"/>
                <a:sym typeface="Helvetica Neue"/>
              </a:defRPr>
            </a:lvl9pPr>
          </a:lstStyle>
          <a:p/>
        </p:txBody>
      </p:sp>
      <p:sp>
        <p:nvSpPr>
          <p:cNvPr id="80" name="Google Shape;80;p20"/>
          <p:cNvSpPr txBox="1"/>
          <p:nvPr>
            <p:ph idx="1" type="body"/>
          </p:nvPr>
        </p:nvSpPr>
        <p:spPr>
          <a:xfrm>
            <a:off x="2549525" y="7634288"/>
            <a:ext cx="7802700" cy="11445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2600"/>
              <a:buFont typeface="Helvetica Neue"/>
              <a:buNone/>
              <a:defRPr b="0" i="0" sz="14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0000"/>
              </a:buClr>
              <a:buSzPts val="2600"/>
              <a:buFont typeface="Helvetica Neue"/>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0000"/>
              </a:buClr>
              <a:buSzPts val="2600"/>
              <a:buFont typeface="Helvetica Neue"/>
              <a:buNone/>
              <a:defRPr b="0" i="0" sz="1000" u="none" cap="none" strike="noStrike">
                <a:solidFill>
                  <a:schemeClr val="dk1"/>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0000"/>
              </a:buClr>
              <a:buSzPts val="2600"/>
              <a:buFont typeface="Helvetica Neue"/>
              <a:buNone/>
              <a:defRPr b="0" i="0" sz="900" u="none" cap="none" strike="noStrike">
                <a:solidFill>
                  <a:schemeClr val="dk1"/>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0000"/>
              </a:buClr>
              <a:buSzPts val="2600"/>
              <a:buFont typeface="Helvetica Neue"/>
              <a:buNone/>
              <a:defRPr b="0" i="0" sz="900" u="none" cap="none" strike="noStrike">
                <a:solidFill>
                  <a:schemeClr val="dk1"/>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0000"/>
              </a:buClr>
              <a:buSzPts val="2600"/>
              <a:buFont typeface="Helvetica Neue"/>
              <a:buNone/>
              <a:defRPr b="0" i="0" sz="900" u="none" cap="none" strike="noStrike">
                <a:solidFill>
                  <a:schemeClr val="dk1"/>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0000"/>
              </a:buClr>
              <a:buSzPts val="2600"/>
              <a:buFont typeface="Helvetica Neue"/>
              <a:buNone/>
              <a:defRPr b="0" i="0" sz="900" u="none" cap="none" strike="noStrike">
                <a:solidFill>
                  <a:schemeClr val="dk1"/>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0000"/>
              </a:buClr>
              <a:buSzPts val="2600"/>
              <a:buFont typeface="Helvetica Neue"/>
              <a:buNone/>
              <a:defRPr b="0" i="0" sz="900" u="none" cap="none" strike="noStrike">
                <a:solidFill>
                  <a:schemeClr val="dk1"/>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0000"/>
              </a:buClr>
              <a:buSzPts val="2600"/>
              <a:buFont typeface="Helvetica Neue"/>
              <a:buNone/>
              <a:defRPr b="0" i="0" sz="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1" name="Shape 81"/>
        <p:cNvGrpSpPr/>
        <p:nvPr/>
      </p:nvGrpSpPr>
      <p:grpSpPr>
        <a:xfrm>
          <a:off x="0" y="0"/>
          <a:ext cx="0" cy="0"/>
          <a:chOff x="0" y="0"/>
          <a:chExt cx="0" cy="0"/>
        </a:xfrm>
      </p:grpSpPr>
      <p:sp>
        <p:nvSpPr>
          <p:cNvPr id="82" name="Google Shape;82;p21"/>
          <p:cNvSpPr txBox="1"/>
          <p:nvPr>
            <p:ph type="title"/>
          </p:nvPr>
        </p:nvSpPr>
        <p:spPr>
          <a:xfrm>
            <a:off x="571500" y="0"/>
            <a:ext cx="11861700" cy="17271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1pPr>
            <a:lvl2pPr indent="0" lvl="1"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2pPr>
            <a:lvl3pPr indent="0" lvl="2"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3pPr>
            <a:lvl4pPr indent="0" lvl="3"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4pPr>
            <a:lvl5pPr indent="0" lvl="4"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5pPr>
            <a:lvl6pPr indent="0" lvl="5" marL="4572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6pPr>
            <a:lvl7pPr indent="0" lvl="6" marL="9144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7pPr>
            <a:lvl8pPr indent="0" lvl="7" marL="13716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8pPr>
            <a:lvl9pPr indent="0" lvl="8" marL="18288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9pPr>
          </a:lstStyle>
          <a:p/>
        </p:txBody>
      </p:sp>
      <p:sp>
        <p:nvSpPr>
          <p:cNvPr id="83" name="Google Shape;83;p21"/>
          <p:cNvSpPr txBox="1"/>
          <p:nvPr>
            <p:ph idx="1" type="body"/>
          </p:nvPr>
        </p:nvSpPr>
        <p:spPr>
          <a:xfrm rot="5400000">
            <a:off x="2787699" y="107999"/>
            <a:ext cx="7429500" cy="118617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1pPr>
            <a:lvl2pPr indent="-393700" lvl="1" marL="9144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5pPr>
            <a:lvl6pPr indent="-393700" lvl="5" marL="27432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6pPr>
            <a:lvl7pPr indent="-393700" lvl="6" marL="32004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7pPr>
            <a:lvl8pPr indent="-393700" lvl="7" marL="36576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8pPr>
            <a:lvl9pPr indent="-393700" lvl="8" marL="41148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974725" y="3030538"/>
            <a:ext cx="11055350" cy="2090737"/>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1pPr>
            <a:lvl2pPr indent="0" lvl="1"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2pPr>
            <a:lvl3pPr indent="0" lvl="2"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3pPr>
            <a:lvl4pPr indent="0" lvl="3"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4pPr>
            <a:lvl5pPr indent="0" lvl="4"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5pPr>
            <a:lvl6pPr indent="0" lvl="5" marL="4572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6pPr>
            <a:lvl7pPr indent="0" lvl="6" marL="9144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7pPr>
            <a:lvl8pPr indent="0" lvl="7" marL="13716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8pPr>
            <a:lvl9pPr indent="0" lvl="8" marL="18288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9pPr>
          </a:lstStyle>
          <a:p/>
        </p:txBody>
      </p:sp>
      <p:sp>
        <p:nvSpPr>
          <p:cNvPr id="23" name="Google Shape;23;p3"/>
          <p:cNvSpPr txBox="1"/>
          <p:nvPr>
            <p:ph idx="1" type="subTitle"/>
          </p:nvPr>
        </p:nvSpPr>
        <p:spPr>
          <a:xfrm>
            <a:off x="1951038" y="5527675"/>
            <a:ext cx="9102725" cy="249237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Clr>
                <a:schemeClr val="dk1"/>
              </a:buClr>
              <a:buSzPts val="1400"/>
              <a:buFont typeface="Helvetica Neue"/>
              <a:buNone/>
              <a:defRPr b="0" i="0" sz="2600" u="none" cap="none" strike="noStrike">
                <a:solidFill>
                  <a:schemeClr val="dk1"/>
                </a:solidFill>
                <a:latin typeface="Helvetica Neue"/>
                <a:ea typeface="Helvetica Neue"/>
                <a:cs typeface="Helvetica Neue"/>
                <a:sym typeface="Helvetica Neue"/>
              </a:defRPr>
            </a:lvl1pPr>
            <a:lvl2pPr indent="0" lvl="1" marL="457200" marR="0" rtl="0" algn="ctr">
              <a:spcBef>
                <a:spcPts val="0"/>
              </a:spcBef>
              <a:spcAft>
                <a:spcPts val="0"/>
              </a:spcAft>
              <a:buClr>
                <a:schemeClr val="dk1"/>
              </a:buClr>
              <a:buSzPts val="1400"/>
              <a:buFont typeface="Helvetica Neue"/>
              <a:buNone/>
              <a:defRPr b="0" i="0" sz="2600" u="none" cap="none" strike="noStrike">
                <a:solidFill>
                  <a:schemeClr val="dk1"/>
                </a:solidFill>
                <a:latin typeface="Helvetica Neue"/>
                <a:ea typeface="Helvetica Neue"/>
                <a:cs typeface="Helvetica Neue"/>
                <a:sym typeface="Helvetica Neue"/>
              </a:defRPr>
            </a:lvl2pPr>
            <a:lvl3pPr indent="0" lvl="2" marL="914400" marR="0" rtl="0" algn="ctr">
              <a:spcBef>
                <a:spcPts val="0"/>
              </a:spcBef>
              <a:spcAft>
                <a:spcPts val="0"/>
              </a:spcAft>
              <a:buClr>
                <a:schemeClr val="dk1"/>
              </a:buClr>
              <a:buSzPts val="1400"/>
              <a:buFont typeface="Helvetica Neue"/>
              <a:buNone/>
              <a:defRPr b="0" i="0" sz="2600" u="none" cap="none" strike="noStrike">
                <a:solidFill>
                  <a:schemeClr val="dk1"/>
                </a:solidFill>
                <a:latin typeface="Helvetica Neue"/>
                <a:ea typeface="Helvetica Neue"/>
                <a:cs typeface="Helvetica Neue"/>
                <a:sym typeface="Helvetica Neue"/>
              </a:defRPr>
            </a:lvl3pPr>
            <a:lvl4pPr indent="0" lvl="3" marL="1371600" marR="0" rtl="0" algn="ctr">
              <a:spcBef>
                <a:spcPts val="0"/>
              </a:spcBef>
              <a:spcAft>
                <a:spcPts val="0"/>
              </a:spcAft>
              <a:buClr>
                <a:schemeClr val="dk1"/>
              </a:buClr>
              <a:buSzPts val="1400"/>
              <a:buFont typeface="Helvetica Neue"/>
              <a:buNone/>
              <a:defRPr b="0" i="0" sz="2600" u="none" cap="none" strike="noStrike">
                <a:solidFill>
                  <a:schemeClr val="dk1"/>
                </a:solidFill>
                <a:latin typeface="Helvetica Neue"/>
                <a:ea typeface="Helvetica Neue"/>
                <a:cs typeface="Helvetica Neue"/>
                <a:sym typeface="Helvetica Neue"/>
              </a:defRPr>
            </a:lvl4pPr>
            <a:lvl5pPr indent="0" lvl="4" marL="1828800" marR="0" rtl="0" algn="ctr">
              <a:spcBef>
                <a:spcPts val="0"/>
              </a:spcBef>
              <a:spcAft>
                <a:spcPts val="0"/>
              </a:spcAft>
              <a:buClr>
                <a:schemeClr val="dk1"/>
              </a:buClr>
              <a:buSzPts val="1400"/>
              <a:buFont typeface="Helvetica Neue"/>
              <a:buNone/>
              <a:defRPr b="0" i="0" sz="2600" u="none" cap="none" strike="noStrike">
                <a:solidFill>
                  <a:schemeClr val="dk1"/>
                </a:solidFill>
                <a:latin typeface="Helvetica Neue"/>
                <a:ea typeface="Helvetica Neue"/>
                <a:cs typeface="Helvetica Neue"/>
                <a:sym typeface="Helvetica Neue"/>
              </a:defRPr>
            </a:lvl5pPr>
            <a:lvl6pPr indent="0" lvl="5" marL="2286000" marR="0" rtl="0" algn="ctr">
              <a:spcBef>
                <a:spcPts val="0"/>
              </a:spcBef>
              <a:spcAft>
                <a:spcPts val="0"/>
              </a:spcAft>
              <a:buClr>
                <a:schemeClr val="dk1"/>
              </a:buClr>
              <a:buSzPts val="1400"/>
              <a:buFont typeface="Helvetica Neue"/>
              <a:buNone/>
              <a:defRPr b="0" i="0" sz="2600" u="none" cap="none" strike="noStrike">
                <a:solidFill>
                  <a:schemeClr val="dk1"/>
                </a:solidFill>
                <a:latin typeface="Helvetica Neue"/>
                <a:ea typeface="Helvetica Neue"/>
                <a:cs typeface="Helvetica Neue"/>
                <a:sym typeface="Helvetica Neue"/>
              </a:defRPr>
            </a:lvl6pPr>
            <a:lvl7pPr indent="0" lvl="6" marL="2743200" marR="0" rtl="0" algn="ctr">
              <a:spcBef>
                <a:spcPts val="0"/>
              </a:spcBef>
              <a:spcAft>
                <a:spcPts val="0"/>
              </a:spcAft>
              <a:buClr>
                <a:schemeClr val="dk1"/>
              </a:buClr>
              <a:buSzPts val="1400"/>
              <a:buFont typeface="Helvetica Neue"/>
              <a:buNone/>
              <a:defRPr b="0" i="0" sz="2600" u="none" cap="none" strike="noStrike">
                <a:solidFill>
                  <a:schemeClr val="dk1"/>
                </a:solidFill>
                <a:latin typeface="Helvetica Neue"/>
                <a:ea typeface="Helvetica Neue"/>
                <a:cs typeface="Helvetica Neue"/>
                <a:sym typeface="Helvetica Neue"/>
              </a:defRPr>
            </a:lvl7pPr>
            <a:lvl8pPr indent="0" lvl="7" marL="3200400" marR="0" rtl="0" algn="ctr">
              <a:spcBef>
                <a:spcPts val="0"/>
              </a:spcBef>
              <a:spcAft>
                <a:spcPts val="0"/>
              </a:spcAft>
              <a:buClr>
                <a:schemeClr val="dk1"/>
              </a:buClr>
              <a:buSzPts val="1400"/>
              <a:buFont typeface="Helvetica Neue"/>
              <a:buNone/>
              <a:defRPr b="0" i="0" sz="2600" u="none" cap="none" strike="noStrike">
                <a:solidFill>
                  <a:schemeClr val="dk1"/>
                </a:solidFill>
                <a:latin typeface="Helvetica Neue"/>
                <a:ea typeface="Helvetica Neue"/>
                <a:cs typeface="Helvetica Neue"/>
                <a:sym typeface="Helvetica Neue"/>
              </a:defRPr>
            </a:lvl8pPr>
            <a:lvl9pPr indent="0" lvl="8" marL="3657600" marR="0" rtl="0" algn="ctr">
              <a:spcBef>
                <a:spcPts val="0"/>
              </a:spcBef>
              <a:spcAft>
                <a:spcPts val="0"/>
              </a:spcAft>
              <a:buClr>
                <a:schemeClr val="dk1"/>
              </a:buClr>
              <a:buSzPts val="1400"/>
              <a:buFont typeface="Helvetica Neue"/>
              <a:buNone/>
              <a:defRPr b="0" i="0" sz="26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2"/>
          <p:cNvSpPr txBox="1"/>
          <p:nvPr>
            <p:ph type="title"/>
          </p:nvPr>
        </p:nvSpPr>
        <p:spPr>
          <a:xfrm rot="5400000">
            <a:off x="6073749" y="3394049"/>
            <a:ext cx="9753600" cy="29655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1pPr>
            <a:lvl2pPr indent="0" lvl="1"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2pPr>
            <a:lvl3pPr indent="0" lvl="2"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3pPr>
            <a:lvl4pPr indent="0" lvl="3"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4pPr>
            <a:lvl5pPr indent="0" lvl="4"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5pPr>
            <a:lvl6pPr indent="0" lvl="5" marL="4572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6pPr>
            <a:lvl7pPr indent="0" lvl="6" marL="9144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7pPr>
            <a:lvl8pPr indent="0" lvl="7" marL="13716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8pPr>
            <a:lvl9pPr indent="0" lvl="8" marL="18288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9pPr>
          </a:lstStyle>
          <a:p/>
        </p:txBody>
      </p:sp>
      <p:sp>
        <p:nvSpPr>
          <p:cNvPr id="86" name="Google Shape;86;p22"/>
          <p:cNvSpPr txBox="1"/>
          <p:nvPr>
            <p:ph idx="1" type="body"/>
          </p:nvPr>
        </p:nvSpPr>
        <p:spPr>
          <a:xfrm rot="5400000">
            <a:off x="66749" y="504899"/>
            <a:ext cx="9753600" cy="87438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1pPr>
            <a:lvl2pPr indent="-393700" lvl="1" marL="9144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5pPr>
            <a:lvl6pPr indent="-393700" lvl="5" marL="27432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6pPr>
            <a:lvl7pPr indent="-393700" lvl="6" marL="32004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7pPr>
            <a:lvl8pPr indent="-393700" lvl="7" marL="36576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8pPr>
            <a:lvl9pPr indent="-393700" lvl="8" marL="41148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1027113" y="6267450"/>
            <a:ext cx="11053762" cy="19367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1"/>
                </a:solidFill>
                <a:latin typeface="Helvetica Neue Light"/>
                <a:ea typeface="Helvetica Neue Light"/>
                <a:cs typeface="Helvetica Neue Light"/>
                <a:sym typeface="Helvetica Neue Light"/>
              </a:defRPr>
            </a:lvl1pPr>
            <a:lvl2pPr indent="0" lvl="1"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2pPr>
            <a:lvl3pPr indent="0" lvl="2"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3pPr>
            <a:lvl4pPr indent="0" lvl="3"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4pPr>
            <a:lvl5pPr indent="0" lvl="4"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5pPr>
            <a:lvl6pPr indent="0" lvl="5" marL="4572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6pPr>
            <a:lvl7pPr indent="0" lvl="6" marL="9144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7pPr>
            <a:lvl8pPr indent="0" lvl="7" marL="13716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8pPr>
            <a:lvl9pPr indent="0" lvl="8" marL="18288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9pPr>
          </a:lstStyle>
          <a:p/>
        </p:txBody>
      </p:sp>
      <p:sp>
        <p:nvSpPr>
          <p:cNvPr id="26" name="Google Shape;26;p4"/>
          <p:cNvSpPr txBox="1"/>
          <p:nvPr>
            <p:ph idx="1" type="body"/>
          </p:nvPr>
        </p:nvSpPr>
        <p:spPr>
          <a:xfrm>
            <a:off x="1027113" y="4133850"/>
            <a:ext cx="11053762" cy="2133600"/>
          </a:xfrm>
          <a:prstGeom prst="rect">
            <a:avLst/>
          </a:prstGeom>
          <a:noFill/>
          <a:ln>
            <a:noFill/>
          </a:ln>
        </p:spPr>
        <p:txBody>
          <a:bodyPr anchorCtr="0" anchor="b" bIns="91425" lIns="91425" spcFirstLastPara="1" rIns="91425" wrap="square" tIns="91425"/>
          <a:lstStyle>
            <a:lvl1pPr indent="-228600" lvl="0" marL="457200" marR="0" rtl="0" algn="ctr">
              <a:spcBef>
                <a:spcPts val="0"/>
              </a:spcBef>
              <a:spcAft>
                <a:spcPts val="0"/>
              </a:spcAft>
              <a:buClr>
                <a:schemeClr val="dk1"/>
              </a:buClr>
              <a:buSzPts val="1400"/>
              <a:buFont typeface="Helvetica Neue"/>
              <a:buNone/>
              <a:defRPr b="0" i="0" sz="20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Clr>
                <a:schemeClr val="dk1"/>
              </a:buClr>
              <a:buSzPts val="1400"/>
              <a:buFont typeface="Helvetica Neue"/>
              <a:buNone/>
              <a:defRPr b="0" i="0" sz="18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Clr>
                <a:schemeClr val="dk1"/>
              </a:buClr>
              <a:buSzPts val="1400"/>
              <a:buFont typeface="Helvetica Neue"/>
              <a:buNone/>
              <a:defRPr b="0" i="0" sz="16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5"/>
          <p:cNvSpPr txBox="1"/>
          <p:nvPr>
            <p:ph type="title"/>
          </p:nvPr>
        </p:nvSpPr>
        <p:spPr>
          <a:xfrm>
            <a:off x="571500" y="1574800"/>
            <a:ext cx="11861800" cy="292100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1pPr>
            <a:lvl2pPr indent="0" lvl="1"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2pPr>
            <a:lvl3pPr indent="0" lvl="2"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3pPr>
            <a:lvl4pPr indent="0" lvl="3"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4pPr>
            <a:lvl5pPr indent="0" lvl="4"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5pPr>
            <a:lvl6pPr indent="0" lvl="5" marL="4572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6pPr>
            <a:lvl7pPr indent="0" lvl="6" marL="9144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7pPr>
            <a:lvl8pPr indent="0" lvl="7" marL="13716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8pPr>
            <a:lvl9pPr indent="0" lvl="8" marL="18288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9pPr>
          </a:lstStyle>
          <a:p/>
        </p:txBody>
      </p:sp>
      <p:sp>
        <p:nvSpPr>
          <p:cNvPr id="29" name="Google Shape;29;p5"/>
          <p:cNvSpPr txBox="1"/>
          <p:nvPr>
            <p:ph idx="1" type="body"/>
          </p:nvPr>
        </p:nvSpPr>
        <p:spPr>
          <a:xfrm>
            <a:off x="571500" y="5016500"/>
            <a:ext cx="5854700" cy="3175000"/>
          </a:xfrm>
          <a:prstGeom prst="rect">
            <a:avLst/>
          </a:prstGeom>
          <a:noFill/>
          <a:ln>
            <a:noFill/>
          </a:ln>
        </p:spPr>
        <p:txBody>
          <a:bodyPr anchorCtr="0" anchor="t" bIns="91425" lIns="91425" spcFirstLastPara="1" rIns="91425" wrap="square" tIns="91425"/>
          <a:lstStyle>
            <a:lvl1pPr indent="-228600" lvl="0" marL="457200" marR="0" rtl="0" algn="ctr">
              <a:spcBef>
                <a:spcPts val="0"/>
              </a:spcBef>
              <a:spcAft>
                <a:spcPts val="0"/>
              </a:spcAft>
              <a:buSzPts val="1400"/>
              <a:buNone/>
              <a:defRPr b="0" i="0" sz="28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SzPts val="1400"/>
              <a:buNone/>
              <a:defRPr b="0" i="0" sz="24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SzPts val="1400"/>
              <a:buNone/>
              <a:defRPr b="0" i="0" sz="20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30" name="Google Shape;30;p5"/>
          <p:cNvSpPr txBox="1"/>
          <p:nvPr>
            <p:ph idx="2" type="body"/>
          </p:nvPr>
        </p:nvSpPr>
        <p:spPr>
          <a:xfrm>
            <a:off x="6578600" y="5016500"/>
            <a:ext cx="5854700" cy="3175000"/>
          </a:xfrm>
          <a:prstGeom prst="rect">
            <a:avLst/>
          </a:prstGeom>
          <a:noFill/>
          <a:ln>
            <a:noFill/>
          </a:ln>
        </p:spPr>
        <p:txBody>
          <a:bodyPr anchorCtr="0" anchor="t" bIns="91425" lIns="91425" spcFirstLastPara="1" rIns="91425" wrap="square" tIns="91425"/>
          <a:lstStyle>
            <a:lvl1pPr indent="-228600" lvl="0" marL="457200" marR="0" rtl="0" algn="ctr">
              <a:spcBef>
                <a:spcPts val="0"/>
              </a:spcBef>
              <a:spcAft>
                <a:spcPts val="0"/>
              </a:spcAft>
              <a:buSzPts val="1400"/>
              <a:buNone/>
              <a:defRPr b="0" i="0" sz="28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SzPts val="1400"/>
              <a:buNone/>
              <a:defRPr b="0" i="0" sz="24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SzPts val="1400"/>
              <a:buNone/>
              <a:defRPr b="0" i="0" sz="20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1" name="Shape 31"/>
        <p:cNvGrpSpPr/>
        <p:nvPr/>
      </p:nvGrpSpPr>
      <p:grpSpPr>
        <a:xfrm>
          <a:off x="0" y="0"/>
          <a:ext cx="0" cy="0"/>
          <a:chOff x="0" y="0"/>
          <a:chExt cx="0" cy="0"/>
        </a:xfrm>
      </p:grpSpPr>
      <p:sp>
        <p:nvSpPr>
          <p:cNvPr id="32" name="Google Shape;32;p6"/>
          <p:cNvSpPr txBox="1"/>
          <p:nvPr>
            <p:ph type="title"/>
          </p:nvPr>
        </p:nvSpPr>
        <p:spPr>
          <a:xfrm>
            <a:off x="650875" y="390525"/>
            <a:ext cx="11703050" cy="162560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1pPr>
            <a:lvl2pPr indent="0" lvl="1"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2pPr>
            <a:lvl3pPr indent="0" lvl="2"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3pPr>
            <a:lvl4pPr indent="0" lvl="3"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4pPr>
            <a:lvl5pPr indent="0" lvl="4"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5pPr>
            <a:lvl6pPr indent="0" lvl="5" marL="4572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6pPr>
            <a:lvl7pPr indent="0" lvl="6" marL="9144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7pPr>
            <a:lvl8pPr indent="0" lvl="7" marL="13716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8pPr>
            <a:lvl9pPr indent="0" lvl="8" marL="18288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9pPr>
          </a:lstStyle>
          <a:p/>
        </p:txBody>
      </p:sp>
      <p:sp>
        <p:nvSpPr>
          <p:cNvPr id="33" name="Google Shape;33;p6"/>
          <p:cNvSpPr txBox="1"/>
          <p:nvPr>
            <p:ph idx="1" type="body"/>
          </p:nvPr>
        </p:nvSpPr>
        <p:spPr>
          <a:xfrm>
            <a:off x="650875" y="2182813"/>
            <a:ext cx="5745163" cy="909637"/>
          </a:xfrm>
          <a:prstGeom prst="rect">
            <a:avLst/>
          </a:prstGeom>
          <a:noFill/>
          <a:ln>
            <a:noFill/>
          </a:ln>
        </p:spPr>
        <p:txBody>
          <a:bodyPr anchorCtr="0" anchor="b" bIns="91425" lIns="91425" spcFirstLastPara="1" rIns="91425" wrap="square" tIns="91425"/>
          <a:lstStyle>
            <a:lvl1pPr indent="-228600" lvl="0" marL="457200" marR="0" rtl="0" algn="ctr">
              <a:spcBef>
                <a:spcPts val="0"/>
              </a:spcBef>
              <a:spcAft>
                <a:spcPts val="0"/>
              </a:spcAft>
              <a:buClr>
                <a:schemeClr val="dk1"/>
              </a:buClr>
              <a:buSzPts val="1400"/>
              <a:buFont typeface="Helvetica Neue"/>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Clr>
                <a:schemeClr val="dk1"/>
              </a:buClr>
              <a:buSzPts val="1400"/>
              <a:buFont typeface="Helvetica Neue"/>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Clr>
                <a:schemeClr val="dk1"/>
              </a:buClr>
              <a:buSzPts val="1400"/>
              <a:buFont typeface="Helvetica Neue"/>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Clr>
                <a:schemeClr val="dk1"/>
              </a:buClr>
              <a:buSzPts val="1400"/>
              <a:buFont typeface="Helvetica Neue"/>
              <a:buNone/>
              <a:defRPr b="1" i="0" sz="16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Clr>
                <a:schemeClr val="dk1"/>
              </a:buClr>
              <a:buSzPts val="1400"/>
              <a:buFont typeface="Helvetica Neue"/>
              <a:buNone/>
              <a:defRPr b="1" i="0" sz="16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Clr>
                <a:schemeClr val="dk1"/>
              </a:buClr>
              <a:buSzPts val="1400"/>
              <a:buFont typeface="Helvetica Neue"/>
              <a:buNone/>
              <a:defRPr b="1" i="0" sz="16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Clr>
                <a:schemeClr val="dk1"/>
              </a:buClr>
              <a:buSzPts val="1400"/>
              <a:buFont typeface="Helvetica Neue"/>
              <a:buNone/>
              <a:defRPr b="1" i="0" sz="16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Clr>
                <a:schemeClr val="dk1"/>
              </a:buClr>
              <a:buSzPts val="1400"/>
              <a:buFont typeface="Helvetica Neue"/>
              <a:buNone/>
              <a:defRPr b="1" i="0" sz="16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Clr>
                <a:schemeClr val="dk1"/>
              </a:buClr>
              <a:buSzPts val="1400"/>
              <a:buFont typeface="Helvetica Neue"/>
              <a:buNone/>
              <a:defRPr b="1" i="0" sz="1600" u="none" cap="none" strike="noStrike">
                <a:solidFill>
                  <a:schemeClr val="dk1"/>
                </a:solidFill>
                <a:latin typeface="Helvetica Neue"/>
                <a:ea typeface="Helvetica Neue"/>
                <a:cs typeface="Helvetica Neue"/>
                <a:sym typeface="Helvetica Neue"/>
              </a:defRPr>
            </a:lvl9pPr>
          </a:lstStyle>
          <a:p/>
        </p:txBody>
      </p:sp>
      <p:sp>
        <p:nvSpPr>
          <p:cNvPr id="34" name="Google Shape;34;p6"/>
          <p:cNvSpPr txBox="1"/>
          <p:nvPr>
            <p:ph idx="2" type="body"/>
          </p:nvPr>
        </p:nvSpPr>
        <p:spPr>
          <a:xfrm>
            <a:off x="650875" y="3092450"/>
            <a:ext cx="5745163" cy="5619750"/>
          </a:xfrm>
          <a:prstGeom prst="rect">
            <a:avLst/>
          </a:prstGeom>
          <a:noFill/>
          <a:ln>
            <a:noFill/>
          </a:ln>
        </p:spPr>
        <p:txBody>
          <a:bodyPr anchorCtr="0" anchor="t" bIns="91425" lIns="91425" spcFirstLastPara="1" rIns="91425" wrap="square" tIns="91425"/>
          <a:lstStyle>
            <a:lvl1pPr indent="-228600" lvl="0" marL="457200" marR="0" rtl="0" algn="ctr">
              <a:spcBef>
                <a:spcPts val="0"/>
              </a:spcBef>
              <a:spcAft>
                <a:spcPts val="0"/>
              </a:spcAft>
              <a:buSzPts val="1400"/>
              <a:buNone/>
              <a:defRPr b="0" i="0" sz="24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SzPts val="1400"/>
              <a:buNone/>
              <a:defRPr b="0" i="0" sz="20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35" name="Google Shape;35;p6"/>
          <p:cNvSpPr txBox="1"/>
          <p:nvPr>
            <p:ph idx="3" type="body"/>
          </p:nvPr>
        </p:nvSpPr>
        <p:spPr>
          <a:xfrm>
            <a:off x="6605588" y="2182813"/>
            <a:ext cx="5748337" cy="909637"/>
          </a:xfrm>
          <a:prstGeom prst="rect">
            <a:avLst/>
          </a:prstGeom>
          <a:noFill/>
          <a:ln>
            <a:noFill/>
          </a:ln>
        </p:spPr>
        <p:txBody>
          <a:bodyPr anchorCtr="0" anchor="b" bIns="91425" lIns="91425" spcFirstLastPara="1" rIns="91425" wrap="square" tIns="91425"/>
          <a:lstStyle>
            <a:lvl1pPr indent="-228600" lvl="0" marL="457200" marR="0" rtl="0" algn="ctr">
              <a:spcBef>
                <a:spcPts val="0"/>
              </a:spcBef>
              <a:spcAft>
                <a:spcPts val="0"/>
              </a:spcAft>
              <a:buClr>
                <a:schemeClr val="dk1"/>
              </a:buClr>
              <a:buSzPts val="1400"/>
              <a:buFont typeface="Helvetica Neue"/>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Clr>
                <a:schemeClr val="dk1"/>
              </a:buClr>
              <a:buSzPts val="1400"/>
              <a:buFont typeface="Helvetica Neue"/>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Clr>
                <a:schemeClr val="dk1"/>
              </a:buClr>
              <a:buSzPts val="1400"/>
              <a:buFont typeface="Helvetica Neue"/>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Clr>
                <a:schemeClr val="dk1"/>
              </a:buClr>
              <a:buSzPts val="1400"/>
              <a:buFont typeface="Helvetica Neue"/>
              <a:buNone/>
              <a:defRPr b="1" i="0" sz="16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Clr>
                <a:schemeClr val="dk1"/>
              </a:buClr>
              <a:buSzPts val="1400"/>
              <a:buFont typeface="Helvetica Neue"/>
              <a:buNone/>
              <a:defRPr b="1" i="0" sz="16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Clr>
                <a:schemeClr val="dk1"/>
              </a:buClr>
              <a:buSzPts val="1400"/>
              <a:buFont typeface="Helvetica Neue"/>
              <a:buNone/>
              <a:defRPr b="1" i="0" sz="16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Clr>
                <a:schemeClr val="dk1"/>
              </a:buClr>
              <a:buSzPts val="1400"/>
              <a:buFont typeface="Helvetica Neue"/>
              <a:buNone/>
              <a:defRPr b="1" i="0" sz="16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Clr>
                <a:schemeClr val="dk1"/>
              </a:buClr>
              <a:buSzPts val="1400"/>
              <a:buFont typeface="Helvetica Neue"/>
              <a:buNone/>
              <a:defRPr b="1" i="0" sz="16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Clr>
                <a:schemeClr val="dk1"/>
              </a:buClr>
              <a:buSzPts val="1400"/>
              <a:buFont typeface="Helvetica Neue"/>
              <a:buNone/>
              <a:defRPr b="1" i="0" sz="1600" u="none" cap="none" strike="noStrike">
                <a:solidFill>
                  <a:schemeClr val="dk1"/>
                </a:solidFill>
                <a:latin typeface="Helvetica Neue"/>
                <a:ea typeface="Helvetica Neue"/>
                <a:cs typeface="Helvetica Neue"/>
                <a:sym typeface="Helvetica Neue"/>
              </a:defRPr>
            </a:lvl9pPr>
          </a:lstStyle>
          <a:p/>
        </p:txBody>
      </p:sp>
      <p:sp>
        <p:nvSpPr>
          <p:cNvPr id="36" name="Google Shape;36;p6"/>
          <p:cNvSpPr txBox="1"/>
          <p:nvPr>
            <p:ph idx="4" type="body"/>
          </p:nvPr>
        </p:nvSpPr>
        <p:spPr>
          <a:xfrm>
            <a:off x="6605588" y="3092450"/>
            <a:ext cx="5748337" cy="5619750"/>
          </a:xfrm>
          <a:prstGeom prst="rect">
            <a:avLst/>
          </a:prstGeom>
          <a:noFill/>
          <a:ln>
            <a:noFill/>
          </a:ln>
        </p:spPr>
        <p:txBody>
          <a:bodyPr anchorCtr="0" anchor="t" bIns="91425" lIns="91425" spcFirstLastPara="1" rIns="91425" wrap="square" tIns="91425"/>
          <a:lstStyle>
            <a:lvl1pPr indent="-228600" lvl="0" marL="457200" marR="0" rtl="0" algn="ctr">
              <a:spcBef>
                <a:spcPts val="0"/>
              </a:spcBef>
              <a:spcAft>
                <a:spcPts val="0"/>
              </a:spcAft>
              <a:buSzPts val="1400"/>
              <a:buNone/>
              <a:defRPr b="0" i="0" sz="24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SzPts val="1400"/>
              <a:buNone/>
              <a:defRPr b="0" i="0" sz="20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7"/>
          <p:cNvSpPr txBox="1"/>
          <p:nvPr>
            <p:ph type="title"/>
          </p:nvPr>
        </p:nvSpPr>
        <p:spPr>
          <a:xfrm>
            <a:off x="571500" y="1574800"/>
            <a:ext cx="11861800" cy="292100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1pPr>
            <a:lvl2pPr indent="0" lvl="1"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2pPr>
            <a:lvl3pPr indent="0" lvl="2"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3pPr>
            <a:lvl4pPr indent="0" lvl="3"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4pPr>
            <a:lvl5pPr indent="0" lvl="4"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5pPr>
            <a:lvl6pPr indent="0" lvl="5" marL="4572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6pPr>
            <a:lvl7pPr indent="0" lvl="6" marL="9144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7pPr>
            <a:lvl8pPr indent="0" lvl="7" marL="13716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8pPr>
            <a:lvl9pPr indent="0" lvl="8" marL="18288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0" name="Shape 40"/>
        <p:cNvGrpSpPr/>
        <p:nvPr/>
      </p:nvGrpSpPr>
      <p:grpSpPr>
        <a:xfrm>
          <a:off x="0" y="0"/>
          <a:ext cx="0" cy="0"/>
          <a:chOff x="0" y="0"/>
          <a:chExt cx="0" cy="0"/>
        </a:xfrm>
      </p:grpSpPr>
      <p:sp>
        <p:nvSpPr>
          <p:cNvPr id="41" name="Google Shape;41;p9"/>
          <p:cNvSpPr txBox="1"/>
          <p:nvPr>
            <p:ph type="title"/>
          </p:nvPr>
        </p:nvSpPr>
        <p:spPr>
          <a:xfrm>
            <a:off x="650875" y="388938"/>
            <a:ext cx="4278313" cy="16525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1"/>
                </a:solidFill>
                <a:latin typeface="Helvetica Neue Light"/>
                <a:ea typeface="Helvetica Neue Light"/>
                <a:cs typeface="Helvetica Neue Light"/>
                <a:sym typeface="Helvetica Neue Light"/>
              </a:defRPr>
            </a:lvl1pPr>
            <a:lvl2pPr indent="0" lvl="1"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2pPr>
            <a:lvl3pPr indent="0" lvl="2"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3pPr>
            <a:lvl4pPr indent="0" lvl="3"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4pPr>
            <a:lvl5pPr indent="0" lvl="4"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5pPr>
            <a:lvl6pPr indent="0" lvl="5" marL="4572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6pPr>
            <a:lvl7pPr indent="0" lvl="6" marL="9144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7pPr>
            <a:lvl8pPr indent="0" lvl="7" marL="13716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8pPr>
            <a:lvl9pPr indent="0" lvl="8" marL="18288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9pPr>
          </a:lstStyle>
          <a:p/>
        </p:txBody>
      </p:sp>
      <p:sp>
        <p:nvSpPr>
          <p:cNvPr id="42" name="Google Shape;42;p9"/>
          <p:cNvSpPr txBox="1"/>
          <p:nvPr>
            <p:ph idx="1" type="body"/>
          </p:nvPr>
        </p:nvSpPr>
        <p:spPr>
          <a:xfrm>
            <a:off x="5084763" y="388938"/>
            <a:ext cx="7269162" cy="8323262"/>
          </a:xfrm>
          <a:prstGeom prst="rect">
            <a:avLst/>
          </a:prstGeom>
          <a:noFill/>
          <a:ln>
            <a:noFill/>
          </a:ln>
        </p:spPr>
        <p:txBody>
          <a:bodyPr anchorCtr="0" anchor="t" bIns="91425" lIns="91425" spcFirstLastPara="1" rIns="91425" wrap="square" tIns="91425"/>
          <a:lstStyle>
            <a:lvl1pPr indent="-228600" lvl="0" marL="457200"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SzPts val="1400"/>
              <a:buNone/>
              <a:defRPr b="0" i="0" sz="28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SzPts val="1400"/>
              <a:buNone/>
              <a:defRPr b="0" i="0" sz="24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SzPts val="1400"/>
              <a:buNone/>
              <a:defRPr b="0" i="0" sz="20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SzPts val="1400"/>
              <a:buNone/>
              <a:defRPr b="0" i="0" sz="20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SzPts val="1400"/>
              <a:buNone/>
              <a:defRPr b="0" i="0" sz="20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20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20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2000" u="none" cap="none" strike="noStrike">
                <a:solidFill>
                  <a:schemeClr val="dk1"/>
                </a:solidFill>
                <a:latin typeface="Helvetica Neue"/>
                <a:ea typeface="Helvetica Neue"/>
                <a:cs typeface="Helvetica Neue"/>
                <a:sym typeface="Helvetica Neue"/>
              </a:defRPr>
            </a:lvl9pPr>
          </a:lstStyle>
          <a:p/>
        </p:txBody>
      </p:sp>
      <p:sp>
        <p:nvSpPr>
          <p:cNvPr id="43" name="Google Shape;43;p9"/>
          <p:cNvSpPr txBox="1"/>
          <p:nvPr>
            <p:ph idx="2" type="body"/>
          </p:nvPr>
        </p:nvSpPr>
        <p:spPr>
          <a:xfrm>
            <a:off x="650875" y="2041525"/>
            <a:ext cx="4278313" cy="6670675"/>
          </a:xfrm>
          <a:prstGeom prst="rect">
            <a:avLst/>
          </a:prstGeom>
          <a:noFill/>
          <a:ln>
            <a:noFill/>
          </a:ln>
        </p:spPr>
        <p:txBody>
          <a:bodyPr anchorCtr="0" anchor="t" bIns="91425" lIns="91425" spcFirstLastPara="1" rIns="91425" wrap="square" tIns="91425"/>
          <a:lstStyle>
            <a:lvl1pPr indent="-228600" lvl="0" marL="457200" marR="0" rtl="0" algn="ctr">
              <a:spcBef>
                <a:spcPts val="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Clr>
                <a:schemeClr val="dk1"/>
              </a:buClr>
              <a:buSzPts val="1400"/>
              <a:buFont typeface="Helvetica Neue"/>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Clr>
                <a:schemeClr val="dk1"/>
              </a:buClr>
              <a:buSzPts val="1400"/>
              <a:buFont typeface="Helvetica Neue"/>
              <a:buNone/>
              <a:defRPr b="0" i="0" sz="10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Clr>
                <a:schemeClr val="dk1"/>
              </a:buClr>
              <a:buSzPts val="1400"/>
              <a:buFont typeface="Helvetica Neue"/>
              <a:buNone/>
              <a:defRPr b="0" i="0" sz="9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Clr>
                <a:schemeClr val="dk1"/>
              </a:buClr>
              <a:buSzPts val="1400"/>
              <a:buFont typeface="Helvetica Neue"/>
              <a:buNone/>
              <a:defRPr b="0" i="0" sz="9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Clr>
                <a:schemeClr val="dk1"/>
              </a:buClr>
              <a:buSzPts val="1400"/>
              <a:buFont typeface="Helvetica Neue"/>
              <a:buNone/>
              <a:defRPr b="0" i="0" sz="9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Clr>
                <a:schemeClr val="dk1"/>
              </a:buClr>
              <a:buSzPts val="1400"/>
              <a:buFont typeface="Helvetica Neue"/>
              <a:buNone/>
              <a:defRPr b="0" i="0" sz="9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Clr>
                <a:schemeClr val="dk1"/>
              </a:buClr>
              <a:buSzPts val="1400"/>
              <a:buFont typeface="Helvetica Neue"/>
              <a:buNone/>
              <a:defRPr b="0" i="0" sz="9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Clr>
                <a:schemeClr val="dk1"/>
              </a:buClr>
              <a:buSzPts val="1400"/>
              <a:buFont typeface="Helvetica Neue"/>
              <a:buNone/>
              <a:defRPr b="0" i="0" sz="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4" name="Shape 44"/>
        <p:cNvGrpSpPr/>
        <p:nvPr/>
      </p:nvGrpSpPr>
      <p:grpSpPr>
        <a:xfrm>
          <a:off x="0" y="0"/>
          <a:ext cx="0" cy="0"/>
          <a:chOff x="0" y="0"/>
          <a:chExt cx="0" cy="0"/>
        </a:xfrm>
      </p:grpSpPr>
      <p:sp>
        <p:nvSpPr>
          <p:cNvPr id="45" name="Google Shape;45;p10"/>
          <p:cNvSpPr txBox="1"/>
          <p:nvPr>
            <p:ph type="title"/>
          </p:nvPr>
        </p:nvSpPr>
        <p:spPr>
          <a:xfrm>
            <a:off x="2549525" y="6827838"/>
            <a:ext cx="7802563" cy="8064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1"/>
                </a:solidFill>
                <a:latin typeface="Helvetica Neue Light"/>
                <a:ea typeface="Helvetica Neue Light"/>
                <a:cs typeface="Helvetica Neue Light"/>
                <a:sym typeface="Helvetica Neue Light"/>
              </a:defRPr>
            </a:lvl1pPr>
            <a:lvl2pPr indent="0" lvl="1"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2pPr>
            <a:lvl3pPr indent="0" lvl="2"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3pPr>
            <a:lvl4pPr indent="0" lvl="3"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4pPr>
            <a:lvl5pPr indent="0" lvl="4"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5pPr>
            <a:lvl6pPr indent="0" lvl="5" marL="4572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6pPr>
            <a:lvl7pPr indent="0" lvl="6" marL="9144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7pPr>
            <a:lvl8pPr indent="0" lvl="7" marL="13716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8pPr>
            <a:lvl9pPr indent="0" lvl="8" marL="18288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9pPr>
          </a:lstStyle>
          <a:p/>
        </p:txBody>
      </p:sp>
      <p:sp>
        <p:nvSpPr>
          <p:cNvPr id="46" name="Google Shape;46;p10"/>
          <p:cNvSpPr/>
          <p:nvPr>
            <p:ph idx="2" type="pic"/>
          </p:nvPr>
        </p:nvSpPr>
        <p:spPr>
          <a:xfrm>
            <a:off x="2549525" y="871538"/>
            <a:ext cx="7802563" cy="58515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Clr>
                <a:schemeClr val="dk1"/>
              </a:buClr>
              <a:buSzPts val="1400"/>
              <a:buFont typeface="Helvetica Neue"/>
              <a:buNone/>
              <a:defRPr b="0" i="0" sz="3200" u="none" cap="none" strike="noStrike">
                <a:solidFill>
                  <a:schemeClr val="dk1"/>
                </a:solidFill>
                <a:latin typeface="Helvetica Neue"/>
                <a:ea typeface="Helvetica Neue"/>
                <a:cs typeface="Helvetica Neue"/>
                <a:sym typeface="Helvetica Neue"/>
              </a:defRPr>
            </a:lvl1pPr>
            <a:lvl2pPr indent="0" lvl="1" marL="457200" marR="0" rtl="0" algn="ctr">
              <a:spcBef>
                <a:spcPts val="0"/>
              </a:spcBef>
              <a:spcAft>
                <a:spcPts val="0"/>
              </a:spcAft>
              <a:buClr>
                <a:schemeClr val="dk1"/>
              </a:buClr>
              <a:buSzPts val="1400"/>
              <a:buFont typeface="Helvetica Neue"/>
              <a:buNone/>
              <a:defRPr b="0" i="0" sz="2800" u="none" cap="none" strike="noStrike">
                <a:solidFill>
                  <a:schemeClr val="dk1"/>
                </a:solidFill>
                <a:latin typeface="Helvetica Neue"/>
                <a:ea typeface="Helvetica Neue"/>
                <a:cs typeface="Helvetica Neue"/>
                <a:sym typeface="Helvetica Neue"/>
              </a:defRPr>
            </a:lvl2pPr>
            <a:lvl3pPr indent="0" lvl="2" marL="914400" marR="0" rtl="0" algn="ctr">
              <a:spcBef>
                <a:spcPts val="0"/>
              </a:spcBef>
              <a:spcAft>
                <a:spcPts val="0"/>
              </a:spcAft>
              <a:buClr>
                <a:schemeClr val="dk1"/>
              </a:buClr>
              <a:buSzPts val="1400"/>
              <a:buFont typeface="Helvetica Neue"/>
              <a:buNone/>
              <a:defRPr b="0" i="0" sz="2400" u="none" cap="none" strike="noStrike">
                <a:solidFill>
                  <a:schemeClr val="dk1"/>
                </a:solidFill>
                <a:latin typeface="Helvetica Neue"/>
                <a:ea typeface="Helvetica Neue"/>
                <a:cs typeface="Helvetica Neue"/>
                <a:sym typeface="Helvetica Neue"/>
              </a:defRPr>
            </a:lvl3pPr>
            <a:lvl4pPr indent="0" lvl="3" marL="1371600" marR="0" rtl="0" algn="ctr">
              <a:spcBef>
                <a:spcPts val="0"/>
              </a:spcBef>
              <a:spcAft>
                <a:spcPts val="0"/>
              </a:spcAft>
              <a:buClr>
                <a:schemeClr val="dk1"/>
              </a:buClr>
              <a:buSzPts val="1400"/>
              <a:buFont typeface="Helvetica Neue"/>
              <a:buNone/>
              <a:defRPr b="0" i="0" sz="2000" u="none" cap="none" strike="noStrike">
                <a:solidFill>
                  <a:schemeClr val="dk1"/>
                </a:solidFill>
                <a:latin typeface="Helvetica Neue"/>
                <a:ea typeface="Helvetica Neue"/>
                <a:cs typeface="Helvetica Neue"/>
                <a:sym typeface="Helvetica Neue"/>
              </a:defRPr>
            </a:lvl4pPr>
            <a:lvl5pPr indent="0" lvl="4" marL="1828800" marR="0" rtl="0" algn="ctr">
              <a:spcBef>
                <a:spcPts val="0"/>
              </a:spcBef>
              <a:spcAft>
                <a:spcPts val="0"/>
              </a:spcAft>
              <a:buClr>
                <a:schemeClr val="dk1"/>
              </a:buClr>
              <a:buSzPts val="1400"/>
              <a:buFont typeface="Helvetica Neue"/>
              <a:buNone/>
              <a:defRPr b="0" i="0" sz="2000" u="none" cap="none" strike="noStrike">
                <a:solidFill>
                  <a:schemeClr val="dk1"/>
                </a:solidFill>
                <a:latin typeface="Helvetica Neue"/>
                <a:ea typeface="Helvetica Neue"/>
                <a:cs typeface="Helvetica Neue"/>
                <a:sym typeface="Helvetica Neue"/>
              </a:defRPr>
            </a:lvl5pPr>
            <a:lvl6pPr indent="0" lvl="5" marL="2286000" marR="0" rtl="0" algn="ctr">
              <a:spcBef>
                <a:spcPts val="0"/>
              </a:spcBef>
              <a:spcAft>
                <a:spcPts val="0"/>
              </a:spcAft>
              <a:buClr>
                <a:schemeClr val="dk1"/>
              </a:buClr>
              <a:buSzPts val="1400"/>
              <a:buFont typeface="Helvetica Neue"/>
              <a:buNone/>
              <a:defRPr b="0" i="0" sz="2000" u="none" cap="none" strike="noStrike">
                <a:solidFill>
                  <a:schemeClr val="dk1"/>
                </a:solidFill>
                <a:latin typeface="Helvetica Neue"/>
                <a:ea typeface="Helvetica Neue"/>
                <a:cs typeface="Helvetica Neue"/>
                <a:sym typeface="Helvetica Neue"/>
              </a:defRPr>
            </a:lvl6pPr>
            <a:lvl7pPr indent="0" lvl="6" marL="2743200" marR="0" rtl="0" algn="ctr">
              <a:spcBef>
                <a:spcPts val="0"/>
              </a:spcBef>
              <a:spcAft>
                <a:spcPts val="0"/>
              </a:spcAft>
              <a:buClr>
                <a:schemeClr val="dk1"/>
              </a:buClr>
              <a:buSzPts val="1400"/>
              <a:buFont typeface="Helvetica Neue"/>
              <a:buNone/>
              <a:defRPr b="0" i="0" sz="2000" u="none" cap="none" strike="noStrike">
                <a:solidFill>
                  <a:schemeClr val="dk1"/>
                </a:solidFill>
                <a:latin typeface="Helvetica Neue"/>
                <a:ea typeface="Helvetica Neue"/>
                <a:cs typeface="Helvetica Neue"/>
                <a:sym typeface="Helvetica Neue"/>
              </a:defRPr>
            </a:lvl7pPr>
            <a:lvl8pPr indent="0" lvl="7" marL="3200400" marR="0" rtl="0" algn="ctr">
              <a:spcBef>
                <a:spcPts val="0"/>
              </a:spcBef>
              <a:spcAft>
                <a:spcPts val="0"/>
              </a:spcAft>
              <a:buClr>
                <a:schemeClr val="dk1"/>
              </a:buClr>
              <a:buSzPts val="1400"/>
              <a:buFont typeface="Helvetica Neue"/>
              <a:buNone/>
              <a:defRPr b="0" i="0" sz="2000" u="none" cap="none" strike="noStrike">
                <a:solidFill>
                  <a:schemeClr val="dk1"/>
                </a:solidFill>
                <a:latin typeface="Helvetica Neue"/>
                <a:ea typeface="Helvetica Neue"/>
                <a:cs typeface="Helvetica Neue"/>
                <a:sym typeface="Helvetica Neue"/>
              </a:defRPr>
            </a:lvl8pPr>
            <a:lvl9pPr indent="0" lvl="8" marL="3657600" marR="0" rtl="0" algn="ctr">
              <a:spcBef>
                <a:spcPts val="0"/>
              </a:spcBef>
              <a:spcAft>
                <a:spcPts val="0"/>
              </a:spcAft>
              <a:buClr>
                <a:schemeClr val="dk1"/>
              </a:buClr>
              <a:buSzPts val="1400"/>
              <a:buFont typeface="Helvetica Neue"/>
              <a:buNone/>
              <a:defRPr b="0" i="0" sz="2000" u="none" cap="none" strike="noStrike">
                <a:solidFill>
                  <a:schemeClr val="dk1"/>
                </a:solidFill>
                <a:latin typeface="Helvetica Neue"/>
                <a:ea typeface="Helvetica Neue"/>
                <a:cs typeface="Helvetica Neue"/>
                <a:sym typeface="Helvetica Neue"/>
              </a:defRPr>
            </a:lvl9pPr>
          </a:lstStyle>
          <a:p/>
        </p:txBody>
      </p:sp>
      <p:sp>
        <p:nvSpPr>
          <p:cNvPr id="47" name="Google Shape;47;p10"/>
          <p:cNvSpPr txBox="1"/>
          <p:nvPr>
            <p:ph idx="1" type="body"/>
          </p:nvPr>
        </p:nvSpPr>
        <p:spPr>
          <a:xfrm>
            <a:off x="2549525" y="7634288"/>
            <a:ext cx="7802563" cy="1144587"/>
          </a:xfrm>
          <a:prstGeom prst="rect">
            <a:avLst/>
          </a:prstGeom>
          <a:noFill/>
          <a:ln>
            <a:noFill/>
          </a:ln>
        </p:spPr>
        <p:txBody>
          <a:bodyPr anchorCtr="0" anchor="t" bIns="91425" lIns="91425" spcFirstLastPara="1" rIns="91425" wrap="square" tIns="91425"/>
          <a:lstStyle>
            <a:lvl1pPr indent="-228600" lvl="0" marL="457200" marR="0" rtl="0" algn="ctr">
              <a:spcBef>
                <a:spcPts val="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Clr>
                <a:schemeClr val="dk1"/>
              </a:buClr>
              <a:buSzPts val="1400"/>
              <a:buFont typeface="Helvetica Neue"/>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Clr>
                <a:schemeClr val="dk1"/>
              </a:buClr>
              <a:buSzPts val="1400"/>
              <a:buFont typeface="Helvetica Neue"/>
              <a:buNone/>
              <a:defRPr b="0" i="0" sz="10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Clr>
                <a:schemeClr val="dk1"/>
              </a:buClr>
              <a:buSzPts val="1400"/>
              <a:buFont typeface="Helvetica Neue"/>
              <a:buNone/>
              <a:defRPr b="0" i="0" sz="9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Clr>
                <a:schemeClr val="dk1"/>
              </a:buClr>
              <a:buSzPts val="1400"/>
              <a:buFont typeface="Helvetica Neue"/>
              <a:buNone/>
              <a:defRPr b="0" i="0" sz="9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Clr>
                <a:schemeClr val="dk1"/>
              </a:buClr>
              <a:buSzPts val="1400"/>
              <a:buFont typeface="Helvetica Neue"/>
              <a:buNone/>
              <a:defRPr b="0" i="0" sz="9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Clr>
                <a:schemeClr val="dk1"/>
              </a:buClr>
              <a:buSzPts val="1400"/>
              <a:buFont typeface="Helvetica Neue"/>
              <a:buNone/>
              <a:defRPr b="0" i="0" sz="9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Clr>
                <a:schemeClr val="dk1"/>
              </a:buClr>
              <a:buSzPts val="1400"/>
              <a:buFont typeface="Helvetica Neue"/>
              <a:buNone/>
              <a:defRPr b="0" i="0" sz="9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Clr>
                <a:schemeClr val="dk1"/>
              </a:buClr>
              <a:buSzPts val="1400"/>
              <a:buFont typeface="Helvetica Neue"/>
              <a:buNone/>
              <a:defRPr b="0" i="0" sz="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3.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71500" y="5016500"/>
            <a:ext cx="11861800" cy="3175000"/>
          </a:xfrm>
          <a:prstGeom prst="rect">
            <a:avLst/>
          </a:prstGeom>
          <a:noFill/>
          <a:ln>
            <a:noFill/>
          </a:ln>
        </p:spPr>
        <p:txBody>
          <a:bodyPr anchorCtr="0" anchor="t" bIns="91425" lIns="91425" spcFirstLastPara="1" rIns="91425" wrap="square" tIns="91425"/>
          <a:lstStyle>
            <a:lvl1pPr indent="-228600" lvl="0" marL="4572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1pPr>
            <a:lvl2pPr indent="-228600" lvl="1" marL="9144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2pPr>
            <a:lvl3pPr indent="-228600" lvl="2" marL="13716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3pPr>
            <a:lvl4pPr indent="-228600" lvl="3" marL="18288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4pPr>
            <a:lvl5pPr indent="-228600" lvl="4" marL="22860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5pPr>
            <a:lvl6pPr indent="-228600" lvl="5" marL="27432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2600" u="none" cap="none" strike="noStrike">
                <a:solidFill>
                  <a:schemeClr val="dk1"/>
                </a:solidFill>
                <a:latin typeface="Helvetica Neue"/>
                <a:ea typeface="Helvetica Neue"/>
                <a:cs typeface="Helvetica Neue"/>
                <a:sym typeface="Helvetica Neue"/>
              </a:defRPr>
            </a:lvl9pPr>
          </a:lstStyle>
          <a:p/>
        </p:txBody>
      </p:sp>
      <p:cxnSp>
        <p:nvCxnSpPr>
          <p:cNvPr id="11" name="Google Shape;11;p1"/>
          <p:cNvCxnSpPr/>
          <p:nvPr/>
        </p:nvCxnSpPr>
        <p:spPr>
          <a:xfrm>
            <a:off x="647700" y="4749800"/>
            <a:ext cx="11709400" cy="0"/>
          </a:xfrm>
          <a:prstGeom prst="straightConnector1">
            <a:avLst/>
          </a:prstGeom>
          <a:noFill/>
          <a:ln cap="flat" cmpd="sng" w="12700">
            <a:solidFill>
              <a:srgbClr val="888888"/>
            </a:solidFill>
            <a:prstDash val="solid"/>
            <a:miter lim="8000"/>
            <a:headEnd len="sm" w="sm" type="none"/>
            <a:tailEnd len="sm" w="sm" type="none"/>
          </a:ln>
        </p:spPr>
      </p:cxnSp>
      <p:sp>
        <p:nvSpPr>
          <p:cNvPr id="12" name="Google Shape;12;p1"/>
          <p:cNvSpPr txBox="1"/>
          <p:nvPr>
            <p:ph type="title"/>
          </p:nvPr>
        </p:nvSpPr>
        <p:spPr>
          <a:xfrm>
            <a:off x="571500" y="1574800"/>
            <a:ext cx="11861800" cy="292100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1pPr>
            <a:lvl2pPr indent="0" lvl="1"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2pPr>
            <a:lvl3pPr indent="0" lvl="2"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3pPr>
            <a:lvl4pPr indent="0" lvl="3"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4pPr>
            <a:lvl5pPr indent="0" lvl="4" marL="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5pPr>
            <a:lvl6pPr indent="0" lvl="5" marL="4572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6pPr>
            <a:lvl7pPr indent="0" lvl="6" marL="9144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7pPr>
            <a:lvl8pPr indent="0" lvl="7" marL="13716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8pPr>
            <a:lvl9pPr indent="0" lvl="8" marL="1828800" marR="0" rtl="0" algn="ctr">
              <a:spcBef>
                <a:spcPts val="0"/>
              </a:spcBef>
              <a:spcAft>
                <a:spcPts val="0"/>
              </a:spcAft>
              <a:buSzPts val="1400"/>
              <a:buNone/>
              <a:defRPr b="0" i="0" sz="4200" u="none" cap="none" strike="noStrike">
                <a:solidFill>
                  <a:schemeClr val="dk1"/>
                </a:solidFill>
                <a:latin typeface="Helvetica Neue Light"/>
                <a:ea typeface="Helvetica Neue Light"/>
                <a:cs typeface="Helvetica Neue Light"/>
                <a:sym typeface="Helvetica Neue Light"/>
              </a:defRPr>
            </a:lvl9pPr>
          </a:lstStyle>
          <a:p/>
        </p:txBody>
      </p:sp>
      <p:pic>
        <p:nvPicPr>
          <p:cNvPr id="13" name="Google Shape;13;p1"/>
          <p:cNvPicPr preferRelativeResize="0"/>
          <p:nvPr/>
        </p:nvPicPr>
        <p:blipFill rotWithShape="1">
          <a:blip r:embed="rId1">
            <a:alphaModFix/>
          </a:blip>
          <a:srcRect b="0" l="0" r="0" t="0"/>
          <a:stretch/>
        </p:blipFill>
        <p:spPr>
          <a:xfrm>
            <a:off x="5014913" y="8462963"/>
            <a:ext cx="628650" cy="635000"/>
          </a:xfrm>
          <a:prstGeom prst="rect">
            <a:avLst/>
          </a:prstGeom>
          <a:noFill/>
          <a:ln>
            <a:noFill/>
          </a:ln>
        </p:spPr>
      </p:pic>
      <p:pic>
        <p:nvPicPr>
          <p:cNvPr id="14" name="Google Shape;14;p1"/>
          <p:cNvPicPr preferRelativeResize="0"/>
          <p:nvPr/>
        </p:nvPicPr>
        <p:blipFill rotWithShape="1">
          <a:blip r:embed="rId2">
            <a:alphaModFix/>
          </a:blip>
          <a:srcRect b="0" l="0" r="0" t="0"/>
          <a:stretch/>
        </p:blipFill>
        <p:spPr>
          <a:xfrm>
            <a:off x="609600" y="342900"/>
            <a:ext cx="2044700" cy="2044700"/>
          </a:xfrm>
          <a:prstGeom prst="rect">
            <a:avLst/>
          </a:prstGeom>
          <a:noFill/>
          <a:ln>
            <a:noFill/>
          </a:ln>
        </p:spPr>
      </p:pic>
      <p:pic>
        <p:nvPicPr>
          <p:cNvPr id="15" name="Google Shape;15;p1"/>
          <p:cNvPicPr preferRelativeResize="0"/>
          <p:nvPr/>
        </p:nvPicPr>
        <p:blipFill rotWithShape="1">
          <a:blip r:embed="rId3">
            <a:alphaModFix/>
          </a:blip>
          <a:srcRect b="0" l="0" r="0" t="0"/>
          <a:stretch/>
        </p:blipFill>
        <p:spPr>
          <a:xfrm>
            <a:off x="10091738" y="8186738"/>
            <a:ext cx="2667000" cy="1231900"/>
          </a:xfrm>
          <a:prstGeom prst="rect">
            <a:avLst/>
          </a:prstGeom>
          <a:noFill/>
          <a:ln>
            <a:noFill/>
          </a:ln>
        </p:spPr>
      </p:pic>
      <p:sp>
        <p:nvSpPr>
          <p:cNvPr id="16" name="Google Shape;16;p1"/>
          <p:cNvSpPr/>
          <p:nvPr/>
        </p:nvSpPr>
        <p:spPr>
          <a:xfrm>
            <a:off x="5678488" y="8661400"/>
            <a:ext cx="2384425" cy="3810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Font typeface="Century Gothic"/>
              <a:buNone/>
            </a:pPr>
            <a:r>
              <a:rPr b="0" i="0" lang="en-US" sz="1800" u="none" cap="none" strike="noStrike">
                <a:solidFill>
                  <a:srgbClr val="000000"/>
                </a:solidFill>
                <a:latin typeface="Century Gothic"/>
                <a:ea typeface="Century Gothic"/>
                <a:cs typeface="Century Gothic"/>
                <a:sym typeface="Century Gothic"/>
              </a:rPr>
              <a:t>Variability Expedition</a:t>
            </a:r>
            <a:endParaRPr/>
          </a:p>
        </p:txBody>
      </p:sp>
      <p:pic>
        <p:nvPicPr>
          <p:cNvPr id="17" name="Google Shape;17;p1"/>
          <p:cNvPicPr preferRelativeResize="0"/>
          <p:nvPr/>
        </p:nvPicPr>
        <p:blipFill rotWithShape="1">
          <a:blip r:embed="rId4">
            <a:alphaModFix/>
          </a:blip>
          <a:srcRect b="0" l="0" r="0" t="0"/>
          <a:stretch/>
        </p:blipFill>
        <p:spPr>
          <a:xfrm>
            <a:off x="444500" y="8267700"/>
            <a:ext cx="1016000" cy="10207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571500" y="0"/>
            <a:ext cx="11861700" cy="17271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1pPr>
            <a:lvl2pPr indent="0" lvl="1"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2pPr>
            <a:lvl3pPr indent="0" lvl="2"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3pPr>
            <a:lvl4pPr indent="0" lvl="3"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4pPr>
            <a:lvl5pPr indent="0" lvl="4" marL="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5pPr>
            <a:lvl6pPr indent="0" lvl="5" marL="4572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6pPr>
            <a:lvl7pPr indent="0" lvl="6" marL="9144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7pPr>
            <a:lvl8pPr indent="0" lvl="7" marL="13716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8pPr>
            <a:lvl9pPr indent="0" lvl="8" marL="1828800" marR="0" rtl="0" algn="l">
              <a:spcBef>
                <a:spcPts val="0"/>
              </a:spcBef>
              <a:spcAft>
                <a:spcPts val="0"/>
              </a:spcAft>
              <a:buClr>
                <a:schemeClr val="dk1"/>
              </a:buClr>
              <a:buSzPts val="1400"/>
              <a:buFont typeface="Helvetica Neue"/>
              <a:buNone/>
              <a:defRPr b="0" i="0" sz="4200" u="none" cap="none" strike="noStrike">
                <a:solidFill>
                  <a:schemeClr val="dk1"/>
                </a:solidFill>
                <a:latin typeface="Helvetica Neue"/>
                <a:ea typeface="Helvetica Neue"/>
                <a:cs typeface="Helvetica Neue"/>
                <a:sym typeface="Helvetica Neue"/>
              </a:defRPr>
            </a:lvl9pPr>
          </a:lstStyle>
          <a:p/>
        </p:txBody>
      </p:sp>
      <p:sp>
        <p:nvSpPr>
          <p:cNvPr id="56" name="Google Shape;56;p13"/>
          <p:cNvSpPr txBox="1"/>
          <p:nvPr>
            <p:ph idx="1" type="body"/>
          </p:nvPr>
        </p:nvSpPr>
        <p:spPr>
          <a:xfrm>
            <a:off x="571500" y="2324100"/>
            <a:ext cx="11861700" cy="74295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1pPr>
            <a:lvl2pPr indent="-393700" lvl="1" marL="9144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5pPr>
            <a:lvl6pPr indent="-393700" lvl="5" marL="27432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6pPr>
            <a:lvl7pPr indent="-393700" lvl="6" marL="32004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7pPr>
            <a:lvl8pPr indent="-393700" lvl="7" marL="36576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8pPr>
            <a:lvl9pPr indent="-393700" lvl="8" marL="4114800" marR="0" rtl="0" algn="l">
              <a:lnSpc>
                <a:spcPct val="100000"/>
              </a:lnSpc>
              <a:spcBef>
                <a:spcPts val="0"/>
              </a:spcBef>
              <a:spcAft>
                <a:spcPts val="0"/>
              </a:spcAft>
              <a:buClr>
                <a:srgbClr val="000000"/>
              </a:buClr>
              <a:buSzPts val="2600"/>
              <a:buFont typeface="Helvetica Neue"/>
              <a:buChar char="•"/>
              <a:defRPr b="0" i="0" sz="26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andha@cs.ucla.edu" TargetMode="External"/><Relationship Id="rId4" Type="http://schemas.openxmlformats.org/officeDocument/2006/relationships/hyperlink" Target="mailto:saptadeep@ucla.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api.openweathermap.org/data/2.5/weather" TargetMode="External"/><Relationship Id="rId4" Type="http://schemas.openxmlformats.org/officeDocument/2006/relationships/hyperlink" Target="http://api.openweathermap.org/data/2.5/weather?lat=xxx&amp;lon=xxx&amp;units=Imperial&amp;appid=xx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jp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www.google.com/maps/search/hotels+near+me/@34.0635363,-118.4455592,15z" TargetMode="External"/><Relationship Id="rId4" Type="http://schemas.openxmlformats.org/officeDocument/2006/relationships/image" Target="../media/image14.png"/><Relationship Id="rId5" Type="http://schemas.openxmlformats.org/officeDocument/2006/relationships/hyperlink" Target="https://maps.googleapis.com/maps/api/place/nearbysearch/json" TargetMode="External"/><Relationship Id="rId6" Type="http://schemas.openxmlformats.org/officeDocument/2006/relationships/hyperlink" Target="https://maps.googleapis.com/maps/api/place/nearbysearch/json" TargetMode="External"/><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hyperlink" Target="https://www.google.com/maps/search/hotels+near+me/@34.0635363,-118.4455592,15z" TargetMode="External"/><Relationship Id="rId5" Type="http://schemas.openxmlformats.org/officeDocument/2006/relationships/hyperlink" Target="https://maps.googleapis.com/maps/api/place/nearbysearch/json?location=34.0635363,-118.4455592&amp;radius=2000&amp;type=hotels&amp;keyword=stay&amp;key=%20AIzaSyCA7Ju4jwAoUxDu4GZbCZcwahHdz7OGQfc" TargetMode="External"/><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23"/>
          <p:cNvSpPr txBox="1"/>
          <p:nvPr>
            <p:ph type="title"/>
          </p:nvPr>
        </p:nvSpPr>
        <p:spPr>
          <a:xfrm>
            <a:off x="571500" y="1574800"/>
            <a:ext cx="11861700" cy="2692500"/>
          </a:xfrm>
          <a:prstGeom prst="rect">
            <a:avLst/>
          </a:prstGeom>
          <a:noFill/>
          <a:ln>
            <a:noFill/>
          </a:ln>
        </p:spPr>
        <p:txBody>
          <a:bodyPr anchorCtr="0" anchor="b" bIns="50800" lIns="50800" spcFirstLastPara="1" rIns="50800" wrap="square" tIns="50800">
            <a:noAutofit/>
          </a:bodyPr>
          <a:lstStyle/>
          <a:p>
            <a:pPr indent="0" lvl="0" marL="0" marR="0" rtl="0" algn="ctr">
              <a:spcBef>
                <a:spcPts val="0"/>
              </a:spcBef>
              <a:spcAft>
                <a:spcPts val="0"/>
              </a:spcAft>
              <a:buNone/>
            </a:pPr>
            <a:r>
              <a:rPr lang="en-US" sz="4400">
                <a:latin typeface="Helvetica Neue"/>
                <a:ea typeface="Helvetica Neue"/>
                <a:cs typeface="Helvetica Neue"/>
                <a:sym typeface="Helvetica Neue"/>
              </a:rPr>
              <a:t>Introduction to </a:t>
            </a:r>
            <a:r>
              <a:rPr lang="en-US" sz="4400">
                <a:latin typeface="Helvetica Neue"/>
                <a:ea typeface="Helvetica Neue"/>
                <a:cs typeface="Helvetica Neue"/>
                <a:sym typeface="Helvetica Neue"/>
              </a:rPr>
              <a:t>Web API &amp; Database</a:t>
            </a:r>
            <a:endParaRPr b="0" i="0" sz="4200" u="none" cap="none" strike="noStrike">
              <a:solidFill>
                <a:schemeClr val="dk1"/>
              </a:solidFill>
              <a:latin typeface="Helvetica Neue Light"/>
              <a:ea typeface="Helvetica Neue Light"/>
              <a:cs typeface="Helvetica Neue Light"/>
              <a:sym typeface="Helvetica Neue Light"/>
            </a:endParaRPr>
          </a:p>
        </p:txBody>
      </p:sp>
      <p:sp>
        <p:nvSpPr>
          <p:cNvPr id="93" name="Google Shape;93;p23"/>
          <p:cNvSpPr txBox="1"/>
          <p:nvPr/>
        </p:nvSpPr>
        <p:spPr>
          <a:xfrm>
            <a:off x="0" y="5029200"/>
            <a:ext cx="13004700" cy="24003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chemeClr val="dk1"/>
              </a:buClr>
              <a:buFont typeface="Helvetica Neue"/>
              <a:buNone/>
            </a:pPr>
            <a:r>
              <a:rPr b="1" lang="en-US" sz="2600">
                <a:solidFill>
                  <a:schemeClr val="dk1"/>
                </a:solidFill>
                <a:latin typeface="Helvetica Neue"/>
                <a:ea typeface="Helvetica Neue"/>
                <a:cs typeface="Helvetica Neue"/>
                <a:sym typeface="Helvetica Neue"/>
              </a:rPr>
              <a:t>Sandeep Singh Sandha</a:t>
            </a:r>
            <a:endParaRPr b="1" i="0" sz="2600" u="none" cap="none" strike="noStrike">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Font typeface="Helvetica Neue"/>
              <a:buNone/>
            </a:pPr>
            <a:r>
              <a:rPr lang="en-US" sz="2600">
                <a:solidFill>
                  <a:schemeClr val="dk1"/>
                </a:solidFill>
                <a:latin typeface="Helvetica Neue"/>
                <a:ea typeface="Helvetica Neue"/>
                <a:cs typeface="Helvetica Neue"/>
                <a:sym typeface="Helvetica Neue"/>
              </a:rPr>
              <a:t>UCLA Computer Science </a:t>
            </a:r>
            <a:endParaRPr sz="2600">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Font typeface="Helvetica Neue"/>
              <a:buNone/>
            </a:pPr>
            <a:r>
              <a:rPr lang="en-US" sz="2600" u="sng">
                <a:solidFill>
                  <a:schemeClr val="hlink"/>
                </a:solidFill>
                <a:latin typeface="Helvetica Neue"/>
                <a:ea typeface="Helvetica Neue"/>
                <a:cs typeface="Helvetica Neue"/>
                <a:sym typeface="Helvetica Neue"/>
                <a:hlinkClick r:id="rId3"/>
              </a:rPr>
              <a:t>sandha@cs.ucla.edu</a:t>
            </a:r>
            <a:br>
              <a:rPr lang="en-US" sz="2600">
                <a:latin typeface="Helvetica Neue"/>
                <a:ea typeface="Helvetica Neue"/>
                <a:cs typeface="Helvetica Neue"/>
                <a:sym typeface="Helvetica Neue"/>
              </a:rPr>
            </a:br>
            <a:r>
              <a:rPr lang="en-US" sz="2600">
                <a:latin typeface="Helvetica Neue"/>
                <a:ea typeface="Helvetica Neue"/>
                <a:cs typeface="Helvetica Neue"/>
                <a:sym typeface="Helvetica Neue"/>
              </a:rPr>
              <a:t>31st July - 1st August, 2017</a:t>
            </a:r>
            <a:endParaRPr sz="2600" u="sng">
              <a:solidFill>
                <a:schemeClr val="hlink"/>
              </a:solidFill>
              <a:latin typeface="Helvetica Neue"/>
              <a:ea typeface="Helvetica Neue"/>
              <a:cs typeface="Helvetica Neue"/>
              <a:sym typeface="Helvetica Neue"/>
              <a:hlinkClick r:id="rId4"/>
            </a:endParaRPr>
          </a:p>
          <a:p>
            <a:pPr indent="0" lvl="0" marL="0" marR="0" rtl="0" algn="ctr">
              <a:lnSpc>
                <a:spcPct val="100000"/>
              </a:lnSpc>
              <a:spcBef>
                <a:spcPts val="0"/>
              </a:spcBef>
              <a:spcAft>
                <a:spcPts val="0"/>
              </a:spcAft>
              <a:buClr>
                <a:schemeClr val="dk1"/>
              </a:buClr>
              <a:buFont typeface="Helvetica Neue"/>
              <a:buNone/>
            </a:pPr>
            <a:r>
              <a:t/>
            </a:r>
            <a:endParaRPr sz="26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Font typeface="Helvetica Neue"/>
              <a:buNone/>
            </a:pPr>
            <a:r>
              <a:rPr lang="en-US" sz="2600">
                <a:latin typeface="Helvetica Neue"/>
                <a:ea typeface="Helvetica Neue"/>
                <a:cs typeface="Helvetica Neue"/>
                <a:sym typeface="Helvetica Neue"/>
              </a:rPr>
              <a:t>Audience: High School Students</a:t>
            </a:r>
            <a:endParaRPr sz="2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Font typeface="Helvetica Neue"/>
              <a:buNone/>
            </a:pPr>
            <a:r>
              <a:t/>
            </a:r>
            <a:endParaRPr b="0" i="0" sz="26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idx="1" type="body"/>
          </p:nvPr>
        </p:nvSpPr>
        <p:spPr>
          <a:xfrm>
            <a:off x="338050" y="1322958"/>
            <a:ext cx="11861700" cy="8352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US"/>
              <a:t>Loosely Coupled</a:t>
            </a:r>
            <a:endParaRPr/>
          </a:p>
          <a:p>
            <a:pPr indent="-393700" lvl="0" marL="457200" rtl="0" algn="l">
              <a:spcBef>
                <a:spcPts val="0"/>
              </a:spcBef>
              <a:spcAft>
                <a:spcPts val="0"/>
              </a:spcAft>
              <a:buSzPts val="2600"/>
              <a:buChar char="•"/>
            </a:pPr>
            <a:r>
              <a:rPr lang="en-US"/>
              <a:t>Ease of Integration</a:t>
            </a:r>
            <a:endParaRPr/>
          </a:p>
          <a:p>
            <a:pPr indent="-393700" lvl="0" marL="457200" rtl="0" algn="l">
              <a:spcBef>
                <a:spcPts val="0"/>
              </a:spcBef>
              <a:spcAft>
                <a:spcPts val="0"/>
              </a:spcAft>
              <a:buSzPts val="2600"/>
              <a:buChar char="•"/>
            </a:pPr>
            <a:r>
              <a:rPr lang="en-US"/>
              <a:t>Service Reuse</a:t>
            </a:r>
            <a:endParaRPr/>
          </a:p>
          <a:p>
            <a:pPr indent="63500" lvl="0" marL="266700" rtl="0" algn="l">
              <a:spcBef>
                <a:spcPts val="600"/>
              </a:spcBef>
              <a:spcAft>
                <a:spcPts val="0"/>
              </a:spcAft>
              <a:buNone/>
            </a:pPr>
            <a:r>
              <a:t/>
            </a:r>
            <a:endParaRPr/>
          </a:p>
          <a:p>
            <a:pPr indent="63500" lvl="0" marL="266700" rtl="0" algn="l">
              <a:spcBef>
                <a:spcPts val="600"/>
              </a:spcBef>
              <a:spcAft>
                <a:spcPts val="600"/>
              </a:spcAft>
              <a:buNone/>
            </a:pPr>
            <a:r>
              <a:t/>
            </a:r>
            <a:endParaRPr/>
          </a:p>
        </p:txBody>
      </p:sp>
      <p:sp>
        <p:nvSpPr>
          <p:cNvPr id="210" name="Google Shape;210;p32"/>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Benefits of Web API</a:t>
            </a:r>
            <a:endParaRPr/>
          </a:p>
        </p:txBody>
      </p:sp>
      <p:sp>
        <p:nvSpPr>
          <p:cNvPr id="211" name="Google Shape;211;p32"/>
          <p:cNvSpPr txBox="1"/>
          <p:nvPr/>
        </p:nvSpPr>
        <p:spPr>
          <a:xfrm>
            <a:off x="1534275" y="4798975"/>
            <a:ext cx="2175300" cy="376200"/>
          </a:xfrm>
          <a:prstGeom prst="rect">
            <a:avLst/>
          </a:prstGeom>
          <a:solidFill>
            <a:srgbClr val="4A86E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rPr>
              <a:t>User Application 1 1 1</a:t>
            </a:r>
            <a:endParaRPr sz="1800">
              <a:solidFill>
                <a:srgbClr val="FFFFFF"/>
              </a:solidFill>
            </a:endParaRPr>
          </a:p>
        </p:txBody>
      </p:sp>
      <p:sp>
        <p:nvSpPr>
          <p:cNvPr id="212" name="Google Shape;212;p32"/>
          <p:cNvSpPr txBox="1"/>
          <p:nvPr/>
        </p:nvSpPr>
        <p:spPr>
          <a:xfrm>
            <a:off x="6165150" y="3352825"/>
            <a:ext cx="1668900" cy="376200"/>
          </a:xfrm>
          <a:prstGeom prst="rect">
            <a:avLst/>
          </a:prstGeom>
          <a:solidFill>
            <a:srgbClr val="45818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rPr>
              <a:t>W</a:t>
            </a:r>
            <a:r>
              <a:rPr lang="en-US" sz="1800">
                <a:solidFill>
                  <a:srgbClr val="FFFFFF"/>
                </a:solidFill>
              </a:rPr>
              <a:t>eb API 1</a:t>
            </a:r>
            <a:endParaRPr sz="1800">
              <a:solidFill>
                <a:srgbClr val="FFFFFF"/>
              </a:solidFill>
            </a:endParaRPr>
          </a:p>
        </p:txBody>
      </p:sp>
      <p:sp>
        <p:nvSpPr>
          <p:cNvPr id="213" name="Google Shape;213;p32"/>
          <p:cNvSpPr txBox="1"/>
          <p:nvPr/>
        </p:nvSpPr>
        <p:spPr>
          <a:xfrm>
            <a:off x="6165150" y="4800625"/>
            <a:ext cx="1668900" cy="376200"/>
          </a:xfrm>
          <a:prstGeom prst="rect">
            <a:avLst/>
          </a:prstGeom>
          <a:solidFill>
            <a:srgbClr val="45818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rPr>
              <a:t>Web API 2</a:t>
            </a:r>
            <a:endParaRPr sz="1800">
              <a:solidFill>
                <a:srgbClr val="FFFFFF"/>
              </a:solidFill>
            </a:endParaRPr>
          </a:p>
        </p:txBody>
      </p:sp>
      <p:sp>
        <p:nvSpPr>
          <p:cNvPr id="214" name="Google Shape;214;p32"/>
          <p:cNvSpPr txBox="1"/>
          <p:nvPr/>
        </p:nvSpPr>
        <p:spPr>
          <a:xfrm>
            <a:off x="6165150" y="6172225"/>
            <a:ext cx="1668900" cy="376200"/>
          </a:xfrm>
          <a:prstGeom prst="rect">
            <a:avLst/>
          </a:prstGeom>
          <a:solidFill>
            <a:srgbClr val="45818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rPr>
              <a:t>Web API 3</a:t>
            </a:r>
            <a:endParaRPr sz="1800">
              <a:solidFill>
                <a:srgbClr val="FFFFFF"/>
              </a:solidFill>
            </a:endParaRPr>
          </a:p>
        </p:txBody>
      </p:sp>
      <p:cxnSp>
        <p:nvCxnSpPr>
          <p:cNvPr id="215" name="Google Shape;215;p32"/>
          <p:cNvCxnSpPr>
            <a:stCxn id="211" idx="3"/>
            <a:endCxn id="212" idx="1"/>
          </p:cNvCxnSpPr>
          <p:nvPr/>
        </p:nvCxnSpPr>
        <p:spPr>
          <a:xfrm flipH="1" rot="10800000">
            <a:off x="3709575" y="3541075"/>
            <a:ext cx="2455500" cy="1446000"/>
          </a:xfrm>
          <a:prstGeom prst="straightConnector1">
            <a:avLst/>
          </a:prstGeom>
          <a:noFill/>
          <a:ln cap="flat" cmpd="sng" w="28575">
            <a:solidFill>
              <a:schemeClr val="dk2"/>
            </a:solidFill>
            <a:prstDash val="solid"/>
            <a:round/>
            <a:headEnd len="med" w="med" type="stealth"/>
            <a:tailEnd len="med" w="med" type="stealth"/>
          </a:ln>
        </p:spPr>
      </p:cxnSp>
      <p:cxnSp>
        <p:nvCxnSpPr>
          <p:cNvPr id="216" name="Google Shape;216;p32"/>
          <p:cNvCxnSpPr>
            <a:stCxn id="211" idx="3"/>
            <a:endCxn id="213" idx="1"/>
          </p:cNvCxnSpPr>
          <p:nvPr/>
        </p:nvCxnSpPr>
        <p:spPr>
          <a:xfrm>
            <a:off x="3709575" y="4987075"/>
            <a:ext cx="2455500" cy="1800"/>
          </a:xfrm>
          <a:prstGeom prst="straightConnector1">
            <a:avLst/>
          </a:prstGeom>
          <a:noFill/>
          <a:ln cap="flat" cmpd="sng" w="28575">
            <a:solidFill>
              <a:schemeClr val="dk2"/>
            </a:solidFill>
            <a:prstDash val="solid"/>
            <a:round/>
            <a:headEnd len="med" w="med" type="stealth"/>
            <a:tailEnd len="med" w="med" type="stealth"/>
          </a:ln>
        </p:spPr>
      </p:cxnSp>
      <p:cxnSp>
        <p:nvCxnSpPr>
          <p:cNvPr id="217" name="Google Shape;217;p32"/>
          <p:cNvCxnSpPr>
            <a:stCxn id="211" idx="3"/>
            <a:endCxn id="214" idx="1"/>
          </p:cNvCxnSpPr>
          <p:nvPr/>
        </p:nvCxnSpPr>
        <p:spPr>
          <a:xfrm>
            <a:off x="3709575" y="4987075"/>
            <a:ext cx="2455500" cy="1373400"/>
          </a:xfrm>
          <a:prstGeom prst="straightConnector1">
            <a:avLst/>
          </a:prstGeom>
          <a:noFill/>
          <a:ln cap="flat" cmpd="sng" w="28575">
            <a:solidFill>
              <a:schemeClr val="dk2"/>
            </a:solidFill>
            <a:prstDash val="solid"/>
            <a:round/>
            <a:headEnd len="med" w="med" type="stealth"/>
            <a:tailEnd len="med" w="med" type="stealth"/>
          </a:ln>
        </p:spPr>
      </p:cxnSp>
      <p:sp>
        <p:nvSpPr>
          <p:cNvPr id="218" name="Google Shape;218;p32"/>
          <p:cNvSpPr txBox="1"/>
          <p:nvPr/>
        </p:nvSpPr>
        <p:spPr>
          <a:xfrm>
            <a:off x="6165150" y="7848625"/>
            <a:ext cx="1668900" cy="376200"/>
          </a:xfrm>
          <a:prstGeom prst="rect">
            <a:avLst/>
          </a:prstGeom>
          <a:solidFill>
            <a:srgbClr val="45818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rPr>
              <a:t>Web API n</a:t>
            </a:r>
            <a:endParaRPr sz="1800">
              <a:solidFill>
                <a:srgbClr val="FFFFFF"/>
              </a:solidFill>
            </a:endParaRPr>
          </a:p>
        </p:txBody>
      </p:sp>
      <p:sp>
        <p:nvSpPr>
          <p:cNvPr id="219" name="Google Shape;219;p32"/>
          <p:cNvSpPr txBox="1"/>
          <p:nvPr/>
        </p:nvSpPr>
        <p:spPr>
          <a:xfrm>
            <a:off x="6802875" y="6694250"/>
            <a:ext cx="1115400" cy="90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a:t>
            </a:r>
            <a:endParaRPr b="1" sz="2000"/>
          </a:p>
          <a:p>
            <a:pPr indent="0" lvl="0" marL="0" rtl="0" algn="l">
              <a:spcBef>
                <a:spcPts val="0"/>
              </a:spcBef>
              <a:spcAft>
                <a:spcPts val="0"/>
              </a:spcAft>
              <a:buNone/>
            </a:pPr>
            <a:r>
              <a:rPr b="1" lang="en-US" sz="2000"/>
              <a:t>.</a:t>
            </a:r>
            <a:endParaRPr b="1" sz="2000"/>
          </a:p>
          <a:p>
            <a:pPr indent="0" lvl="0" marL="0" rtl="0" algn="l">
              <a:spcBef>
                <a:spcPts val="0"/>
              </a:spcBef>
              <a:spcAft>
                <a:spcPts val="0"/>
              </a:spcAft>
              <a:buNone/>
            </a:pPr>
            <a:r>
              <a:rPr b="1" lang="en-US" sz="2000"/>
              <a:t>.</a:t>
            </a:r>
            <a:endParaRPr b="1" sz="2000"/>
          </a:p>
        </p:txBody>
      </p:sp>
      <p:cxnSp>
        <p:nvCxnSpPr>
          <p:cNvPr id="220" name="Google Shape;220;p32"/>
          <p:cNvCxnSpPr/>
          <p:nvPr/>
        </p:nvCxnSpPr>
        <p:spPr>
          <a:xfrm>
            <a:off x="3766325" y="4975675"/>
            <a:ext cx="2342100" cy="2769300"/>
          </a:xfrm>
          <a:prstGeom prst="straightConnector1">
            <a:avLst/>
          </a:prstGeom>
          <a:noFill/>
          <a:ln cap="flat" cmpd="sng" w="28575">
            <a:solidFill>
              <a:schemeClr val="dk2"/>
            </a:solidFill>
            <a:prstDash val="solid"/>
            <a:round/>
            <a:headEnd len="med" w="med" type="stealth"/>
            <a:tailEnd len="med" w="med" type="stealth"/>
          </a:ln>
        </p:spPr>
      </p:cxnSp>
      <p:sp>
        <p:nvSpPr>
          <p:cNvPr id="221" name="Google Shape;221;p32"/>
          <p:cNvSpPr txBox="1"/>
          <p:nvPr/>
        </p:nvSpPr>
        <p:spPr>
          <a:xfrm>
            <a:off x="1534275" y="6551575"/>
            <a:ext cx="2175300" cy="376200"/>
          </a:xfrm>
          <a:prstGeom prst="rect">
            <a:avLst/>
          </a:prstGeom>
          <a:solidFill>
            <a:srgbClr val="4A86E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rPr>
              <a:t>User Application 2 1 1</a:t>
            </a:r>
            <a:endParaRPr sz="1800">
              <a:solidFill>
                <a:srgbClr val="FFFFFF"/>
              </a:solidFill>
            </a:endParaRPr>
          </a:p>
        </p:txBody>
      </p:sp>
      <p:cxnSp>
        <p:nvCxnSpPr>
          <p:cNvPr id="222" name="Google Shape;222;p32"/>
          <p:cNvCxnSpPr>
            <a:stCxn id="221" idx="3"/>
            <a:endCxn id="213" idx="1"/>
          </p:cNvCxnSpPr>
          <p:nvPr/>
        </p:nvCxnSpPr>
        <p:spPr>
          <a:xfrm flipH="1" rot="10800000">
            <a:off x="3709575" y="4988875"/>
            <a:ext cx="2455500" cy="1750800"/>
          </a:xfrm>
          <a:prstGeom prst="straightConnector1">
            <a:avLst/>
          </a:prstGeom>
          <a:noFill/>
          <a:ln cap="flat" cmpd="sng" w="28575">
            <a:solidFill>
              <a:schemeClr val="dk2"/>
            </a:solidFill>
            <a:prstDash val="solid"/>
            <a:round/>
            <a:headEnd len="med" w="med" type="stealth"/>
            <a:tailEnd len="med" w="med" type="stealth"/>
          </a:ln>
        </p:spPr>
      </p:cxnSp>
      <p:cxnSp>
        <p:nvCxnSpPr>
          <p:cNvPr id="223" name="Google Shape;223;p32"/>
          <p:cNvCxnSpPr>
            <a:stCxn id="221" idx="3"/>
            <a:endCxn id="214" idx="1"/>
          </p:cNvCxnSpPr>
          <p:nvPr/>
        </p:nvCxnSpPr>
        <p:spPr>
          <a:xfrm flipH="1" rot="10800000">
            <a:off x="3709575" y="6360475"/>
            <a:ext cx="2455500" cy="379200"/>
          </a:xfrm>
          <a:prstGeom prst="straightConnector1">
            <a:avLst/>
          </a:prstGeom>
          <a:noFill/>
          <a:ln cap="flat" cmpd="sng" w="28575">
            <a:solidFill>
              <a:schemeClr val="dk2"/>
            </a:solidFill>
            <a:prstDash val="solid"/>
            <a:round/>
            <a:headEnd len="med" w="med" type="stealth"/>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Web API History</a:t>
            </a:r>
            <a:endParaRPr/>
          </a:p>
        </p:txBody>
      </p:sp>
      <p:sp>
        <p:nvSpPr>
          <p:cNvPr id="230" name="Google Shape;230;p33"/>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Web API evolved from traditionally web services . Web Services are complex and have below components with similar functionalities:</a:t>
            </a:r>
            <a:br>
              <a:rPr lang="en-US"/>
            </a:br>
            <a:endParaRPr/>
          </a:p>
          <a:p>
            <a:pPr indent="0" lvl="0" marL="0" rtl="0" algn="l">
              <a:spcBef>
                <a:spcPts val="600"/>
              </a:spcBef>
              <a:spcAft>
                <a:spcPts val="0"/>
              </a:spcAft>
              <a:buNone/>
            </a:pPr>
            <a:r>
              <a:rPr b="1" lang="en-US"/>
              <a:t>Web Services Description Language (WSDL)</a:t>
            </a:r>
            <a:r>
              <a:rPr lang="en-US"/>
              <a:t>: Describes how to call web service, what are input parameters and what data structure it returns.</a:t>
            </a:r>
            <a:endParaRPr/>
          </a:p>
          <a:p>
            <a:pPr indent="0" lvl="0" marL="0" rtl="0" algn="l">
              <a:spcBef>
                <a:spcPts val="600"/>
              </a:spcBef>
              <a:spcAft>
                <a:spcPts val="0"/>
              </a:spcAft>
              <a:buNone/>
            </a:pPr>
            <a:r>
              <a:rPr b="1" lang="en-US"/>
              <a:t>Simple Object Access Protocol (SOAP)</a:t>
            </a:r>
            <a:r>
              <a:rPr lang="en-US"/>
              <a:t>: Used to exchange information in web services.</a:t>
            </a:r>
            <a:br>
              <a:rPr lang="en-US"/>
            </a:br>
            <a:r>
              <a:rPr b="1" lang="en-US"/>
              <a:t>Web Service Registry: </a:t>
            </a:r>
            <a:r>
              <a:rPr lang="en-US"/>
              <a:t>Web service providers publish services to it, and consumers use it to locate them.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Earlier information exchange, data and response was mostly in extensible markup </a:t>
            </a:r>
            <a:r>
              <a:rPr lang="en-US"/>
              <a:t>language</a:t>
            </a:r>
            <a:r>
              <a:rPr lang="en-US"/>
              <a:t> (XML) format. Today most of the web services functionality is provided using web API which is implemented by the remote server.</a:t>
            </a:r>
            <a:endParaRPr/>
          </a:p>
          <a:p>
            <a:pPr indent="0" lvl="0" marL="0" rtl="0" algn="l">
              <a:spcBef>
                <a:spcPts val="600"/>
              </a:spcBef>
              <a:spcAft>
                <a:spcPts val="0"/>
              </a:spcAft>
              <a:buNone/>
            </a:pPr>
            <a:r>
              <a:t/>
            </a:r>
            <a:endParaRPr/>
          </a:p>
          <a:p>
            <a:pPr indent="0" lvl="0" marL="0" rtl="0" algn="l">
              <a:spcBef>
                <a:spcPts val="600"/>
              </a:spcBef>
              <a:spcAft>
                <a:spcPts val="600"/>
              </a:spcAft>
              <a:buNone/>
            </a:pPr>
            <a:r>
              <a:rPr lang="en-US"/>
              <a:t>Web API is easy to use, design and implement than Web Services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Components of Web API</a:t>
            </a:r>
            <a:endParaRPr/>
          </a:p>
        </p:txBody>
      </p:sp>
      <p:sp>
        <p:nvSpPr>
          <p:cNvPr id="237" name="Google Shape;237;p34"/>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63500" lvl="0" marL="266700" rtl="0" algn="l">
              <a:spcBef>
                <a:spcPts val="0"/>
              </a:spcBef>
              <a:spcAft>
                <a:spcPts val="0"/>
              </a:spcAft>
              <a:buNone/>
            </a:pPr>
            <a:r>
              <a:rPr lang="en-US" sz="3000"/>
              <a:t>In order to get functionality we should know:</a:t>
            </a:r>
            <a:endParaRPr sz="3000"/>
          </a:p>
          <a:p>
            <a:pPr indent="63500" lvl="0" marL="266700" rtl="0" algn="l">
              <a:spcBef>
                <a:spcPts val="600"/>
              </a:spcBef>
              <a:spcAft>
                <a:spcPts val="0"/>
              </a:spcAft>
              <a:buNone/>
            </a:pPr>
            <a:r>
              <a:t/>
            </a:r>
            <a:endParaRPr/>
          </a:p>
          <a:p>
            <a:pPr indent="63500" lvl="0" marL="266700" rtl="0" algn="l">
              <a:spcBef>
                <a:spcPts val="600"/>
              </a:spcBef>
              <a:spcAft>
                <a:spcPts val="0"/>
              </a:spcAft>
              <a:buNone/>
            </a:pPr>
            <a:r>
              <a:rPr b="1" lang="en-US"/>
              <a:t>Required:</a:t>
            </a:r>
            <a:endParaRPr b="1"/>
          </a:p>
          <a:p>
            <a:pPr indent="-393700" lvl="0" marL="457200" rtl="0" algn="l">
              <a:spcBef>
                <a:spcPts val="600"/>
              </a:spcBef>
              <a:spcAft>
                <a:spcPts val="0"/>
              </a:spcAft>
              <a:buSzPts val="2600"/>
              <a:buAutoNum type="arabicPeriod"/>
            </a:pPr>
            <a:r>
              <a:rPr lang="en-US"/>
              <a:t>From where to get service?</a:t>
            </a:r>
            <a:br>
              <a:rPr lang="en-US"/>
            </a:br>
            <a:r>
              <a:rPr lang="en-US">
                <a:solidFill>
                  <a:srgbClr val="0000FF"/>
                </a:solidFill>
              </a:rPr>
              <a:t>Service url of the API.</a:t>
            </a:r>
            <a:br>
              <a:rPr lang="en-US">
                <a:solidFill>
                  <a:srgbClr val="0000FF"/>
                </a:solidFill>
              </a:rPr>
            </a:br>
            <a:r>
              <a:rPr lang="en-US">
                <a:solidFill>
                  <a:srgbClr val="0000FF"/>
                </a:solidFill>
              </a:rPr>
              <a:t>Eg. </a:t>
            </a:r>
            <a:r>
              <a:rPr lang="en-US" sz="1800">
                <a:solidFill>
                  <a:srgbClr val="0000FF"/>
                </a:solidFill>
                <a:latin typeface="Arial"/>
                <a:ea typeface="Arial"/>
                <a:cs typeface="Arial"/>
                <a:sym typeface="Arial"/>
              </a:rPr>
              <a:t>https://maps.googleapis.com/maps/api/place/nearbysearch/json</a:t>
            </a:r>
            <a:endParaRPr sz="1800">
              <a:solidFill>
                <a:srgbClr val="0000FF"/>
              </a:solidFill>
              <a:latin typeface="Arial"/>
              <a:ea typeface="Arial"/>
              <a:cs typeface="Arial"/>
              <a:sym typeface="Arial"/>
            </a:endParaRPr>
          </a:p>
          <a:p>
            <a:pPr indent="-393700" lvl="0" marL="457200" rtl="0" algn="l">
              <a:spcBef>
                <a:spcPts val="0"/>
              </a:spcBef>
              <a:spcAft>
                <a:spcPts val="0"/>
              </a:spcAft>
              <a:buSzPts val="2600"/>
              <a:buAutoNum type="arabicPeriod"/>
            </a:pPr>
            <a:r>
              <a:rPr lang="en-US"/>
              <a:t>What is the format of the request?</a:t>
            </a:r>
            <a:br>
              <a:rPr lang="en-US"/>
            </a:br>
            <a:r>
              <a:rPr lang="en-US">
                <a:solidFill>
                  <a:srgbClr val="0000FF"/>
                </a:solidFill>
              </a:rPr>
              <a:t>Specifying query and input data etc.|</a:t>
            </a:r>
            <a:br>
              <a:rPr lang="en-US">
                <a:solidFill>
                  <a:srgbClr val="0000FF"/>
                </a:solidFill>
              </a:rPr>
            </a:br>
            <a:r>
              <a:rPr lang="en-US">
                <a:solidFill>
                  <a:srgbClr val="0000FF"/>
                </a:solidFill>
              </a:rPr>
              <a:t>Eg. </a:t>
            </a:r>
            <a:r>
              <a:rPr lang="en-US" sz="1800">
                <a:solidFill>
                  <a:srgbClr val="0000FF"/>
                </a:solidFill>
                <a:latin typeface="Arial"/>
                <a:ea typeface="Arial"/>
                <a:cs typeface="Arial"/>
                <a:sym typeface="Arial"/>
              </a:rPr>
              <a:t>location=34.0635363,-118.4455592&amp;radius=1000&amp;type=hotels</a:t>
            </a:r>
            <a:endParaRPr>
              <a:solidFill>
                <a:srgbClr val="0000FF"/>
              </a:solidFill>
            </a:endParaRPr>
          </a:p>
          <a:p>
            <a:pPr indent="-393700" lvl="0" marL="457200" rtl="0" algn="l">
              <a:spcBef>
                <a:spcPts val="0"/>
              </a:spcBef>
              <a:spcAft>
                <a:spcPts val="0"/>
              </a:spcAft>
              <a:buSzPts val="2600"/>
              <a:buAutoNum type="arabicPeriod"/>
            </a:pPr>
            <a:r>
              <a:rPr lang="en-US"/>
              <a:t>What is the response format?</a:t>
            </a:r>
            <a:br>
              <a:rPr lang="en-US"/>
            </a:br>
            <a:r>
              <a:rPr lang="en-US">
                <a:solidFill>
                  <a:srgbClr val="0000FF"/>
                </a:solidFill>
              </a:rPr>
              <a:t>Response can be string, xml or Json </a:t>
            </a:r>
            <a:br>
              <a:rPr lang="en-US"/>
            </a:br>
            <a:r>
              <a:rPr lang="en-US">
                <a:solidFill>
                  <a:srgbClr val="0000FF"/>
                </a:solidFill>
              </a:rPr>
              <a:t>E</a:t>
            </a:r>
            <a:r>
              <a:rPr lang="en-US">
                <a:solidFill>
                  <a:srgbClr val="0000FF"/>
                </a:solidFill>
              </a:rPr>
              <a:t>g. Google places API returns result in Json format.</a:t>
            </a:r>
            <a:br>
              <a:rPr lang="en-US"/>
            </a:br>
            <a:endParaRPr/>
          </a:p>
          <a:p>
            <a:pPr indent="63500" lvl="0" marL="266700" rtl="0" algn="l">
              <a:spcBef>
                <a:spcPts val="600"/>
              </a:spcBef>
              <a:spcAft>
                <a:spcPts val="0"/>
              </a:spcAft>
              <a:buNone/>
            </a:pPr>
            <a:r>
              <a:rPr b="1" lang="en-US"/>
              <a:t>Optional:</a:t>
            </a:r>
            <a:endParaRPr b="1"/>
          </a:p>
          <a:p>
            <a:pPr indent="-393700" lvl="0" marL="457200" rtl="0" algn="l">
              <a:spcBef>
                <a:spcPts val="600"/>
              </a:spcBef>
              <a:spcAft>
                <a:spcPts val="0"/>
              </a:spcAft>
              <a:buSzPts val="2600"/>
              <a:buAutoNum type="arabicPeriod"/>
            </a:pPr>
            <a:r>
              <a:rPr lang="en-US"/>
              <a:t>How to differentiate between different users or restrict service access?</a:t>
            </a:r>
            <a:br>
              <a:rPr lang="en-US"/>
            </a:br>
            <a:r>
              <a:rPr lang="en-US">
                <a:solidFill>
                  <a:srgbClr val="0000FF"/>
                </a:solidFill>
              </a:rPr>
              <a:t>Allowed users vs not allowed. Authentication. Eg: key</a:t>
            </a:r>
            <a:endParaRPr>
              <a:solidFill>
                <a:srgbClr val="0000FF"/>
              </a:solidFill>
            </a:endParaRPr>
          </a:p>
          <a:p>
            <a:pPr indent="-393700" lvl="0" marL="457200" rtl="0" algn="l">
              <a:spcBef>
                <a:spcPts val="0"/>
              </a:spcBef>
              <a:spcAft>
                <a:spcPts val="0"/>
              </a:spcAft>
              <a:buSzPts val="2600"/>
              <a:buAutoNum type="arabicPeriod"/>
            </a:pPr>
            <a:r>
              <a:rPr lang="en-US"/>
              <a:t>Error codes in the request?</a:t>
            </a:r>
            <a:br>
              <a:rPr lang="en-US"/>
            </a:br>
            <a:r>
              <a:rPr lang="en-US">
                <a:solidFill>
                  <a:srgbClr val="0000FF"/>
                </a:solidFill>
              </a:rPr>
              <a:t>Inform user if anything is missing in the request. Error codes.</a:t>
            </a:r>
            <a:endParaRPr>
              <a:solidFill>
                <a:srgbClr val="0000FF"/>
              </a:solidFill>
            </a:endParaRPr>
          </a:p>
          <a:p>
            <a:pPr indent="63500" lvl="0" marL="266700" rtl="0" algn="l">
              <a:spcBef>
                <a:spcPts val="600"/>
              </a:spcBef>
              <a:spcAft>
                <a:spcPts val="0"/>
              </a:spcAft>
              <a:buNone/>
            </a:pPr>
            <a:r>
              <a:t/>
            </a:r>
            <a:endParaRPr/>
          </a:p>
          <a:p>
            <a:pPr indent="63500" lvl="0" marL="266700" rtl="0" algn="l">
              <a:spcBef>
                <a:spcPts val="600"/>
              </a:spcBef>
              <a:spcAft>
                <a:spcPts val="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Project - 1</a:t>
            </a:r>
            <a:endParaRPr/>
          </a:p>
        </p:txBody>
      </p:sp>
      <p:sp>
        <p:nvSpPr>
          <p:cNvPr id="244" name="Google Shape;244;p35"/>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63500" lvl="0" marL="266700" rtl="0" algn="l">
              <a:spcBef>
                <a:spcPts val="0"/>
              </a:spcBef>
              <a:spcAft>
                <a:spcPts val="0"/>
              </a:spcAft>
              <a:buNone/>
            </a:pPr>
            <a:r>
              <a:rPr b="1" lang="en-US"/>
              <a:t>Goal</a:t>
            </a:r>
            <a:r>
              <a:rPr lang="en-US"/>
              <a:t>: Use the weather api of </a:t>
            </a:r>
            <a:r>
              <a:rPr b="1" i="1" lang="en-US">
                <a:solidFill>
                  <a:srgbClr val="000000"/>
                </a:solidFill>
              </a:rPr>
              <a:t>openweathermap.org</a:t>
            </a:r>
            <a:r>
              <a:rPr b="1" lang="en-US">
                <a:solidFill>
                  <a:srgbClr val="FF0000"/>
                </a:solidFill>
              </a:rPr>
              <a:t> </a:t>
            </a:r>
            <a:r>
              <a:rPr lang="en-US">
                <a:solidFill>
                  <a:srgbClr val="000000"/>
                </a:solidFill>
              </a:rPr>
              <a:t>to get the current weather details of UCLA campus.</a:t>
            </a:r>
            <a:endParaRPr>
              <a:solidFill>
                <a:srgbClr val="000000"/>
              </a:solidFill>
            </a:endParaRPr>
          </a:p>
          <a:p>
            <a:pPr indent="63500" lvl="0" marL="266700" rtl="0" algn="l">
              <a:spcBef>
                <a:spcPts val="600"/>
              </a:spcBef>
              <a:spcAft>
                <a:spcPts val="0"/>
              </a:spcAft>
              <a:buNone/>
            </a:pPr>
            <a:r>
              <a:t/>
            </a:r>
            <a:endParaRPr>
              <a:solidFill>
                <a:srgbClr val="000000"/>
              </a:solidFill>
            </a:endParaRPr>
          </a:p>
          <a:p>
            <a:pPr indent="63500" lvl="0" marL="266700" rtl="0" algn="l">
              <a:spcBef>
                <a:spcPts val="600"/>
              </a:spcBef>
              <a:spcAft>
                <a:spcPts val="0"/>
              </a:spcAft>
              <a:buNone/>
            </a:pPr>
            <a:r>
              <a:rPr b="1" lang="en-US">
                <a:solidFill>
                  <a:srgbClr val="000000"/>
                </a:solidFill>
              </a:rPr>
              <a:t>Procedure</a:t>
            </a:r>
            <a:r>
              <a:rPr lang="en-US">
                <a:solidFill>
                  <a:srgbClr val="000000"/>
                </a:solidFill>
              </a:rPr>
              <a:t>: Put query url in correct format in the browser and get the results</a:t>
            </a:r>
            <a:br>
              <a:rPr lang="en-US">
                <a:solidFill>
                  <a:srgbClr val="000000"/>
                </a:solidFill>
              </a:rPr>
            </a:br>
            <a:r>
              <a:rPr lang="en-US">
                <a:solidFill>
                  <a:srgbClr val="000000"/>
                </a:solidFill>
              </a:rPr>
              <a:t>in it.</a:t>
            </a:r>
            <a:endParaRPr>
              <a:solidFill>
                <a:srgbClr val="000000"/>
              </a:solidFill>
            </a:endParaRPr>
          </a:p>
          <a:p>
            <a:pPr indent="63500" lvl="0" marL="266700" rtl="0" algn="l">
              <a:spcBef>
                <a:spcPts val="600"/>
              </a:spcBef>
              <a:spcAft>
                <a:spcPts val="0"/>
              </a:spcAft>
              <a:buNone/>
            </a:pPr>
            <a:r>
              <a:rPr b="1" lang="en-US">
                <a:solidFill>
                  <a:srgbClr val="000000"/>
                </a:solidFill>
              </a:rPr>
              <a:t>Steps</a:t>
            </a:r>
            <a:r>
              <a:rPr lang="en-US">
                <a:solidFill>
                  <a:srgbClr val="000000"/>
                </a:solidFill>
              </a:rPr>
              <a:t>: </a:t>
            </a:r>
            <a:endParaRPr>
              <a:solidFill>
                <a:srgbClr val="000000"/>
              </a:solidFill>
            </a:endParaRPr>
          </a:p>
          <a:p>
            <a:pPr indent="-393700" lvl="0" marL="457200" rtl="0" algn="l">
              <a:spcBef>
                <a:spcPts val="600"/>
              </a:spcBef>
              <a:spcAft>
                <a:spcPts val="0"/>
              </a:spcAft>
              <a:buSzPts val="2600"/>
              <a:buAutoNum type="arabicPeriod"/>
            </a:pPr>
            <a:r>
              <a:rPr lang="en-US">
                <a:solidFill>
                  <a:srgbClr val="000000"/>
                </a:solidFill>
              </a:rPr>
              <a:t>Query url: </a:t>
            </a:r>
            <a:r>
              <a:rPr lang="en-US" u="sng">
                <a:solidFill>
                  <a:schemeClr val="hlink"/>
                </a:solidFill>
                <a:hlinkClick r:id="rId3"/>
              </a:rPr>
              <a:t>http://api.openweathermap.org/data/2.5/weather</a:t>
            </a:r>
            <a:endParaRPr>
              <a:solidFill>
                <a:srgbClr val="000000"/>
              </a:solidFill>
            </a:endParaRPr>
          </a:p>
          <a:p>
            <a:pPr indent="-393700" lvl="0" marL="457200" rtl="0" algn="l">
              <a:spcBef>
                <a:spcPts val="0"/>
              </a:spcBef>
              <a:spcAft>
                <a:spcPts val="0"/>
              </a:spcAft>
              <a:buClr>
                <a:srgbClr val="000000"/>
              </a:buClr>
              <a:buSzPts val="2600"/>
              <a:buAutoNum type="arabicPeriod"/>
            </a:pPr>
            <a:r>
              <a:rPr lang="en-US">
                <a:solidFill>
                  <a:srgbClr val="000000"/>
                </a:solidFill>
              </a:rPr>
              <a:t>Sample query: </a:t>
            </a:r>
            <a:r>
              <a:rPr lang="en-US" sz="1500" u="sng">
                <a:solidFill>
                  <a:schemeClr val="hlink"/>
                </a:solidFill>
                <a:hlinkClick r:id="rId4"/>
              </a:rPr>
              <a:t>http://api.openweathermap.org/data/2.5/weather?lat=xxx&amp;lon=xxx&amp;units=Imperial&amp;appid=xxx</a:t>
            </a:r>
            <a:endParaRPr sz="1500">
              <a:solidFill>
                <a:srgbClr val="FF0000"/>
              </a:solidFill>
            </a:endParaRPr>
          </a:p>
          <a:p>
            <a:pPr indent="-393700" lvl="0" marL="457200" rtl="0" algn="l">
              <a:spcBef>
                <a:spcPts val="0"/>
              </a:spcBef>
              <a:spcAft>
                <a:spcPts val="0"/>
              </a:spcAft>
              <a:buSzPts val="2600"/>
              <a:buAutoNum type="arabicPeriod"/>
            </a:pPr>
            <a:r>
              <a:rPr lang="en-US">
                <a:solidFill>
                  <a:srgbClr val="000000"/>
                </a:solidFill>
              </a:rPr>
              <a:t>Put latitude and longitude of a place within UCLA campus.</a:t>
            </a:r>
            <a:endParaRPr>
              <a:solidFill>
                <a:srgbClr val="000000"/>
              </a:solidFill>
            </a:endParaRPr>
          </a:p>
          <a:p>
            <a:pPr indent="-393700" lvl="0" marL="457200" rtl="0" algn="l">
              <a:spcBef>
                <a:spcPts val="0"/>
              </a:spcBef>
              <a:spcAft>
                <a:spcPts val="0"/>
              </a:spcAft>
              <a:buClr>
                <a:srgbClr val="000000"/>
              </a:buClr>
              <a:buSzPts val="2600"/>
              <a:buAutoNum type="arabicPeriod"/>
            </a:pPr>
            <a:r>
              <a:rPr lang="en-US">
                <a:solidFill>
                  <a:srgbClr val="000000"/>
                </a:solidFill>
              </a:rPr>
              <a:t>Put appid. (used for authentication)</a:t>
            </a:r>
            <a:br>
              <a:rPr lang="en-US">
                <a:solidFill>
                  <a:srgbClr val="000000"/>
                </a:solidFill>
              </a:rPr>
            </a:br>
            <a:r>
              <a:rPr lang="en-US">
                <a:solidFill>
                  <a:srgbClr val="000000"/>
                </a:solidFill>
              </a:rPr>
              <a:t>use: appid=f3ed13c42e7c876a64fd7841e7da9838</a:t>
            </a:r>
            <a:endParaRPr>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spcBef>
                <a:spcPts val="600"/>
              </a:spcBef>
              <a:spcAft>
                <a:spcPts val="60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Project 1 Sample output:</a:t>
            </a:r>
            <a:endParaRPr/>
          </a:p>
        </p:txBody>
      </p:sp>
      <p:pic>
        <p:nvPicPr>
          <p:cNvPr id="251" name="Google Shape;251;p36"/>
          <p:cNvPicPr preferRelativeResize="0"/>
          <p:nvPr/>
        </p:nvPicPr>
        <p:blipFill rotWithShape="1">
          <a:blip r:embed="rId3">
            <a:alphaModFix/>
          </a:blip>
          <a:srcRect b="4092" l="3707" r="68560" t="11704"/>
          <a:stretch/>
        </p:blipFill>
        <p:spPr>
          <a:xfrm>
            <a:off x="2565450" y="2491050"/>
            <a:ext cx="3606475" cy="6159526"/>
          </a:xfrm>
          <a:prstGeom prst="rect">
            <a:avLst/>
          </a:prstGeom>
          <a:noFill/>
          <a:ln>
            <a:noFill/>
          </a:ln>
        </p:spPr>
      </p:pic>
      <p:sp>
        <p:nvSpPr>
          <p:cNvPr id="252" name="Google Shape;252;p36"/>
          <p:cNvSpPr/>
          <p:nvPr/>
        </p:nvSpPr>
        <p:spPr>
          <a:xfrm>
            <a:off x="2639800" y="4744825"/>
            <a:ext cx="2218500" cy="1251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
          <p:cNvSpPr txBox="1"/>
          <p:nvPr/>
        </p:nvSpPr>
        <p:spPr>
          <a:xfrm>
            <a:off x="855150" y="1177375"/>
            <a:ext cx="11439000" cy="10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Query URL to use:</a:t>
            </a:r>
            <a:endParaRPr b="1" sz="1800"/>
          </a:p>
          <a:p>
            <a:pPr indent="0" lvl="0" marL="0" rtl="0" algn="l">
              <a:spcBef>
                <a:spcPts val="0"/>
              </a:spcBef>
              <a:spcAft>
                <a:spcPts val="0"/>
              </a:spcAft>
              <a:buNone/>
            </a:pPr>
            <a:r>
              <a:rPr lang="en-US" sz="1800"/>
              <a:t>http://api.openweathermap.org/data/2.5/weather?</a:t>
            </a:r>
            <a:r>
              <a:rPr lang="en-US" sz="1800">
                <a:solidFill>
                  <a:srgbClr val="FF0000"/>
                </a:solidFill>
              </a:rPr>
              <a:t>lat=34.0635363&amp;lon=-118.4455592</a:t>
            </a:r>
            <a:r>
              <a:rPr lang="en-US" sz="1800"/>
              <a:t>&amp;</a:t>
            </a:r>
            <a:r>
              <a:rPr lang="en-US" sz="1800">
                <a:solidFill>
                  <a:srgbClr val="0000FF"/>
                </a:solidFill>
              </a:rPr>
              <a:t>units=Imperial</a:t>
            </a:r>
            <a:r>
              <a:rPr lang="en-US" sz="1800"/>
              <a:t>&amp;</a:t>
            </a:r>
            <a:r>
              <a:rPr lang="en-US" sz="1800">
                <a:solidFill>
                  <a:srgbClr val="9900FF"/>
                </a:solidFill>
              </a:rPr>
              <a:t>appid=f3ed13c42e7c876a64fd7841e7da9838</a:t>
            </a:r>
            <a:endParaRPr sz="1800">
              <a:solidFill>
                <a:srgbClr val="99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Exercise: Using Web API in Python</a:t>
            </a:r>
            <a:endParaRPr/>
          </a:p>
        </p:txBody>
      </p:sp>
      <p:sp>
        <p:nvSpPr>
          <p:cNvPr id="260" name="Google Shape;260;p37"/>
          <p:cNvSpPr txBox="1"/>
          <p:nvPr>
            <p:ph idx="1" type="body"/>
          </p:nvPr>
        </p:nvSpPr>
        <p:spPr>
          <a:xfrm>
            <a:off x="571500" y="1400775"/>
            <a:ext cx="12094500" cy="8352900"/>
          </a:xfrm>
          <a:prstGeom prst="rect">
            <a:avLst/>
          </a:prstGeom>
        </p:spPr>
        <p:txBody>
          <a:bodyPr anchorCtr="0" anchor="t" bIns="91425" lIns="91425" spcFirstLastPara="1" rIns="91425" wrap="square" tIns="91425">
            <a:noAutofit/>
          </a:bodyPr>
          <a:lstStyle/>
          <a:p>
            <a:pPr indent="63500" lvl="0" marL="266700" rtl="0" algn="l">
              <a:spcBef>
                <a:spcPts val="0"/>
              </a:spcBef>
              <a:spcAft>
                <a:spcPts val="0"/>
              </a:spcAft>
              <a:buNone/>
            </a:pPr>
            <a:r>
              <a:rPr lang="en-US"/>
              <a:t>API Query and receiving data:</a:t>
            </a:r>
            <a:endParaRPr/>
          </a:p>
          <a:p>
            <a:pPr indent="63500" lvl="0" marL="266700" rtl="0" algn="l">
              <a:spcBef>
                <a:spcPts val="600"/>
              </a:spcBef>
              <a:spcAft>
                <a:spcPts val="0"/>
              </a:spcAft>
              <a:buNone/>
            </a:pPr>
            <a:r>
              <a:t/>
            </a:r>
            <a:endParaRPr/>
          </a:p>
          <a:p>
            <a:pPr indent="0" lvl="0" marL="266700" rtl="0" algn="l">
              <a:spcBef>
                <a:spcPts val="600"/>
              </a:spcBef>
              <a:spcAft>
                <a:spcPts val="0"/>
              </a:spcAft>
              <a:buNone/>
            </a:pPr>
            <a:r>
              <a:rPr lang="en-US"/>
              <a:t>You may need to install requests package:</a:t>
            </a:r>
            <a:endParaRPr/>
          </a:p>
          <a:p>
            <a:pPr indent="-393700" lvl="0" marL="457200" rtl="0" algn="l">
              <a:spcBef>
                <a:spcPts val="600"/>
              </a:spcBef>
              <a:spcAft>
                <a:spcPts val="0"/>
              </a:spcAft>
              <a:buSzPts val="2600"/>
              <a:buAutoNum type="arabicParenR"/>
            </a:pPr>
            <a:r>
              <a:rPr lang="en-US"/>
              <a:t>Use: </a:t>
            </a:r>
            <a:r>
              <a:rPr lang="en-US">
                <a:solidFill>
                  <a:srgbClr val="9900FF"/>
                </a:solidFill>
              </a:rPr>
              <a:t>sudo pip install requests</a:t>
            </a:r>
            <a:r>
              <a:rPr lang="en-US"/>
              <a:t> in </a:t>
            </a:r>
            <a:r>
              <a:rPr lang="en-US"/>
              <a:t>OSX/Linux</a:t>
            </a:r>
            <a:endParaRPr/>
          </a:p>
          <a:p>
            <a:pPr indent="-393700" lvl="0" marL="457200" rtl="0" algn="l">
              <a:spcBef>
                <a:spcPts val="0"/>
              </a:spcBef>
              <a:spcAft>
                <a:spcPts val="0"/>
              </a:spcAft>
              <a:buSzPts val="2600"/>
              <a:buAutoNum type="arabicParenR"/>
            </a:pPr>
            <a:r>
              <a:rPr lang="en-US"/>
              <a:t>Use easy install in windows.</a:t>
            </a:r>
            <a:br>
              <a:rPr lang="en-US"/>
            </a:br>
            <a:r>
              <a:rPr lang="en-US"/>
              <a:t>Path\easy_install.exe requests</a:t>
            </a:r>
            <a:endParaRPr/>
          </a:p>
          <a:p>
            <a:pPr indent="-393700" lvl="0" marL="457200" rtl="0" algn="l">
              <a:spcBef>
                <a:spcPts val="0"/>
              </a:spcBef>
              <a:spcAft>
                <a:spcPts val="0"/>
              </a:spcAft>
              <a:buSzPts val="2600"/>
              <a:buAutoNum type="arabicParenR"/>
            </a:pPr>
            <a:r>
              <a:rPr lang="en-US"/>
              <a:t>Installing easy install in windows:</a:t>
            </a:r>
            <a:br>
              <a:rPr lang="en-US"/>
            </a:br>
            <a:r>
              <a:rPr lang="en-US"/>
              <a:t>http://setuptools.readthedocs.io/en/latest/easy_install.html#installing-easy-install</a:t>
            </a:r>
            <a:endParaRPr/>
          </a:p>
        </p:txBody>
      </p:sp>
      <p:sp>
        <p:nvSpPr>
          <p:cNvPr id="261" name="Google Shape;261;p37"/>
          <p:cNvSpPr txBox="1"/>
          <p:nvPr/>
        </p:nvSpPr>
        <p:spPr>
          <a:xfrm>
            <a:off x="1272300" y="5857525"/>
            <a:ext cx="10460100" cy="37179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import requests</a:t>
            </a:r>
            <a:endParaRPr b="1" sz="1800"/>
          </a:p>
          <a:p>
            <a:pPr indent="0" lvl="0" marL="0" rtl="0" algn="l">
              <a:spcBef>
                <a:spcPts val="0"/>
              </a:spcBef>
              <a:spcAft>
                <a:spcPts val="0"/>
              </a:spcAft>
              <a:buClr>
                <a:schemeClr val="dk1"/>
              </a:buClr>
              <a:buSzPts val="1100"/>
              <a:buFont typeface="Arial"/>
              <a:buNone/>
            </a:pPr>
            <a:r>
              <a:rPr b="1" lang="en-US" sz="1800"/>
              <a:t>url=</a:t>
            </a:r>
            <a:r>
              <a:rPr b="1" lang="en-US" sz="1800">
                <a:solidFill>
                  <a:schemeClr val="dk1"/>
                </a:solidFill>
              </a:rPr>
              <a:t>"http://api.openweathermap.org/data/2.5/weather?lat=34.0635363&amp;lon=-118.4455592&amp;units=Imperial&amp;appid=f3ed13c42e7c876a64fd7841e7da9838"</a:t>
            </a:r>
            <a:endParaRPr b="1" sz="1800"/>
          </a:p>
          <a:p>
            <a:pPr indent="0" lvl="0" marL="0" rtl="0" algn="l">
              <a:spcBef>
                <a:spcPts val="0"/>
              </a:spcBef>
              <a:spcAft>
                <a:spcPts val="0"/>
              </a:spcAft>
              <a:buClr>
                <a:schemeClr val="dk1"/>
              </a:buClr>
              <a:buSzPts val="1100"/>
              <a:buFont typeface="Arial"/>
              <a:buNone/>
            </a:pPr>
            <a:r>
              <a:rPr b="1" lang="en-US" sz="1800"/>
              <a:t>response = requests.get(url)</a:t>
            </a:r>
            <a:endParaRPr b="1" sz="1800"/>
          </a:p>
          <a:p>
            <a:pPr indent="0" lvl="0" marL="0" rtl="0" algn="l">
              <a:spcBef>
                <a:spcPts val="0"/>
              </a:spcBef>
              <a:spcAft>
                <a:spcPts val="0"/>
              </a:spcAft>
              <a:buNone/>
            </a:pPr>
            <a:r>
              <a:rPr b="1" lang="en-US" sz="1800"/>
              <a:t>print(response.text)</a:t>
            </a:r>
            <a:endParaRPr b="1"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i="1" lang="en-US" sz="1800">
                <a:solidFill>
                  <a:srgbClr val="0000FF"/>
                </a:solidFill>
              </a:rPr>
              <a:t>{"coord":{"lon":-118.45,"lat":34.06},"weather":[{"id":801,"main":"Clouds","description":"few clouds","icon":"02d"}],"base":"stations","main":{"temp":79.25,"pressure":1014,"humidity":73,"temp_min":73.4,"temp_max":89.6},"visibility":12874,"wind":{"speed":10.29,"deg":230},"clouds":{"all":20},"dt":1501271880,"sys":{"type":1,"id":490,"message":0.0055,"country":"US","sunrise":1501246989,"sunset":1501297017},"id":5408522,"name":"Westwood","cod":200}</a:t>
            </a:r>
            <a:endParaRPr i="1" sz="1800">
              <a:solidFill>
                <a:srgbClr val="0000FF"/>
              </a:solidFill>
            </a:endParaRPr>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571500" y="0"/>
            <a:ext cx="11861700" cy="140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Helvetica Neue"/>
              <a:buNone/>
            </a:pPr>
            <a:r>
              <a:rPr lang="en-US"/>
              <a:t>Overview of Lecture</a:t>
            </a:r>
            <a:endParaRPr b="0" i="0" sz="4400" u="none" cap="none" strike="noStrike">
              <a:solidFill>
                <a:schemeClr val="dk1"/>
              </a:solidFill>
              <a:latin typeface="Helvetica Neue"/>
              <a:ea typeface="Helvetica Neue"/>
              <a:cs typeface="Helvetica Neue"/>
              <a:sym typeface="Helvetica Neue"/>
            </a:endParaRPr>
          </a:p>
        </p:txBody>
      </p:sp>
      <p:sp>
        <p:nvSpPr>
          <p:cNvPr id="267" name="Google Shape;267;p38"/>
          <p:cNvSpPr txBox="1"/>
          <p:nvPr>
            <p:ph idx="1" type="body"/>
          </p:nvPr>
        </p:nvSpPr>
        <p:spPr>
          <a:xfrm>
            <a:off x="571500" y="1041050"/>
            <a:ext cx="11861700" cy="871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2500">
                <a:solidFill>
                  <a:srgbClr val="B7B7B7"/>
                </a:solidFill>
              </a:rPr>
              <a:t>Part-1: Introduction to Web API</a:t>
            </a:r>
            <a:endParaRPr sz="2500">
              <a:solidFill>
                <a:srgbClr val="B7B7B7"/>
              </a:solidFill>
            </a:endParaRPr>
          </a:p>
          <a:p>
            <a:pPr indent="-387350" lvl="0" marL="457200" marR="0" rtl="0" algn="l">
              <a:lnSpc>
                <a:spcPct val="100000"/>
              </a:lnSpc>
              <a:spcBef>
                <a:spcPts val="0"/>
              </a:spcBef>
              <a:spcAft>
                <a:spcPts val="0"/>
              </a:spcAft>
              <a:buClr>
                <a:srgbClr val="B7B7B7"/>
              </a:buClr>
              <a:buSzPts val="2500"/>
              <a:buFont typeface="Helvetica Neue"/>
              <a:buChar char="•"/>
            </a:pPr>
            <a:r>
              <a:rPr lang="en-US" sz="2500">
                <a:solidFill>
                  <a:srgbClr val="B7B7B7"/>
                </a:solidFill>
              </a:rPr>
              <a:t>Web API: Simple Example</a:t>
            </a:r>
            <a:endParaRPr sz="2500">
              <a:solidFill>
                <a:srgbClr val="B7B7B7"/>
              </a:solidFill>
            </a:endParaRPr>
          </a:p>
          <a:p>
            <a:pPr indent="-387350" lvl="0" marL="457200" marR="0" rtl="0" algn="l">
              <a:lnSpc>
                <a:spcPct val="100000"/>
              </a:lnSpc>
              <a:spcBef>
                <a:spcPts val="0"/>
              </a:spcBef>
              <a:spcAft>
                <a:spcPts val="0"/>
              </a:spcAft>
              <a:buClr>
                <a:srgbClr val="B7B7B7"/>
              </a:buClr>
              <a:buSzPts val="2500"/>
              <a:buChar char="•"/>
            </a:pPr>
            <a:r>
              <a:rPr lang="en-US" sz="2500">
                <a:solidFill>
                  <a:srgbClr val="B7B7B7"/>
                </a:solidFill>
              </a:rPr>
              <a:t>Web API vs Website</a:t>
            </a:r>
            <a:endParaRPr sz="2500">
              <a:solidFill>
                <a:srgbClr val="B7B7B7"/>
              </a:solidFill>
            </a:endParaRPr>
          </a:p>
          <a:p>
            <a:pPr indent="-387350" lvl="0" marL="457200" marR="0" rtl="0" algn="l">
              <a:lnSpc>
                <a:spcPct val="100000"/>
              </a:lnSpc>
              <a:spcBef>
                <a:spcPts val="0"/>
              </a:spcBef>
              <a:spcAft>
                <a:spcPts val="0"/>
              </a:spcAft>
              <a:buClr>
                <a:srgbClr val="B7B7B7"/>
              </a:buClr>
              <a:buSzPts val="2500"/>
              <a:buChar char="•"/>
            </a:pPr>
            <a:r>
              <a:rPr lang="en-US" sz="2500">
                <a:solidFill>
                  <a:srgbClr val="B7B7B7"/>
                </a:solidFill>
              </a:rPr>
              <a:t>Web API in more detail</a:t>
            </a:r>
            <a:endParaRPr sz="2500">
              <a:solidFill>
                <a:srgbClr val="B7B7B7"/>
              </a:solidFill>
            </a:endParaRPr>
          </a:p>
          <a:p>
            <a:pPr indent="-387350" lvl="0" marL="457200" marR="0" rtl="0" algn="l">
              <a:lnSpc>
                <a:spcPct val="100000"/>
              </a:lnSpc>
              <a:spcBef>
                <a:spcPts val="0"/>
              </a:spcBef>
              <a:spcAft>
                <a:spcPts val="0"/>
              </a:spcAft>
              <a:buClr>
                <a:srgbClr val="B7B7B7"/>
              </a:buClr>
              <a:buSzPts val="2500"/>
              <a:buChar char="•"/>
            </a:pPr>
            <a:r>
              <a:rPr lang="en-US" sz="2500">
                <a:solidFill>
                  <a:srgbClr val="B7B7B7"/>
                </a:solidFill>
              </a:rPr>
              <a:t>Project -1 </a:t>
            </a:r>
            <a:endParaRPr sz="2500">
              <a:solidFill>
                <a:srgbClr val="B7B7B7"/>
              </a:solidFill>
            </a:endParaRPr>
          </a:p>
          <a:p>
            <a:pPr indent="0" lvl="0" marL="0" marR="0" rtl="0" algn="l">
              <a:lnSpc>
                <a:spcPct val="100000"/>
              </a:lnSpc>
              <a:spcBef>
                <a:spcPts val="0"/>
              </a:spcBef>
              <a:spcAft>
                <a:spcPts val="0"/>
              </a:spcAft>
              <a:buNone/>
            </a:pPr>
            <a:r>
              <a:t/>
            </a:r>
            <a:endParaRPr sz="2500">
              <a:solidFill>
                <a:srgbClr val="B7B7B7"/>
              </a:solidFill>
            </a:endParaRPr>
          </a:p>
          <a:p>
            <a:pPr indent="0" lvl="0" marL="0" marR="0" rtl="0" algn="l">
              <a:lnSpc>
                <a:spcPct val="100000"/>
              </a:lnSpc>
              <a:spcBef>
                <a:spcPts val="0"/>
              </a:spcBef>
              <a:spcAft>
                <a:spcPts val="0"/>
              </a:spcAft>
              <a:buNone/>
            </a:pPr>
            <a:r>
              <a:rPr b="1" lang="en-US" sz="2500">
                <a:solidFill>
                  <a:srgbClr val="B7B7B7"/>
                </a:solidFill>
              </a:rPr>
              <a:t>Part 1 Summary:</a:t>
            </a:r>
            <a:r>
              <a:rPr lang="en-US" sz="2500">
                <a:solidFill>
                  <a:srgbClr val="B7B7B7"/>
                </a:solidFill>
              </a:rPr>
              <a:t> Web API’s are part of larger ecosystem of web development. We will try to try to touch its basics and introduce the Web API’s.</a:t>
            </a:r>
            <a:endParaRPr sz="2500">
              <a:solidFill>
                <a:srgbClr val="B7B7B7"/>
              </a:solidFill>
            </a:endParaRPr>
          </a:p>
          <a:p>
            <a:pPr indent="0" lvl="0" marL="0" marR="0" rtl="0" algn="l">
              <a:lnSpc>
                <a:spcPct val="100000"/>
              </a:lnSpc>
              <a:spcBef>
                <a:spcPts val="0"/>
              </a:spcBef>
              <a:spcAft>
                <a:spcPts val="0"/>
              </a:spcAft>
              <a:buNone/>
            </a:pPr>
            <a:r>
              <a:t/>
            </a:r>
            <a:endParaRPr sz="2500">
              <a:solidFill>
                <a:srgbClr val="000000"/>
              </a:solidFill>
            </a:endParaRPr>
          </a:p>
          <a:p>
            <a:pPr indent="0" lvl="0" marL="0" marR="0" rtl="0" algn="l">
              <a:lnSpc>
                <a:spcPct val="100000"/>
              </a:lnSpc>
              <a:spcBef>
                <a:spcPts val="0"/>
              </a:spcBef>
              <a:spcAft>
                <a:spcPts val="0"/>
              </a:spcAft>
              <a:buNone/>
            </a:pPr>
            <a:r>
              <a:rPr lang="en-US" sz="2500">
                <a:solidFill>
                  <a:srgbClr val="000000"/>
                </a:solidFill>
              </a:rPr>
              <a:t>Part-2: Introduction to Databases</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Data</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Databases</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Databases: types</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MySql </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MongoDB</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Exercises</a:t>
            </a:r>
            <a:endParaRPr sz="2500">
              <a:solidFill>
                <a:srgbClr val="000000"/>
              </a:solidFill>
            </a:endParaRPr>
          </a:p>
          <a:p>
            <a:pPr indent="0" lvl="0" marL="0" marR="0" rtl="0" algn="l">
              <a:lnSpc>
                <a:spcPct val="100000"/>
              </a:lnSpc>
              <a:spcBef>
                <a:spcPts val="0"/>
              </a:spcBef>
              <a:spcAft>
                <a:spcPts val="0"/>
              </a:spcAft>
              <a:buNone/>
            </a:pPr>
            <a:r>
              <a:t/>
            </a:r>
            <a:endParaRPr sz="2500">
              <a:solidFill>
                <a:srgbClr val="000000"/>
              </a:solidFill>
            </a:endParaRPr>
          </a:p>
          <a:p>
            <a:pPr indent="0" lvl="0" marL="0" marR="0" rtl="0" algn="l">
              <a:lnSpc>
                <a:spcPct val="100000"/>
              </a:lnSpc>
              <a:spcBef>
                <a:spcPts val="0"/>
              </a:spcBef>
              <a:spcAft>
                <a:spcPts val="0"/>
              </a:spcAft>
              <a:buNone/>
            </a:pPr>
            <a:r>
              <a:rPr b="1" lang="en-US" sz="2500">
                <a:solidFill>
                  <a:srgbClr val="000000"/>
                </a:solidFill>
              </a:rPr>
              <a:t>Part 2 Summary:</a:t>
            </a:r>
            <a:r>
              <a:rPr lang="en-US" sz="2500">
                <a:solidFill>
                  <a:srgbClr val="000000"/>
                </a:solidFill>
              </a:rPr>
              <a:t> Introduce data and ways to store and query it using databases.</a:t>
            </a:r>
            <a:endParaRPr sz="2500">
              <a:solidFill>
                <a:srgbClr val="000000"/>
              </a:solidFill>
            </a:endParaRPr>
          </a:p>
          <a:p>
            <a:pPr indent="0" lvl="0" marL="0" marR="0" rtl="0" algn="l">
              <a:lnSpc>
                <a:spcPct val="100000"/>
              </a:lnSpc>
              <a:spcBef>
                <a:spcPts val="0"/>
              </a:spcBef>
              <a:spcAft>
                <a:spcPts val="0"/>
              </a:spcAft>
              <a:buNone/>
            </a:pPr>
            <a:r>
              <a:t/>
            </a:r>
            <a:endParaRPr sz="2500">
              <a:solidFill>
                <a:srgbClr val="000000"/>
              </a:solidFill>
            </a:endParaRPr>
          </a:p>
          <a:p>
            <a:pPr indent="0" lvl="0" marL="0" marR="0" rtl="0" algn="l">
              <a:lnSpc>
                <a:spcPct val="100000"/>
              </a:lnSpc>
              <a:spcBef>
                <a:spcPts val="0"/>
              </a:spcBef>
              <a:spcAft>
                <a:spcPts val="0"/>
              </a:spcAft>
              <a:buNone/>
            </a:pPr>
            <a:r>
              <a:rPr lang="en-US" sz="2500">
                <a:solidFill>
                  <a:srgbClr val="000000"/>
                </a:solidFill>
              </a:rPr>
              <a:t>Part-3: Project using Web API and MongoDB.</a:t>
            </a:r>
            <a:endParaRPr sz="25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is Data?</a:t>
            </a:r>
            <a:endParaRPr/>
          </a:p>
        </p:txBody>
      </p:sp>
      <p:sp>
        <p:nvSpPr>
          <p:cNvPr id="274" name="Google Shape;274;p39"/>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63500" lvl="0" marL="266700" rtl="0" algn="l">
              <a:spcBef>
                <a:spcPts val="0"/>
              </a:spcBef>
              <a:spcAft>
                <a:spcPts val="0"/>
              </a:spcAft>
              <a:buNone/>
            </a:pPr>
            <a:r>
              <a:rPr b="1" lang="en-US"/>
              <a:t>Data:</a:t>
            </a:r>
            <a:r>
              <a:rPr lang="en-US"/>
              <a:t> A piece of information.</a:t>
            </a:r>
            <a:br>
              <a:rPr lang="en-US"/>
            </a:br>
            <a:r>
              <a:rPr lang="en-US"/>
              <a:t>Anything on which operations can be performed by computer, can be stored and transmitted. </a:t>
            </a:r>
            <a:endParaRPr/>
          </a:p>
          <a:p>
            <a:pPr indent="63500" lvl="0" marL="266700" rtl="0" algn="l">
              <a:spcBef>
                <a:spcPts val="600"/>
              </a:spcBef>
              <a:spcAft>
                <a:spcPts val="0"/>
              </a:spcAft>
              <a:buNone/>
            </a:pPr>
            <a:r>
              <a:t/>
            </a:r>
            <a:endParaRPr/>
          </a:p>
          <a:p>
            <a:pPr indent="63500" lvl="0" marL="266700" rtl="0" algn="l">
              <a:spcBef>
                <a:spcPts val="600"/>
              </a:spcBef>
              <a:spcAft>
                <a:spcPts val="0"/>
              </a:spcAft>
              <a:buClr>
                <a:schemeClr val="dk1"/>
              </a:buClr>
              <a:buSzPts val="1100"/>
              <a:buFont typeface="Arial"/>
              <a:buNone/>
            </a:pPr>
            <a:r>
              <a:rPr lang="en-US"/>
              <a:t>Data is least abstract. Information is next and knowledge is most abstract.</a:t>
            </a:r>
            <a:endParaRPr/>
          </a:p>
          <a:p>
            <a:pPr indent="63500" lvl="0" marL="266700" rtl="0" algn="l">
              <a:spcBef>
                <a:spcPts val="600"/>
              </a:spcBef>
              <a:spcAft>
                <a:spcPts val="600"/>
              </a:spcAft>
              <a:buNone/>
            </a:pPr>
            <a:r>
              <a:rPr i="1" lang="en-US"/>
              <a:t>Data is Future?</a:t>
            </a:r>
            <a:r>
              <a:rPr lang="en-US"/>
              <a:t> </a:t>
            </a:r>
            <a:r>
              <a:rPr i="1" lang="en-US"/>
              <a:t>World is driven by data..?</a:t>
            </a:r>
            <a:r>
              <a:rPr lang="en-US"/>
              <a:t> </a:t>
            </a:r>
            <a:endParaRPr/>
          </a:p>
        </p:txBody>
      </p:sp>
      <p:pic>
        <p:nvPicPr>
          <p:cNvPr descr="File:BigData 2267x1146 white.png - Wikimedia Commons" id="275" name="Google Shape;275;p39"/>
          <p:cNvPicPr preferRelativeResize="0"/>
          <p:nvPr/>
        </p:nvPicPr>
        <p:blipFill>
          <a:blip r:embed="rId3">
            <a:alphaModFix/>
          </a:blip>
          <a:stretch>
            <a:fillRect/>
          </a:stretch>
        </p:blipFill>
        <p:spPr>
          <a:xfrm>
            <a:off x="1171112" y="4262149"/>
            <a:ext cx="10166724" cy="5143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Types of Data :</a:t>
            </a:r>
            <a:endParaRPr/>
          </a:p>
        </p:txBody>
      </p:sp>
      <p:sp>
        <p:nvSpPr>
          <p:cNvPr id="282" name="Google Shape;282;p40"/>
          <p:cNvSpPr txBox="1"/>
          <p:nvPr>
            <p:ph idx="1" type="body"/>
          </p:nvPr>
        </p:nvSpPr>
        <p:spPr>
          <a:xfrm>
            <a:off x="571500" y="1400708"/>
            <a:ext cx="11861700" cy="83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At higher level data is of following three types depending on its structure:</a:t>
            </a:r>
            <a:endParaRPr/>
          </a:p>
          <a:p>
            <a:pPr indent="-393700" lvl="0" marL="457200" rtl="0" algn="l">
              <a:spcBef>
                <a:spcPts val="600"/>
              </a:spcBef>
              <a:spcAft>
                <a:spcPts val="0"/>
              </a:spcAft>
              <a:buSzPts val="2600"/>
              <a:buAutoNum type="arabicPeriod"/>
            </a:pPr>
            <a:r>
              <a:rPr lang="en-US"/>
              <a:t>Structured data: Expressed using Tables.</a:t>
            </a:r>
            <a:endParaRPr/>
          </a:p>
          <a:p>
            <a:pPr indent="-393700" lvl="0" marL="457200" rtl="0" algn="l">
              <a:spcBef>
                <a:spcPts val="0"/>
              </a:spcBef>
              <a:spcAft>
                <a:spcPts val="0"/>
              </a:spcAft>
              <a:buSzPts val="2600"/>
              <a:buAutoNum type="arabicPeriod"/>
            </a:pPr>
            <a:r>
              <a:rPr lang="en-US"/>
              <a:t>Semi-structured data: Expressed using XML or Json.</a:t>
            </a:r>
            <a:endParaRPr/>
          </a:p>
          <a:p>
            <a:pPr indent="-393700" lvl="0" marL="457200" rtl="0" algn="l">
              <a:spcBef>
                <a:spcPts val="0"/>
              </a:spcBef>
              <a:spcAft>
                <a:spcPts val="0"/>
              </a:spcAft>
              <a:buSzPts val="2600"/>
              <a:buAutoNum type="arabicPeriod"/>
            </a:pPr>
            <a:r>
              <a:rPr lang="en-US"/>
              <a:t>Un-structured data: Expressed as plain text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solidFill>
                  <a:srgbClr val="434343"/>
                </a:solidFill>
              </a:rPr>
              <a:t>Other types: quantitative data vs quantitative data</a:t>
            </a:r>
            <a:endParaRPr>
              <a:solidFill>
                <a:srgbClr val="434343"/>
              </a:solidFill>
            </a:endParaRPr>
          </a:p>
          <a:p>
            <a:pPr indent="0" lvl="0" marL="0" rtl="0" algn="l">
              <a:spcBef>
                <a:spcPts val="600"/>
              </a:spcBef>
              <a:spcAft>
                <a:spcPts val="0"/>
              </a:spcAft>
              <a:buNone/>
            </a:pPr>
            <a:r>
              <a:rPr lang="en-US">
                <a:solidFill>
                  <a:srgbClr val="000000"/>
                </a:solidFill>
              </a:rPr>
              <a:t>Which type of data is </a:t>
            </a:r>
            <a:r>
              <a:rPr lang="en-US">
                <a:solidFill>
                  <a:srgbClr val="FF0000"/>
                </a:solidFill>
              </a:rPr>
              <a:t>easy to use</a:t>
            </a:r>
            <a:r>
              <a:rPr lang="en-US">
                <a:solidFill>
                  <a:srgbClr val="000000"/>
                </a:solidFill>
              </a:rPr>
              <a:t> ?</a:t>
            </a:r>
            <a:endParaRPr>
              <a:solidFill>
                <a:srgbClr val="000000"/>
              </a:solidFill>
            </a:endParaRPr>
          </a:p>
          <a:p>
            <a:pPr indent="0" lvl="0" marL="0" rtl="0" algn="l">
              <a:spcBef>
                <a:spcPts val="600"/>
              </a:spcBef>
              <a:spcAft>
                <a:spcPts val="0"/>
              </a:spcAft>
              <a:buNone/>
            </a:pPr>
            <a:r>
              <a:rPr lang="en-US">
                <a:solidFill>
                  <a:srgbClr val="000000"/>
                </a:solidFill>
              </a:rPr>
              <a:t>which type of data exist in </a:t>
            </a:r>
            <a:r>
              <a:rPr lang="en-US">
                <a:solidFill>
                  <a:srgbClr val="FF0000"/>
                </a:solidFill>
              </a:rPr>
              <a:t>abundance</a:t>
            </a:r>
            <a:r>
              <a:rPr lang="en-US">
                <a:solidFill>
                  <a:srgbClr val="000000"/>
                </a:solidFill>
              </a:rPr>
              <a:t> ?</a:t>
            </a:r>
            <a:endParaRPr>
              <a:solidFill>
                <a:srgbClr val="000000"/>
              </a:solidFill>
            </a:endParaRPr>
          </a:p>
          <a:p>
            <a:pPr indent="0" lvl="0" marL="0" rtl="0" algn="l">
              <a:spcBef>
                <a:spcPts val="600"/>
              </a:spcBef>
              <a:spcAft>
                <a:spcPts val="0"/>
              </a:spcAft>
              <a:buNone/>
            </a:pPr>
            <a:r>
              <a:t/>
            </a:r>
            <a:endParaRPr>
              <a:solidFill>
                <a:srgbClr val="434343"/>
              </a:solidFill>
            </a:endParaRPr>
          </a:p>
          <a:p>
            <a:pPr indent="0" lvl="0" marL="0" rtl="0" algn="l">
              <a:spcBef>
                <a:spcPts val="600"/>
              </a:spcBef>
              <a:spcAft>
                <a:spcPts val="0"/>
              </a:spcAft>
              <a:buNone/>
            </a:pPr>
            <a:r>
              <a:t/>
            </a:r>
            <a:endParaRPr>
              <a:solidFill>
                <a:srgbClr val="434343"/>
              </a:solidFill>
            </a:endParaRPr>
          </a:p>
          <a:p>
            <a:pPr indent="0" lvl="0" marL="0" rtl="0" algn="l">
              <a:spcBef>
                <a:spcPts val="600"/>
              </a:spcBef>
              <a:spcAft>
                <a:spcPts val="600"/>
              </a:spcAft>
              <a:buNone/>
            </a:pPr>
            <a:r>
              <a:t/>
            </a:r>
            <a:endParaRPr>
              <a:solidFill>
                <a:srgbClr val="434343"/>
              </a:solidFill>
            </a:endParaRPr>
          </a:p>
        </p:txBody>
      </p:sp>
      <p:pic>
        <p:nvPicPr>
          <p:cNvPr descr="File:Xml logo.svg - Wikimedia Commons" id="283" name="Google Shape;283;p40"/>
          <p:cNvPicPr preferRelativeResize="0"/>
          <p:nvPr/>
        </p:nvPicPr>
        <p:blipFill>
          <a:blip r:embed="rId3">
            <a:alphaModFix/>
          </a:blip>
          <a:stretch>
            <a:fillRect/>
          </a:stretch>
        </p:blipFill>
        <p:spPr>
          <a:xfrm>
            <a:off x="458550" y="8699150"/>
            <a:ext cx="2437650" cy="545425"/>
          </a:xfrm>
          <a:prstGeom prst="rect">
            <a:avLst/>
          </a:prstGeom>
          <a:noFill/>
          <a:ln>
            <a:noFill/>
          </a:ln>
        </p:spPr>
      </p:pic>
      <p:pic>
        <p:nvPicPr>
          <p:cNvPr descr="JSON | How to fix “fatal error: jsoncpp/json/json.h: No such… | Flickr" id="284" name="Google Shape;284;p40"/>
          <p:cNvPicPr preferRelativeResize="0"/>
          <p:nvPr/>
        </p:nvPicPr>
        <p:blipFill rotWithShape="1">
          <a:blip r:embed="rId4">
            <a:alphaModFix/>
          </a:blip>
          <a:srcRect b="23839" l="0" r="0" t="23834"/>
          <a:stretch/>
        </p:blipFill>
        <p:spPr>
          <a:xfrm>
            <a:off x="3845476" y="8699150"/>
            <a:ext cx="1926351" cy="770525"/>
          </a:xfrm>
          <a:prstGeom prst="rect">
            <a:avLst/>
          </a:prstGeom>
          <a:noFill/>
          <a:ln>
            <a:noFill/>
          </a:ln>
        </p:spPr>
      </p:pic>
      <p:pic>
        <p:nvPicPr>
          <p:cNvPr descr="File:Life table for the aml data.png - Wikimedia Commons" id="285" name="Google Shape;285;p40"/>
          <p:cNvPicPr preferRelativeResize="0"/>
          <p:nvPr/>
        </p:nvPicPr>
        <p:blipFill rotWithShape="1">
          <a:blip r:embed="rId5">
            <a:alphaModFix/>
          </a:blip>
          <a:srcRect b="0" l="0" r="0" t="11142"/>
          <a:stretch/>
        </p:blipFill>
        <p:spPr>
          <a:xfrm>
            <a:off x="6345450" y="5259125"/>
            <a:ext cx="6515100" cy="4494476"/>
          </a:xfrm>
          <a:prstGeom prst="rect">
            <a:avLst/>
          </a:prstGeom>
          <a:noFill/>
          <a:ln>
            <a:noFill/>
          </a:ln>
        </p:spPr>
      </p:pic>
      <p:sp>
        <p:nvSpPr>
          <p:cNvPr id="286" name="Google Shape;286;p40"/>
          <p:cNvSpPr txBox="1"/>
          <p:nvPr/>
        </p:nvSpPr>
        <p:spPr>
          <a:xfrm>
            <a:off x="3358600" y="6737900"/>
            <a:ext cx="2900100" cy="1536900"/>
          </a:xfrm>
          <a:prstGeom prst="rect">
            <a:avLst/>
          </a:prstGeom>
          <a:solidFill>
            <a:srgbClr val="1155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rPr>
              <a:t>{</a:t>
            </a:r>
            <a:endParaRPr sz="1800">
              <a:solidFill>
                <a:srgbClr val="FFFFFF"/>
              </a:solidFill>
            </a:endParaRPr>
          </a:p>
          <a:p>
            <a:pPr indent="0" lvl="0" marL="0" rtl="0" algn="l">
              <a:spcBef>
                <a:spcPts val="0"/>
              </a:spcBef>
              <a:spcAft>
                <a:spcPts val="0"/>
              </a:spcAft>
              <a:buNone/>
            </a:pPr>
            <a:r>
              <a:rPr lang="en-US" sz="1800">
                <a:solidFill>
                  <a:srgbClr val="FFFFFF"/>
                </a:solidFill>
              </a:rPr>
              <a:t>	"City": "Los Angeles",</a:t>
            </a:r>
            <a:endParaRPr sz="1800">
              <a:solidFill>
                <a:srgbClr val="FFFFFF"/>
              </a:solidFill>
            </a:endParaRPr>
          </a:p>
          <a:p>
            <a:pPr indent="0" lvl="0" marL="0" rtl="0" algn="l">
              <a:spcBef>
                <a:spcPts val="0"/>
              </a:spcBef>
              <a:spcAft>
                <a:spcPts val="0"/>
              </a:spcAft>
              <a:buNone/>
            </a:pPr>
            <a:r>
              <a:rPr lang="en-US" sz="1800">
                <a:solidFill>
                  <a:srgbClr val="FFFFFF"/>
                </a:solidFill>
              </a:rPr>
              <a:t>	"Name": "Sandeep",</a:t>
            </a:r>
            <a:endParaRPr sz="1800">
              <a:solidFill>
                <a:srgbClr val="FFFFFF"/>
              </a:solidFill>
            </a:endParaRPr>
          </a:p>
          <a:p>
            <a:pPr indent="0" lvl="0" marL="0" rtl="0" algn="l">
              <a:spcBef>
                <a:spcPts val="0"/>
              </a:spcBef>
              <a:spcAft>
                <a:spcPts val="0"/>
              </a:spcAft>
              <a:buNone/>
            </a:pPr>
            <a:r>
              <a:rPr lang="en-US" sz="1800">
                <a:solidFill>
                  <a:srgbClr val="FFFFFF"/>
                </a:solidFill>
              </a:rPr>
              <a:t>	"id": 20</a:t>
            </a:r>
            <a:endParaRPr sz="1800">
              <a:solidFill>
                <a:srgbClr val="FFFFFF"/>
              </a:solidFill>
            </a:endParaRPr>
          </a:p>
          <a:p>
            <a:pPr indent="0" lvl="0" marL="0" rtl="0" algn="l">
              <a:spcBef>
                <a:spcPts val="0"/>
              </a:spcBef>
              <a:spcAft>
                <a:spcPts val="0"/>
              </a:spcAft>
              <a:buNone/>
            </a:pPr>
            <a:r>
              <a:rPr lang="en-US" sz="1800">
                <a:solidFill>
                  <a:srgbClr val="FFFFFF"/>
                </a:solidFill>
              </a:rPr>
              <a:t>}</a:t>
            </a:r>
            <a:endParaRPr sz="1800">
              <a:solidFill>
                <a:srgbClr val="FFFFFF"/>
              </a:solidFill>
            </a:endParaRPr>
          </a:p>
        </p:txBody>
      </p:sp>
      <p:sp>
        <p:nvSpPr>
          <p:cNvPr id="287" name="Google Shape;287;p40"/>
          <p:cNvSpPr txBox="1"/>
          <p:nvPr/>
        </p:nvSpPr>
        <p:spPr>
          <a:xfrm>
            <a:off x="297350" y="6814124"/>
            <a:ext cx="2974500" cy="1400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600"/>
              <a:t>&lt;dataitem&gt;</a:t>
            </a:r>
            <a:endParaRPr sz="1600"/>
          </a:p>
          <a:p>
            <a:pPr indent="0" lvl="0" marL="0" rtl="0" algn="l">
              <a:spcBef>
                <a:spcPts val="0"/>
              </a:spcBef>
              <a:spcAft>
                <a:spcPts val="0"/>
              </a:spcAft>
              <a:buClr>
                <a:schemeClr val="dk1"/>
              </a:buClr>
              <a:buSzPts val="1100"/>
              <a:buFont typeface="Arial"/>
              <a:buNone/>
            </a:pPr>
            <a:r>
              <a:rPr lang="en-US" sz="1600"/>
              <a:t>    &lt;city&gt;"Los Angeles"&lt;/city&gt;</a:t>
            </a:r>
            <a:br>
              <a:rPr lang="en-US" sz="1600"/>
            </a:br>
            <a:r>
              <a:rPr lang="en-US" sz="1600"/>
              <a:t>    &lt;name&gt;"Sandeep"&lt;/name&gt;</a:t>
            </a:r>
            <a:endParaRPr sz="1600"/>
          </a:p>
          <a:p>
            <a:pPr indent="0" lvl="0" marL="0" rtl="0" algn="l">
              <a:spcBef>
                <a:spcPts val="0"/>
              </a:spcBef>
              <a:spcAft>
                <a:spcPts val="0"/>
              </a:spcAft>
              <a:buClr>
                <a:schemeClr val="dk1"/>
              </a:buClr>
              <a:buSzPts val="1100"/>
              <a:buFont typeface="Arial"/>
              <a:buNone/>
            </a:pPr>
            <a:r>
              <a:rPr lang="en-US" sz="1600"/>
              <a:t>    &lt;id&gt;20&lt;/id&gt;</a:t>
            </a:r>
            <a:endParaRPr sz="1600"/>
          </a:p>
          <a:p>
            <a:pPr indent="0" lvl="0" marL="0" rtl="0" algn="l">
              <a:spcBef>
                <a:spcPts val="0"/>
              </a:spcBef>
              <a:spcAft>
                <a:spcPts val="0"/>
              </a:spcAft>
              <a:buNone/>
            </a:pPr>
            <a:r>
              <a:rPr lang="en-US" sz="1600"/>
              <a:t>&lt;/dataitem&gt;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1"/>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Exercise: Parsing Json</a:t>
            </a:r>
            <a:endParaRPr/>
          </a:p>
        </p:txBody>
      </p:sp>
      <p:sp>
        <p:nvSpPr>
          <p:cNvPr id="294" name="Google Shape;294;p41"/>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63500" lvl="0" marL="266700" rtl="0" algn="l">
              <a:spcBef>
                <a:spcPts val="0"/>
              </a:spcBef>
              <a:spcAft>
                <a:spcPts val="0"/>
              </a:spcAft>
              <a:buNone/>
            </a:pPr>
            <a:r>
              <a:rPr lang="en-US"/>
              <a:t>JSON (JavaScript Object Notation) is a lightweight data-interchange format.</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rPr lang="en-US"/>
              <a:t>Example Json Data:</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rPr lang="en-US"/>
              <a:t>In python: using json library</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rPr lang="en-US"/>
              <a:t>Parsing Json Data:</a:t>
            </a:r>
            <a:endParaRPr/>
          </a:p>
          <a:p>
            <a:pPr indent="63500" lvl="0" marL="266700" rtl="0" algn="l">
              <a:spcBef>
                <a:spcPts val="600"/>
              </a:spcBef>
              <a:spcAft>
                <a:spcPts val="600"/>
              </a:spcAft>
              <a:buNone/>
            </a:pPr>
            <a:r>
              <a:t/>
            </a:r>
            <a:endParaRPr/>
          </a:p>
        </p:txBody>
      </p:sp>
      <p:sp>
        <p:nvSpPr>
          <p:cNvPr id="295" name="Google Shape;295;p41"/>
          <p:cNvSpPr txBox="1"/>
          <p:nvPr/>
        </p:nvSpPr>
        <p:spPr>
          <a:xfrm>
            <a:off x="5886850" y="2057325"/>
            <a:ext cx="2900100" cy="1536900"/>
          </a:xfrm>
          <a:prstGeom prst="rect">
            <a:avLst/>
          </a:prstGeom>
          <a:solidFill>
            <a:srgbClr val="1155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rPr>
              <a:t>{</a:t>
            </a:r>
            <a:endParaRPr sz="1800">
              <a:solidFill>
                <a:srgbClr val="FFFFFF"/>
              </a:solidFill>
            </a:endParaRPr>
          </a:p>
          <a:p>
            <a:pPr indent="0" lvl="0" marL="0" rtl="0" algn="l">
              <a:spcBef>
                <a:spcPts val="0"/>
              </a:spcBef>
              <a:spcAft>
                <a:spcPts val="0"/>
              </a:spcAft>
              <a:buClr>
                <a:schemeClr val="dk1"/>
              </a:buClr>
              <a:buSzPts val="1100"/>
              <a:buFont typeface="Arial"/>
              <a:buNone/>
            </a:pPr>
            <a:r>
              <a:rPr lang="en-US" sz="1800">
                <a:solidFill>
                  <a:srgbClr val="FFFFFF"/>
                </a:solidFill>
              </a:rPr>
              <a:t>	"City": "Los Angeles",</a:t>
            </a:r>
            <a:endParaRPr sz="1800">
              <a:solidFill>
                <a:srgbClr val="FFFFFF"/>
              </a:solidFill>
            </a:endParaRPr>
          </a:p>
          <a:p>
            <a:pPr indent="0" lvl="0" marL="0" rtl="0" algn="l">
              <a:spcBef>
                <a:spcPts val="0"/>
              </a:spcBef>
              <a:spcAft>
                <a:spcPts val="0"/>
              </a:spcAft>
              <a:buClr>
                <a:schemeClr val="dk1"/>
              </a:buClr>
              <a:buSzPts val="1100"/>
              <a:buFont typeface="Arial"/>
              <a:buNone/>
            </a:pPr>
            <a:r>
              <a:rPr lang="en-US" sz="1800">
                <a:solidFill>
                  <a:srgbClr val="FFFFFF"/>
                </a:solidFill>
              </a:rPr>
              <a:t>	"Name": "Sandeep",</a:t>
            </a:r>
            <a:endParaRPr sz="1800">
              <a:solidFill>
                <a:srgbClr val="FFFFFF"/>
              </a:solidFill>
            </a:endParaRPr>
          </a:p>
          <a:p>
            <a:pPr indent="0" lvl="0" marL="0" rtl="0" algn="l">
              <a:spcBef>
                <a:spcPts val="0"/>
              </a:spcBef>
              <a:spcAft>
                <a:spcPts val="0"/>
              </a:spcAft>
              <a:buClr>
                <a:schemeClr val="dk1"/>
              </a:buClr>
              <a:buSzPts val="1100"/>
              <a:buFont typeface="Arial"/>
              <a:buNone/>
            </a:pPr>
            <a:r>
              <a:rPr lang="en-US" sz="1800">
                <a:solidFill>
                  <a:srgbClr val="FFFFFF"/>
                </a:solidFill>
              </a:rPr>
              <a:t>	"id": 20</a:t>
            </a:r>
            <a:endParaRPr sz="1800">
              <a:solidFill>
                <a:srgbClr val="FFFFFF"/>
              </a:solidFill>
            </a:endParaRPr>
          </a:p>
          <a:p>
            <a:pPr indent="0" lvl="0" marL="0" rtl="0" algn="l">
              <a:spcBef>
                <a:spcPts val="0"/>
              </a:spcBef>
              <a:spcAft>
                <a:spcPts val="0"/>
              </a:spcAft>
              <a:buNone/>
            </a:pPr>
            <a:r>
              <a:rPr lang="en-US" sz="1800">
                <a:solidFill>
                  <a:srgbClr val="FFFFFF"/>
                </a:solidFill>
              </a:rPr>
              <a:t>}</a:t>
            </a:r>
            <a:endParaRPr sz="1800">
              <a:solidFill>
                <a:srgbClr val="FFFFFF"/>
              </a:solidFill>
            </a:endParaRPr>
          </a:p>
        </p:txBody>
      </p:sp>
      <p:sp>
        <p:nvSpPr>
          <p:cNvPr id="296" name="Google Shape;296;p41"/>
          <p:cNvSpPr txBox="1"/>
          <p:nvPr/>
        </p:nvSpPr>
        <p:spPr>
          <a:xfrm>
            <a:off x="1164975" y="4102225"/>
            <a:ext cx="9109200" cy="1945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t>&gt;&gt;&gt; import json</a:t>
            </a:r>
            <a:endParaRPr b="1"/>
          </a:p>
          <a:p>
            <a:pPr indent="0" lvl="0" marL="0" rtl="0" algn="l">
              <a:spcBef>
                <a:spcPts val="0"/>
              </a:spcBef>
              <a:spcAft>
                <a:spcPts val="0"/>
              </a:spcAft>
              <a:buClr>
                <a:schemeClr val="dk1"/>
              </a:buClr>
              <a:buSzPts val="1100"/>
              <a:buFont typeface="Arial"/>
              <a:buNone/>
            </a:pPr>
            <a:r>
              <a:rPr b="1" lang="en-US"/>
              <a:t>&gt;&gt;&gt; print(json.dumps({'Name': 'Sandeep', 'City': "Los Angeles",'id':20}, sort_keys=True, indent=4))</a:t>
            </a:r>
            <a:endParaRPr b="1"/>
          </a:p>
          <a:p>
            <a:pPr indent="0" lvl="0" marL="0" rtl="0" algn="l">
              <a:spcBef>
                <a:spcPts val="0"/>
              </a:spcBef>
              <a:spcAft>
                <a:spcPts val="0"/>
              </a:spcAft>
              <a:buClr>
                <a:schemeClr val="dk1"/>
              </a:buClr>
              <a:buSzPts val="1100"/>
              <a:buFont typeface="Arial"/>
              <a:buNone/>
            </a:pPr>
            <a:r>
              <a:rPr i="1" lang="en-US">
                <a:solidFill>
                  <a:srgbClr val="0000FF"/>
                </a:solidFill>
              </a:rPr>
              <a:t>{</a:t>
            </a:r>
            <a:endParaRPr i="1">
              <a:solidFill>
                <a:srgbClr val="0000FF"/>
              </a:solidFill>
            </a:endParaRPr>
          </a:p>
          <a:p>
            <a:pPr indent="0" lvl="0" marL="0" rtl="0" algn="l">
              <a:spcBef>
                <a:spcPts val="0"/>
              </a:spcBef>
              <a:spcAft>
                <a:spcPts val="0"/>
              </a:spcAft>
              <a:buClr>
                <a:schemeClr val="dk1"/>
              </a:buClr>
              <a:buSzPts val="1100"/>
              <a:buFont typeface="Arial"/>
              <a:buNone/>
            </a:pPr>
            <a:r>
              <a:rPr i="1" lang="en-US">
                <a:solidFill>
                  <a:srgbClr val="0000FF"/>
                </a:solidFill>
              </a:rPr>
              <a:t>	"City": "Los Angeles",</a:t>
            </a:r>
            <a:endParaRPr i="1">
              <a:solidFill>
                <a:srgbClr val="0000FF"/>
              </a:solidFill>
            </a:endParaRPr>
          </a:p>
          <a:p>
            <a:pPr indent="0" lvl="0" marL="0" rtl="0" algn="l">
              <a:spcBef>
                <a:spcPts val="0"/>
              </a:spcBef>
              <a:spcAft>
                <a:spcPts val="0"/>
              </a:spcAft>
              <a:buClr>
                <a:schemeClr val="dk1"/>
              </a:buClr>
              <a:buSzPts val="1100"/>
              <a:buFont typeface="Arial"/>
              <a:buNone/>
            </a:pPr>
            <a:r>
              <a:rPr i="1" lang="en-US">
                <a:solidFill>
                  <a:srgbClr val="0000FF"/>
                </a:solidFill>
              </a:rPr>
              <a:t>	"Name": "Sandeep",</a:t>
            </a:r>
            <a:endParaRPr i="1">
              <a:solidFill>
                <a:srgbClr val="0000FF"/>
              </a:solidFill>
            </a:endParaRPr>
          </a:p>
          <a:p>
            <a:pPr indent="0" lvl="0" marL="0" rtl="0" algn="l">
              <a:spcBef>
                <a:spcPts val="0"/>
              </a:spcBef>
              <a:spcAft>
                <a:spcPts val="0"/>
              </a:spcAft>
              <a:buClr>
                <a:schemeClr val="dk1"/>
              </a:buClr>
              <a:buSzPts val="1100"/>
              <a:buFont typeface="Arial"/>
              <a:buNone/>
            </a:pPr>
            <a:r>
              <a:rPr i="1" lang="en-US">
                <a:solidFill>
                  <a:srgbClr val="0000FF"/>
                </a:solidFill>
              </a:rPr>
              <a:t>	"id": 20</a:t>
            </a:r>
            <a:endParaRPr i="1">
              <a:solidFill>
                <a:srgbClr val="0000FF"/>
              </a:solidFill>
            </a:endParaRPr>
          </a:p>
          <a:p>
            <a:pPr indent="0" lvl="0" marL="0" rtl="0" algn="l">
              <a:spcBef>
                <a:spcPts val="0"/>
              </a:spcBef>
              <a:spcAft>
                <a:spcPts val="0"/>
              </a:spcAft>
              <a:buNone/>
            </a:pPr>
            <a:r>
              <a:rPr i="1" lang="en-US">
                <a:solidFill>
                  <a:srgbClr val="0000FF"/>
                </a:solidFill>
              </a:rPr>
              <a:t>}</a:t>
            </a:r>
            <a:endParaRPr i="1">
              <a:solidFill>
                <a:srgbClr val="0000FF"/>
              </a:solidFill>
            </a:endParaRPr>
          </a:p>
        </p:txBody>
      </p:sp>
      <p:sp>
        <p:nvSpPr>
          <p:cNvPr id="297" name="Google Shape;297;p41"/>
          <p:cNvSpPr txBox="1"/>
          <p:nvPr/>
        </p:nvSpPr>
        <p:spPr>
          <a:xfrm>
            <a:off x="1164975" y="6791550"/>
            <a:ext cx="9109200" cy="1462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t>import json</a:t>
            </a:r>
            <a:endParaRPr b="1"/>
          </a:p>
          <a:p>
            <a:pPr indent="0" lvl="0" marL="0" rtl="0" algn="l">
              <a:spcBef>
                <a:spcPts val="0"/>
              </a:spcBef>
              <a:spcAft>
                <a:spcPts val="0"/>
              </a:spcAft>
              <a:buClr>
                <a:schemeClr val="dk1"/>
              </a:buClr>
              <a:buSzPts val="1100"/>
              <a:buFont typeface="Arial"/>
              <a:buNone/>
            </a:pPr>
            <a:r>
              <a:rPr b="1" lang="en-US"/>
              <a:t>data = '{"Name" : "Sandeep", "City" : "Los Angeles", "id" : 20}'</a:t>
            </a:r>
            <a:endParaRPr b="1"/>
          </a:p>
          <a:p>
            <a:pPr indent="0" lvl="0" marL="0" rtl="0" algn="l">
              <a:spcBef>
                <a:spcPts val="0"/>
              </a:spcBef>
              <a:spcAft>
                <a:spcPts val="0"/>
              </a:spcAft>
              <a:buClr>
                <a:schemeClr val="dk1"/>
              </a:buClr>
              <a:buSzPts val="1100"/>
              <a:buFont typeface="Arial"/>
              <a:buNone/>
            </a:pPr>
            <a:r>
              <a:rPr b="1" lang="en-US"/>
              <a:t>j = json.loads(data)</a:t>
            </a:r>
            <a:endParaRPr b="1"/>
          </a:p>
          <a:p>
            <a:pPr indent="0" lvl="0" marL="0" rtl="0" algn="l">
              <a:spcBef>
                <a:spcPts val="0"/>
              </a:spcBef>
              <a:spcAft>
                <a:spcPts val="0"/>
              </a:spcAft>
              <a:buClr>
                <a:schemeClr val="dk1"/>
              </a:buClr>
              <a:buSzPts val="1100"/>
              <a:buFont typeface="Arial"/>
              <a:buNone/>
            </a:pPr>
            <a:r>
              <a:rPr b="1" lang="en-US"/>
              <a:t>print(j['Name'])</a:t>
            </a:r>
            <a:endParaRPr b="1"/>
          </a:p>
          <a:p>
            <a:pPr indent="0" lvl="0" marL="0" rtl="0" algn="l">
              <a:spcBef>
                <a:spcPts val="0"/>
              </a:spcBef>
              <a:spcAft>
                <a:spcPts val="0"/>
              </a:spcAft>
              <a:buClr>
                <a:schemeClr val="dk1"/>
              </a:buClr>
              <a:buSzPts val="1100"/>
              <a:buFont typeface="Arial"/>
              <a:buNone/>
            </a:pPr>
            <a:r>
              <a:rPr i="1" lang="en-US">
                <a:solidFill>
                  <a:srgbClr val="0000FF"/>
                </a:solidFill>
              </a:rPr>
              <a:t>Sandeep</a:t>
            </a:r>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4"/>
          <p:cNvSpPr txBox="1"/>
          <p:nvPr>
            <p:ph type="title"/>
          </p:nvPr>
        </p:nvSpPr>
        <p:spPr>
          <a:xfrm>
            <a:off x="571500" y="0"/>
            <a:ext cx="11861700" cy="140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Helvetica Neue"/>
              <a:buNone/>
            </a:pPr>
            <a:r>
              <a:rPr lang="en-US"/>
              <a:t>Overview of Lecture</a:t>
            </a:r>
            <a:endParaRPr b="0" i="0" sz="4400" u="none" cap="none" strike="noStrike">
              <a:solidFill>
                <a:schemeClr val="dk1"/>
              </a:solidFill>
              <a:latin typeface="Helvetica Neue"/>
              <a:ea typeface="Helvetica Neue"/>
              <a:cs typeface="Helvetica Neue"/>
              <a:sym typeface="Helvetica Neue"/>
            </a:endParaRPr>
          </a:p>
        </p:txBody>
      </p:sp>
      <p:sp>
        <p:nvSpPr>
          <p:cNvPr id="99" name="Google Shape;99;p24"/>
          <p:cNvSpPr txBox="1"/>
          <p:nvPr>
            <p:ph idx="1" type="body"/>
          </p:nvPr>
        </p:nvSpPr>
        <p:spPr>
          <a:xfrm>
            <a:off x="571500" y="1041050"/>
            <a:ext cx="11861700" cy="871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2500">
                <a:solidFill>
                  <a:srgbClr val="000000"/>
                </a:solidFill>
              </a:rPr>
              <a:t>Part-1: Introduction to Web API</a:t>
            </a:r>
            <a:endParaRPr sz="2500">
              <a:solidFill>
                <a:srgbClr val="000000"/>
              </a:solidFill>
            </a:endParaRPr>
          </a:p>
          <a:p>
            <a:pPr indent="-387350" lvl="0" marL="457200" marR="0" rtl="0" algn="l">
              <a:lnSpc>
                <a:spcPct val="100000"/>
              </a:lnSpc>
              <a:spcBef>
                <a:spcPts val="0"/>
              </a:spcBef>
              <a:spcAft>
                <a:spcPts val="0"/>
              </a:spcAft>
              <a:buSzPts val="2500"/>
              <a:buFont typeface="Helvetica Neue"/>
              <a:buChar char="•"/>
            </a:pPr>
            <a:r>
              <a:rPr lang="en-US" sz="2500">
                <a:solidFill>
                  <a:srgbClr val="000000"/>
                </a:solidFill>
              </a:rPr>
              <a:t>Web API: Simple Example</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Web API vs Website</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Web API in more detail</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Project -1 </a:t>
            </a:r>
            <a:endParaRPr sz="2500">
              <a:solidFill>
                <a:srgbClr val="000000"/>
              </a:solidFill>
            </a:endParaRPr>
          </a:p>
          <a:p>
            <a:pPr indent="0" lvl="0" marL="0" marR="0" rtl="0" algn="l">
              <a:lnSpc>
                <a:spcPct val="100000"/>
              </a:lnSpc>
              <a:spcBef>
                <a:spcPts val="0"/>
              </a:spcBef>
              <a:spcAft>
                <a:spcPts val="0"/>
              </a:spcAft>
              <a:buNone/>
            </a:pPr>
            <a:r>
              <a:t/>
            </a:r>
            <a:endParaRPr sz="2500">
              <a:solidFill>
                <a:srgbClr val="000000"/>
              </a:solidFill>
            </a:endParaRPr>
          </a:p>
          <a:p>
            <a:pPr indent="0" lvl="0" marL="0" marR="0" rtl="0" algn="l">
              <a:lnSpc>
                <a:spcPct val="100000"/>
              </a:lnSpc>
              <a:spcBef>
                <a:spcPts val="0"/>
              </a:spcBef>
              <a:spcAft>
                <a:spcPts val="0"/>
              </a:spcAft>
              <a:buNone/>
            </a:pPr>
            <a:r>
              <a:rPr b="1" lang="en-US" sz="2500">
                <a:solidFill>
                  <a:srgbClr val="000000"/>
                </a:solidFill>
              </a:rPr>
              <a:t>Part 1 Summary:</a:t>
            </a:r>
            <a:r>
              <a:rPr lang="en-US" sz="2500">
                <a:solidFill>
                  <a:srgbClr val="000000"/>
                </a:solidFill>
              </a:rPr>
              <a:t> Web API’s are part of larger ecosystem of web development. We will try to try to touch its basics and introduce the Web API’s.</a:t>
            </a:r>
            <a:endParaRPr sz="2500">
              <a:solidFill>
                <a:srgbClr val="000000"/>
              </a:solidFill>
            </a:endParaRPr>
          </a:p>
          <a:p>
            <a:pPr indent="0" lvl="0" marL="0" marR="0" rtl="0" algn="l">
              <a:lnSpc>
                <a:spcPct val="100000"/>
              </a:lnSpc>
              <a:spcBef>
                <a:spcPts val="0"/>
              </a:spcBef>
              <a:spcAft>
                <a:spcPts val="0"/>
              </a:spcAft>
              <a:buNone/>
            </a:pPr>
            <a:r>
              <a:t/>
            </a:r>
            <a:endParaRPr sz="2500">
              <a:solidFill>
                <a:srgbClr val="000000"/>
              </a:solidFill>
            </a:endParaRPr>
          </a:p>
          <a:p>
            <a:pPr indent="0" lvl="0" marL="0" marR="0" rtl="0" algn="l">
              <a:lnSpc>
                <a:spcPct val="100000"/>
              </a:lnSpc>
              <a:spcBef>
                <a:spcPts val="0"/>
              </a:spcBef>
              <a:spcAft>
                <a:spcPts val="0"/>
              </a:spcAft>
              <a:buNone/>
            </a:pPr>
            <a:r>
              <a:rPr lang="en-US" sz="2500">
                <a:solidFill>
                  <a:srgbClr val="000000"/>
                </a:solidFill>
              </a:rPr>
              <a:t>Part-2: Introduction to Databases</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Data</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Databases</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Databases: types</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MySql </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MongoDB</a:t>
            </a:r>
            <a:endParaRPr sz="2500">
              <a:solidFill>
                <a:srgbClr val="000000"/>
              </a:solidFill>
            </a:endParaRPr>
          </a:p>
          <a:p>
            <a:pPr indent="-387350" lvl="0" marL="457200" marR="0" rtl="0" algn="l">
              <a:lnSpc>
                <a:spcPct val="100000"/>
              </a:lnSpc>
              <a:spcBef>
                <a:spcPts val="0"/>
              </a:spcBef>
              <a:spcAft>
                <a:spcPts val="0"/>
              </a:spcAft>
              <a:buSzPts val="2500"/>
              <a:buChar char="•"/>
            </a:pPr>
            <a:r>
              <a:rPr lang="en-US" sz="2500">
                <a:solidFill>
                  <a:srgbClr val="000000"/>
                </a:solidFill>
              </a:rPr>
              <a:t>Exercises</a:t>
            </a:r>
            <a:endParaRPr sz="2500">
              <a:solidFill>
                <a:srgbClr val="000000"/>
              </a:solidFill>
            </a:endParaRPr>
          </a:p>
          <a:p>
            <a:pPr indent="0" lvl="0" marL="0" marR="0" rtl="0" algn="l">
              <a:lnSpc>
                <a:spcPct val="100000"/>
              </a:lnSpc>
              <a:spcBef>
                <a:spcPts val="0"/>
              </a:spcBef>
              <a:spcAft>
                <a:spcPts val="0"/>
              </a:spcAft>
              <a:buNone/>
            </a:pPr>
            <a:r>
              <a:t/>
            </a:r>
            <a:endParaRPr sz="2500">
              <a:solidFill>
                <a:srgbClr val="000000"/>
              </a:solidFill>
            </a:endParaRPr>
          </a:p>
          <a:p>
            <a:pPr indent="0" lvl="0" marL="0" marR="0" rtl="0" algn="l">
              <a:lnSpc>
                <a:spcPct val="100000"/>
              </a:lnSpc>
              <a:spcBef>
                <a:spcPts val="0"/>
              </a:spcBef>
              <a:spcAft>
                <a:spcPts val="0"/>
              </a:spcAft>
              <a:buNone/>
            </a:pPr>
            <a:r>
              <a:rPr b="1" lang="en-US" sz="2500">
                <a:solidFill>
                  <a:srgbClr val="000000"/>
                </a:solidFill>
              </a:rPr>
              <a:t>Part 2 Summary:</a:t>
            </a:r>
            <a:r>
              <a:rPr lang="en-US" sz="2500">
                <a:solidFill>
                  <a:srgbClr val="000000"/>
                </a:solidFill>
              </a:rPr>
              <a:t> Introduce data and ways to store and query it using databases.</a:t>
            </a:r>
            <a:endParaRPr sz="2500">
              <a:solidFill>
                <a:srgbClr val="000000"/>
              </a:solidFill>
            </a:endParaRPr>
          </a:p>
          <a:p>
            <a:pPr indent="0" lvl="0" marL="0" marR="0" rtl="0" algn="l">
              <a:lnSpc>
                <a:spcPct val="100000"/>
              </a:lnSpc>
              <a:spcBef>
                <a:spcPts val="0"/>
              </a:spcBef>
              <a:spcAft>
                <a:spcPts val="0"/>
              </a:spcAft>
              <a:buNone/>
            </a:pPr>
            <a:r>
              <a:t/>
            </a:r>
            <a:endParaRPr sz="2500">
              <a:solidFill>
                <a:srgbClr val="000000"/>
              </a:solidFill>
            </a:endParaRPr>
          </a:p>
          <a:p>
            <a:pPr indent="0" lvl="0" marL="0" marR="0" rtl="0" algn="l">
              <a:lnSpc>
                <a:spcPct val="100000"/>
              </a:lnSpc>
              <a:spcBef>
                <a:spcPts val="0"/>
              </a:spcBef>
              <a:spcAft>
                <a:spcPts val="0"/>
              </a:spcAft>
              <a:buNone/>
            </a:pPr>
            <a:r>
              <a:rPr lang="en-US" sz="2500">
                <a:solidFill>
                  <a:srgbClr val="000000"/>
                </a:solidFill>
              </a:rPr>
              <a:t>Part-3: Project using Web API and MongoDB.</a:t>
            </a:r>
            <a:endParaRPr sz="25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Database</a:t>
            </a:r>
            <a:endParaRPr/>
          </a:p>
        </p:txBody>
      </p:sp>
      <p:sp>
        <p:nvSpPr>
          <p:cNvPr id="304" name="Google Shape;304;p42"/>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 Database is structured collection of data.</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Example: Telephone directory, Dictionary and many more.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Databases can be stored in computer and analyzed by program. Programs are often called </a:t>
            </a:r>
            <a:r>
              <a:rPr i="1" lang="en-US"/>
              <a:t>database management systems</a:t>
            </a:r>
            <a:r>
              <a:rPr lang="en-US"/>
              <a:t> or in short </a:t>
            </a:r>
            <a:r>
              <a:rPr i="1" lang="en-US"/>
              <a:t>databases</a:t>
            </a:r>
            <a:r>
              <a:rPr lang="en-US"/>
              <a:t>.  We call the programs which help us to analyze data as databases too.</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Different types of databases to store different type of data.</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Normally we have two types of datastores:</a:t>
            </a:r>
            <a:endParaRPr/>
          </a:p>
          <a:p>
            <a:pPr indent="-393700" lvl="0" marL="457200" rtl="0" algn="l">
              <a:spcBef>
                <a:spcPts val="600"/>
              </a:spcBef>
              <a:spcAft>
                <a:spcPts val="0"/>
              </a:spcAft>
              <a:buSzPts val="2600"/>
              <a:buAutoNum type="arabicPeriod"/>
            </a:pPr>
            <a:r>
              <a:rPr b="1" lang="en-US">
                <a:solidFill>
                  <a:srgbClr val="0000FF"/>
                </a:solidFill>
              </a:rPr>
              <a:t>Relational database</a:t>
            </a:r>
            <a:r>
              <a:rPr lang="en-US"/>
              <a:t>. (SQL)</a:t>
            </a:r>
            <a:endParaRPr/>
          </a:p>
          <a:p>
            <a:pPr indent="-393700" lvl="0" marL="457200" rtl="0" algn="l">
              <a:spcBef>
                <a:spcPts val="0"/>
              </a:spcBef>
              <a:spcAft>
                <a:spcPts val="0"/>
              </a:spcAft>
              <a:buSzPts val="2600"/>
              <a:buAutoNum type="arabicPeriod"/>
            </a:pPr>
            <a:r>
              <a:rPr b="1" lang="en-US">
                <a:solidFill>
                  <a:srgbClr val="0000FF"/>
                </a:solidFill>
              </a:rPr>
              <a:t>Non-Relational database.</a:t>
            </a:r>
            <a:r>
              <a:rPr lang="en-US"/>
              <a:t> (NoSQL)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Relational Databases</a:t>
            </a:r>
            <a:endParaRPr/>
          </a:p>
        </p:txBody>
      </p:sp>
      <p:sp>
        <p:nvSpPr>
          <p:cNvPr id="311" name="Google Shape;311;p43"/>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Databases whose organization is based on relations. We have tables and data items are inserted in the form of rows.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Also called SQL databases.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Various relational databases: MySQL, Oracle, Microsoft SQL, IBM DB2.</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SQL: </a:t>
            </a:r>
            <a:r>
              <a:rPr b="1" lang="en-US"/>
              <a:t>Structured query language.</a:t>
            </a:r>
            <a:r>
              <a:rPr lang="en-US"/>
              <a:t> Used to insert, query and update data items.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Most of early data stored in tables. eg. Data of big banks in Oracle database.</a:t>
            </a:r>
            <a:endParaRPr/>
          </a:p>
          <a:p>
            <a:pPr indent="0" lvl="0" marL="0" rtl="0" algn="l">
              <a:spcBef>
                <a:spcPts val="600"/>
              </a:spcBef>
              <a:spcAft>
                <a:spcPts val="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SQL: Queries</a:t>
            </a:r>
            <a:endParaRPr/>
          </a:p>
        </p:txBody>
      </p:sp>
      <p:sp>
        <p:nvSpPr>
          <p:cNvPr id="318" name="Google Shape;318;p44"/>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63500" lvl="0" marL="266700" rtl="0" algn="l">
              <a:spcBef>
                <a:spcPts val="0"/>
              </a:spcBef>
              <a:spcAft>
                <a:spcPts val="0"/>
              </a:spcAft>
              <a:buNone/>
            </a:pPr>
            <a:r>
              <a:rPr lang="en-US"/>
              <a:t>Creating Table:</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rPr lang="en-US"/>
              <a:t>Inserting Data:</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rPr lang="en-US"/>
              <a:t>Query Data:</a:t>
            </a:r>
            <a:endParaRPr/>
          </a:p>
          <a:p>
            <a:pPr indent="63500" lvl="0" marL="266700" rtl="0" algn="l">
              <a:spcBef>
                <a:spcPts val="600"/>
              </a:spcBef>
              <a:spcAft>
                <a:spcPts val="0"/>
              </a:spcAft>
              <a:buNone/>
            </a:pPr>
            <a:r>
              <a:t/>
            </a:r>
            <a:endParaRPr/>
          </a:p>
          <a:p>
            <a:pPr indent="63500" lvl="0" marL="266700" rtl="0" algn="l">
              <a:spcBef>
                <a:spcPts val="600"/>
              </a:spcBef>
              <a:spcAft>
                <a:spcPts val="0"/>
              </a:spcAft>
              <a:buNone/>
            </a:pPr>
            <a:r>
              <a:t/>
            </a:r>
            <a:endParaRPr/>
          </a:p>
          <a:p>
            <a:pPr indent="0" lvl="0" marL="0" rtl="0" algn="l">
              <a:spcBef>
                <a:spcPts val="600"/>
              </a:spcBef>
              <a:spcAft>
                <a:spcPts val="0"/>
              </a:spcAft>
              <a:buNone/>
            </a:pPr>
            <a:r>
              <a:rPr b="1" lang="en-US">
                <a:solidFill>
                  <a:srgbClr val="0000FF"/>
                </a:solidFill>
              </a:rPr>
              <a:t>Database language, similar to python, but designed to work with database. </a:t>
            </a:r>
            <a:r>
              <a:rPr lang="en-US">
                <a:solidFill>
                  <a:srgbClr val="000000"/>
                </a:solidFill>
              </a:rPr>
              <a:t>Can do many complex things, which we left for simplicity.</a:t>
            </a:r>
            <a:endParaRPr>
              <a:solidFill>
                <a:srgbClr val="000000"/>
              </a:solidFill>
            </a:endParaRPr>
          </a:p>
          <a:p>
            <a:pPr indent="63500" lvl="0" marL="266700" rtl="0" algn="l">
              <a:spcBef>
                <a:spcPts val="600"/>
              </a:spcBef>
              <a:spcAft>
                <a:spcPts val="0"/>
              </a:spcAft>
              <a:buNone/>
            </a:pPr>
            <a:r>
              <a:t/>
            </a:r>
            <a:endParaRPr/>
          </a:p>
          <a:p>
            <a:pPr indent="63500" lvl="0" marL="266700" rtl="0" algn="l">
              <a:spcBef>
                <a:spcPts val="600"/>
              </a:spcBef>
              <a:spcAft>
                <a:spcPts val="600"/>
              </a:spcAft>
              <a:buNone/>
            </a:pPr>
            <a:r>
              <a:t/>
            </a:r>
            <a:endParaRPr/>
          </a:p>
        </p:txBody>
      </p:sp>
      <p:sp>
        <p:nvSpPr>
          <p:cNvPr id="319" name="Google Shape;319;p44"/>
          <p:cNvSpPr txBox="1"/>
          <p:nvPr/>
        </p:nvSpPr>
        <p:spPr>
          <a:xfrm>
            <a:off x="805675" y="2039875"/>
            <a:ext cx="3291300" cy="17313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1600">
                <a:solidFill>
                  <a:srgbClr val="0000FF"/>
                </a:solidFill>
              </a:rPr>
              <a:t>CREATE </a:t>
            </a:r>
            <a:r>
              <a:rPr b="1" i="1" lang="en-US" sz="1600"/>
              <a:t>TABLE table_name (</a:t>
            </a:r>
            <a:endParaRPr b="1" i="1" sz="1600"/>
          </a:p>
          <a:p>
            <a:pPr indent="0" lvl="0" marL="0" rtl="0" algn="l">
              <a:spcBef>
                <a:spcPts val="0"/>
              </a:spcBef>
              <a:spcAft>
                <a:spcPts val="0"/>
              </a:spcAft>
              <a:buNone/>
            </a:pPr>
            <a:r>
              <a:rPr b="1" i="1" lang="en-US" sz="1600"/>
              <a:t>	column1 datatype,</a:t>
            </a:r>
            <a:endParaRPr b="1" i="1" sz="1600"/>
          </a:p>
          <a:p>
            <a:pPr indent="0" lvl="0" marL="0" rtl="0" algn="l">
              <a:spcBef>
                <a:spcPts val="0"/>
              </a:spcBef>
              <a:spcAft>
                <a:spcPts val="0"/>
              </a:spcAft>
              <a:buNone/>
            </a:pPr>
            <a:r>
              <a:rPr b="1" i="1" lang="en-US" sz="1600"/>
              <a:t>	column2 datatype,</a:t>
            </a:r>
            <a:endParaRPr b="1" i="1" sz="1600"/>
          </a:p>
          <a:p>
            <a:pPr indent="0" lvl="0" marL="0" rtl="0" algn="l">
              <a:spcBef>
                <a:spcPts val="0"/>
              </a:spcBef>
              <a:spcAft>
                <a:spcPts val="0"/>
              </a:spcAft>
              <a:buNone/>
            </a:pPr>
            <a:r>
              <a:rPr b="1" i="1" lang="en-US" sz="1600"/>
              <a:t>	column3 datatype,</a:t>
            </a:r>
            <a:endParaRPr b="1" i="1" sz="1600"/>
          </a:p>
          <a:p>
            <a:pPr indent="0" lvl="0" marL="0" rtl="0" algn="l">
              <a:spcBef>
                <a:spcPts val="0"/>
              </a:spcBef>
              <a:spcAft>
                <a:spcPts val="0"/>
              </a:spcAft>
              <a:buNone/>
            </a:pPr>
            <a:r>
              <a:rPr b="1" i="1" lang="en-US" sz="1600"/>
              <a:t>   ....</a:t>
            </a:r>
            <a:endParaRPr b="1" i="1" sz="1600"/>
          </a:p>
          <a:p>
            <a:pPr indent="0" lvl="0" marL="0" rtl="0" algn="l">
              <a:spcBef>
                <a:spcPts val="0"/>
              </a:spcBef>
              <a:spcAft>
                <a:spcPts val="0"/>
              </a:spcAft>
              <a:buNone/>
            </a:pPr>
            <a:r>
              <a:rPr b="1" i="1" lang="en-US" sz="1600"/>
              <a:t>);</a:t>
            </a:r>
            <a:endParaRPr b="1" i="1" sz="1600"/>
          </a:p>
          <a:p>
            <a:pPr indent="0" lvl="0" marL="0" rtl="0" algn="l">
              <a:spcBef>
                <a:spcPts val="0"/>
              </a:spcBef>
              <a:spcAft>
                <a:spcPts val="0"/>
              </a:spcAft>
              <a:buNone/>
            </a:pPr>
            <a:r>
              <a:t/>
            </a:r>
            <a:endParaRPr b="1" i="1" sz="1600"/>
          </a:p>
        </p:txBody>
      </p:sp>
      <p:sp>
        <p:nvSpPr>
          <p:cNvPr id="320" name="Google Shape;320;p44"/>
          <p:cNvSpPr txBox="1"/>
          <p:nvPr/>
        </p:nvSpPr>
        <p:spPr>
          <a:xfrm>
            <a:off x="805675" y="5054925"/>
            <a:ext cx="6136800" cy="17313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1600"/>
              <a:t>I</a:t>
            </a:r>
            <a:r>
              <a:rPr b="1" i="1" lang="en-US" sz="1600">
                <a:solidFill>
                  <a:srgbClr val="0000FF"/>
                </a:solidFill>
              </a:rPr>
              <a:t>NSERT INTO </a:t>
            </a:r>
            <a:r>
              <a:rPr b="1" i="1" lang="en-US" sz="1600"/>
              <a:t>table_name (column1, column2, column3, ...)</a:t>
            </a:r>
            <a:endParaRPr b="1" i="1" sz="1600"/>
          </a:p>
          <a:p>
            <a:pPr indent="0" lvl="0" marL="0" rtl="0" algn="l">
              <a:spcBef>
                <a:spcPts val="0"/>
              </a:spcBef>
              <a:spcAft>
                <a:spcPts val="0"/>
              </a:spcAft>
              <a:buNone/>
            </a:pPr>
            <a:r>
              <a:rPr b="1" i="1" lang="en-US" sz="1600">
                <a:solidFill>
                  <a:srgbClr val="0000FF"/>
                </a:solidFill>
              </a:rPr>
              <a:t>VALUES </a:t>
            </a:r>
            <a:r>
              <a:rPr b="1" i="1" lang="en-US" sz="1600"/>
              <a:t>(value1, value2, value3, ...);</a:t>
            </a:r>
            <a:endParaRPr b="1" i="1" sz="1600"/>
          </a:p>
          <a:p>
            <a:pPr indent="0" lvl="0" marL="0" rtl="0" algn="l">
              <a:spcBef>
                <a:spcPts val="0"/>
              </a:spcBef>
              <a:spcAft>
                <a:spcPts val="0"/>
              </a:spcAft>
              <a:buNone/>
            </a:pPr>
            <a:r>
              <a:t/>
            </a:r>
            <a:endParaRPr b="1" i="1" sz="1600"/>
          </a:p>
        </p:txBody>
      </p:sp>
      <p:sp>
        <p:nvSpPr>
          <p:cNvPr id="321" name="Google Shape;321;p44"/>
          <p:cNvSpPr txBox="1"/>
          <p:nvPr/>
        </p:nvSpPr>
        <p:spPr>
          <a:xfrm>
            <a:off x="942800" y="7713750"/>
            <a:ext cx="4559700" cy="8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US" sz="1600">
                <a:solidFill>
                  <a:srgbClr val="0000FF"/>
                </a:solidFill>
              </a:rPr>
              <a:t>SELECT</a:t>
            </a:r>
            <a:r>
              <a:rPr b="1" i="1" lang="en-US" sz="1600"/>
              <a:t> column1, column2, … </a:t>
            </a:r>
            <a:r>
              <a:rPr b="1" i="1" lang="en-US" sz="1600">
                <a:solidFill>
                  <a:srgbClr val="0000FF"/>
                </a:solidFill>
              </a:rPr>
              <a:t>FROM</a:t>
            </a:r>
            <a:r>
              <a:rPr b="1" i="1" lang="en-US" sz="1600"/>
              <a:t> table_name </a:t>
            </a:r>
            <a:r>
              <a:rPr b="1" i="1" lang="en-US" sz="1600">
                <a:solidFill>
                  <a:srgbClr val="0000FF"/>
                </a:solidFill>
              </a:rPr>
              <a:t>WHERE</a:t>
            </a:r>
            <a:r>
              <a:rPr b="1" i="1" lang="en-US" sz="1600"/>
              <a:t> condition;</a:t>
            </a:r>
            <a:endParaRPr b="1" i="1" sz="1600"/>
          </a:p>
          <a:p>
            <a:pPr indent="0" lvl="0" marL="0" rtl="0" algn="l">
              <a:spcBef>
                <a:spcPts val="0"/>
              </a:spcBef>
              <a:spcAft>
                <a:spcPts val="0"/>
              </a:spcAft>
              <a:buClr>
                <a:schemeClr val="dk1"/>
              </a:buClr>
              <a:buSzPts val="1100"/>
              <a:buFont typeface="Arial"/>
              <a:buNone/>
            </a:pPr>
            <a:r>
              <a:t/>
            </a:r>
            <a:endParaRPr b="1" i="1"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NoSQL Databases: MongoDB</a:t>
            </a:r>
            <a:endParaRPr/>
          </a:p>
        </p:txBody>
      </p:sp>
      <p:sp>
        <p:nvSpPr>
          <p:cNvPr id="328" name="Google Shape;328;p45"/>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NoSQL: </a:t>
            </a:r>
            <a:r>
              <a:rPr lang="en-US"/>
              <a:t>Used to Store data which is not in tabular form and is semi-structured.</a:t>
            </a:r>
            <a:endParaRPr/>
          </a:p>
          <a:p>
            <a:pPr indent="0" lvl="0" marL="0" rtl="0" algn="l">
              <a:spcBef>
                <a:spcPts val="600"/>
              </a:spcBef>
              <a:spcAft>
                <a:spcPts val="0"/>
              </a:spcAft>
              <a:buNone/>
            </a:pPr>
            <a:r>
              <a:rPr lang="en-US"/>
              <a:t>Eg: Json data.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Also called not only SQL.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Today, used increasingly to store big data in web applications.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US"/>
              <a:t>MongoDB:</a:t>
            </a:r>
            <a:r>
              <a:rPr lang="en-US"/>
              <a:t> MongoDB is a </a:t>
            </a:r>
            <a:r>
              <a:rPr b="1" lang="en-US"/>
              <a:t>document database</a:t>
            </a:r>
            <a:r>
              <a:rPr lang="en-US"/>
              <a:t> with the scalability and flexibility that you want with the querying and indexing that you need.</a:t>
            </a:r>
            <a:endParaRPr/>
          </a:p>
          <a:p>
            <a:pPr indent="0" lvl="0" marL="0" rtl="0" algn="l">
              <a:spcBef>
                <a:spcPts val="600"/>
              </a:spcBef>
              <a:spcAft>
                <a:spcPts val="0"/>
              </a:spcAft>
              <a:buNone/>
            </a:pPr>
            <a:r>
              <a:t/>
            </a:r>
            <a:endParaRPr/>
          </a:p>
          <a:p>
            <a:pPr indent="0" lvl="0" marL="0" rtl="0" algn="l">
              <a:spcBef>
                <a:spcPts val="600"/>
              </a:spcBef>
              <a:spcAft>
                <a:spcPts val="600"/>
              </a:spcAft>
              <a:buClr>
                <a:schemeClr val="dk1"/>
              </a:buClr>
              <a:buSzPts val="1100"/>
              <a:buFont typeface="Arial"/>
              <a:buNone/>
            </a:pPr>
            <a:r>
              <a:rPr lang="en-US"/>
              <a:t>Json data items are stored in documents. Documents are similar to tables. Every Json data item is equivalent to row.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6"/>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Exercise 2: Using MongoDB in Python</a:t>
            </a:r>
            <a:endParaRPr/>
          </a:p>
          <a:p>
            <a:pPr indent="0" lvl="0" marL="0" rtl="0" algn="l">
              <a:spcBef>
                <a:spcPts val="0"/>
              </a:spcBef>
              <a:spcAft>
                <a:spcPts val="0"/>
              </a:spcAft>
              <a:buNone/>
            </a:pPr>
            <a:r>
              <a:t/>
            </a:r>
            <a:endParaRPr/>
          </a:p>
        </p:txBody>
      </p:sp>
      <p:sp>
        <p:nvSpPr>
          <p:cNvPr id="335" name="Google Shape;335;p46"/>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AutoNum type="arabicPeriod"/>
            </a:pPr>
            <a:r>
              <a:rPr lang="en-US"/>
              <a:t>Start MongoDB service on your machine. (First install MongoDB)</a:t>
            </a:r>
            <a:endParaRPr/>
          </a:p>
          <a:p>
            <a:pPr indent="-393700" lvl="0" marL="457200" rtl="0" algn="l">
              <a:spcBef>
                <a:spcPts val="0"/>
              </a:spcBef>
              <a:spcAft>
                <a:spcPts val="0"/>
              </a:spcAft>
              <a:buSzPts val="2600"/>
              <a:buAutoNum type="arabicPeriod"/>
            </a:pPr>
            <a:r>
              <a:rPr lang="en-US"/>
              <a:t>Python: Connect to MongoDB and insert few data items.</a:t>
            </a:r>
            <a:endParaRPr/>
          </a:p>
          <a:p>
            <a:pPr indent="-393700" lvl="0" marL="457200" rtl="0" algn="l">
              <a:spcBef>
                <a:spcPts val="0"/>
              </a:spcBef>
              <a:spcAft>
                <a:spcPts val="0"/>
              </a:spcAft>
              <a:buSzPts val="2600"/>
              <a:buAutoNum type="arabicPeriod"/>
            </a:pPr>
            <a:r>
              <a:rPr lang="en-US"/>
              <a:t>Query </a:t>
            </a:r>
            <a:endParaRPr/>
          </a:p>
          <a:p>
            <a:pPr indent="0" lvl="0" marL="0" rtl="0" algn="l">
              <a:spcBef>
                <a:spcPts val="600"/>
              </a:spcBef>
              <a:spcAft>
                <a:spcPts val="0"/>
              </a:spcAft>
              <a:buNone/>
            </a:pPr>
            <a:r>
              <a:rPr b="1" lang="en-US"/>
              <a:t>Demo 1:</a:t>
            </a:r>
            <a:endParaRPr b="1"/>
          </a:p>
          <a:p>
            <a:pPr indent="0" lvl="0" marL="0" rtl="0" algn="l">
              <a:spcBef>
                <a:spcPts val="600"/>
              </a:spcBef>
              <a:spcAft>
                <a:spcPts val="0"/>
              </a:spcAft>
              <a:buNone/>
            </a:pPr>
            <a:r>
              <a:t/>
            </a:r>
            <a:endParaRPr b="1"/>
          </a:p>
          <a:p>
            <a:pPr indent="0" lvl="0" marL="0" rtl="0" algn="l">
              <a:spcBef>
                <a:spcPts val="600"/>
              </a:spcBef>
              <a:spcAft>
                <a:spcPts val="600"/>
              </a:spcAft>
              <a:buNone/>
            </a:pPr>
            <a:r>
              <a:t/>
            </a:r>
            <a:endParaRPr b="1"/>
          </a:p>
        </p:txBody>
      </p:sp>
      <p:sp>
        <p:nvSpPr>
          <p:cNvPr id="336" name="Google Shape;336;p46"/>
          <p:cNvSpPr txBox="1"/>
          <p:nvPr/>
        </p:nvSpPr>
        <p:spPr>
          <a:xfrm>
            <a:off x="942800" y="3462625"/>
            <a:ext cx="9376500" cy="57939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p>
          <a:p>
            <a:pPr indent="0" lvl="0" marL="0" rtl="0" algn="l">
              <a:spcBef>
                <a:spcPts val="0"/>
              </a:spcBef>
              <a:spcAft>
                <a:spcPts val="0"/>
              </a:spcAft>
              <a:buClr>
                <a:schemeClr val="dk1"/>
              </a:buClr>
              <a:buSzPts val="1100"/>
              <a:buFont typeface="Arial"/>
              <a:buNone/>
            </a:pPr>
            <a:r>
              <a:rPr b="1" lang="en-US" sz="2400"/>
              <a:t>import pymongo</a:t>
            </a:r>
            <a:endParaRPr b="1" sz="2400"/>
          </a:p>
          <a:p>
            <a:pPr indent="0" lvl="0" marL="0" rtl="0" algn="l">
              <a:spcBef>
                <a:spcPts val="0"/>
              </a:spcBef>
              <a:spcAft>
                <a:spcPts val="0"/>
              </a:spcAft>
              <a:buClr>
                <a:schemeClr val="dk1"/>
              </a:buClr>
              <a:buSzPts val="1100"/>
              <a:buFont typeface="Arial"/>
              <a:buNone/>
            </a:pPr>
            <a:r>
              <a:rPr b="1" lang="en-US" sz="2400"/>
              <a:t>from pymongo import MongoClient</a:t>
            </a:r>
            <a:endParaRPr b="1" sz="2400"/>
          </a:p>
          <a:p>
            <a:pPr indent="0" lvl="0" marL="0" rtl="0" algn="l">
              <a:spcBef>
                <a:spcPts val="0"/>
              </a:spcBef>
              <a:spcAft>
                <a:spcPts val="0"/>
              </a:spcAft>
              <a:buClr>
                <a:schemeClr val="dk1"/>
              </a:buClr>
              <a:buSzPts val="1100"/>
              <a:buFont typeface="Arial"/>
              <a:buNone/>
            </a:pPr>
            <a:r>
              <a:rPr b="1" lang="en-US" sz="2400"/>
              <a:t>import json</a:t>
            </a:r>
            <a:endParaRPr b="1" sz="2400"/>
          </a:p>
          <a:p>
            <a:pPr indent="0" lvl="0" marL="0" rtl="0" algn="l">
              <a:spcBef>
                <a:spcPts val="0"/>
              </a:spcBef>
              <a:spcAft>
                <a:spcPts val="0"/>
              </a:spcAft>
              <a:buNone/>
            </a:pPr>
            <a:r>
              <a:t/>
            </a:r>
            <a:endParaRPr b="1" sz="2400"/>
          </a:p>
          <a:p>
            <a:pPr indent="0" lvl="0" marL="0" rtl="0" algn="l">
              <a:spcBef>
                <a:spcPts val="0"/>
              </a:spcBef>
              <a:spcAft>
                <a:spcPts val="0"/>
              </a:spcAft>
              <a:buClr>
                <a:schemeClr val="dk1"/>
              </a:buClr>
              <a:buSzPts val="1100"/>
              <a:buFont typeface="Arial"/>
              <a:buNone/>
            </a:pPr>
            <a:r>
              <a:t/>
            </a:r>
            <a:endParaRPr b="1" sz="2400"/>
          </a:p>
          <a:p>
            <a:pPr indent="0" lvl="0" marL="0" rtl="0" algn="l">
              <a:spcBef>
                <a:spcPts val="0"/>
              </a:spcBef>
              <a:spcAft>
                <a:spcPts val="0"/>
              </a:spcAft>
              <a:buClr>
                <a:schemeClr val="dk1"/>
              </a:buClr>
              <a:buSzPts val="1100"/>
              <a:buFont typeface="Arial"/>
              <a:buNone/>
            </a:pPr>
            <a:r>
              <a:rPr b="1" lang="en-US" sz="2400"/>
              <a:t>client = MongoClient()</a:t>
            </a:r>
            <a:endParaRPr b="1" sz="2400"/>
          </a:p>
          <a:p>
            <a:pPr indent="0" lvl="0" marL="0" rtl="0" algn="l">
              <a:spcBef>
                <a:spcPts val="0"/>
              </a:spcBef>
              <a:spcAft>
                <a:spcPts val="0"/>
              </a:spcAft>
              <a:buClr>
                <a:schemeClr val="dk1"/>
              </a:buClr>
              <a:buSzPts val="1100"/>
              <a:buFont typeface="Arial"/>
              <a:buNone/>
            </a:pPr>
            <a:r>
              <a:rPr b="1" lang="en-US" sz="2400"/>
              <a:t>db = client.test_database</a:t>
            </a:r>
            <a:endParaRPr b="1" sz="2400"/>
          </a:p>
          <a:p>
            <a:pPr indent="0" lvl="0" marL="0" rtl="0" algn="l">
              <a:spcBef>
                <a:spcPts val="0"/>
              </a:spcBef>
              <a:spcAft>
                <a:spcPts val="0"/>
              </a:spcAft>
              <a:buClr>
                <a:schemeClr val="dk1"/>
              </a:buClr>
              <a:buSzPts val="1100"/>
              <a:buFont typeface="Arial"/>
              <a:buNone/>
            </a:pPr>
            <a:r>
              <a:rPr b="1" lang="en-US" sz="2400"/>
              <a:t>collection = db.test_collection</a:t>
            </a:r>
            <a:endParaRPr b="1" sz="2400"/>
          </a:p>
          <a:p>
            <a:pPr indent="0" lvl="0" marL="0" rtl="0" algn="l">
              <a:spcBef>
                <a:spcPts val="0"/>
              </a:spcBef>
              <a:spcAft>
                <a:spcPts val="0"/>
              </a:spcAft>
              <a:buNone/>
            </a:pPr>
            <a:r>
              <a:t/>
            </a:r>
            <a:endParaRPr b="1" sz="2400"/>
          </a:p>
          <a:p>
            <a:pPr indent="0" lvl="0" marL="0" rtl="0" algn="l">
              <a:spcBef>
                <a:spcPts val="0"/>
              </a:spcBef>
              <a:spcAft>
                <a:spcPts val="0"/>
              </a:spcAft>
              <a:buClr>
                <a:schemeClr val="dk1"/>
              </a:buClr>
              <a:buSzPts val="1100"/>
              <a:buFont typeface="Arial"/>
              <a:buNone/>
            </a:pPr>
            <a:r>
              <a:t/>
            </a:r>
            <a:endParaRPr b="1" sz="2400"/>
          </a:p>
          <a:p>
            <a:pPr indent="0" lvl="0" marL="0" rtl="0" algn="l">
              <a:spcBef>
                <a:spcPts val="0"/>
              </a:spcBef>
              <a:spcAft>
                <a:spcPts val="0"/>
              </a:spcAft>
              <a:buClr>
                <a:schemeClr val="dk1"/>
              </a:buClr>
              <a:buSzPts val="1100"/>
              <a:buFont typeface="Arial"/>
              <a:buNone/>
            </a:pPr>
            <a:r>
              <a:rPr b="1" lang="en-US" sz="2400"/>
              <a:t>data = '{"Name" : "Sandeep", "City" : "Los Angeles", "id" : 20}'</a:t>
            </a:r>
            <a:endParaRPr b="1" sz="2400"/>
          </a:p>
          <a:p>
            <a:pPr indent="0" lvl="0" marL="0" rtl="0" algn="l">
              <a:spcBef>
                <a:spcPts val="0"/>
              </a:spcBef>
              <a:spcAft>
                <a:spcPts val="0"/>
              </a:spcAft>
              <a:buClr>
                <a:schemeClr val="dk1"/>
              </a:buClr>
              <a:buSzPts val="1100"/>
              <a:buFont typeface="Arial"/>
              <a:buNone/>
            </a:pPr>
            <a:r>
              <a:rPr b="1" lang="en-US" sz="2400"/>
              <a:t>j = json.loads(data)</a:t>
            </a:r>
            <a:endParaRPr b="1" sz="2400"/>
          </a:p>
          <a:p>
            <a:pPr indent="0" lvl="0" marL="0" rtl="0" algn="l">
              <a:spcBef>
                <a:spcPts val="0"/>
              </a:spcBef>
              <a:spcAft>
                <a:spcPts val="0"/>
              </a:spcAft>
              <a:buClr>
                <a:schemeClr val="dk1"/>
              </a:buClr>
              <a:buSzPts val="1100"/>
              <a:buFont typeface="Arial"/>
              <a:buNone/>
            </a:pPr>
            <a:r>
              <a:rPr b="1" lang="en-US" sz="2400"/>
              <a:t>data_id = collection.insert_one(j).inserted_id</a:t>
            </a:r>
            <a:endParaRPr b="1" sz="2400"/>
          </a:p>
          <a:p>
            <a:pPr indent="0" lvl="0" marL="0" rtl="0" algn="l">
              <a:spcBef>
                <a:spcPts val="0"/>
              </a:spcBef>
              <a:spcAft>
                <a:spcPts val="0"/>
              </a:spcAft>
              <a:buNone/>
            </a:pPr>
            <a:r>
              <a:rPr b="1" lang="en-US" sz="2400"/>
              <a:t>collection.find_one()</a:t>
            </a:r>
            <a:endParaRPr b="1"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Exercise 2: Using MongoDB in Python</a:t>
            </a:r>
            <a:endParaRPr/>
          </a:p>
          <a:p>
            <a:pPr indent="0" lvl="0" marL="0" rtl="0" algn="l">
              <a:spcBef>
                <a:spcPts val="0"/>
              </a:spcBef>
              <a:spcAft>
                <a:spcPts val="0"/>
              </a:spcAft>
              <a:buNone/>
            </a:pPr>
            <a:r>
              <a:t/>
            </a:r>
            <a:endParaRPr/>
          </a:p>
        </p:txBody>
      </p:sp>
      <p:sp>
        <p:nvSpPr>
          <p:cNvPr id="343" name="Google Shape;343;p47"/>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63500" lvl="0" marL="266700" rtl="0" algn="l">
              <a:spcBef>
                <a:spcPts val="0"/>
              </a:spcBef>
              <a:spcAft>
                <a:spcPts val="0"/>
              </a:spcAft>
              <a:buNone/>
            </a:pPr>
            <a:r>
              <a:rPr b="1" lang="en-US"/>
              <a:t>Demo 2:</a:t>
            </a:r>
            <a:endParaRPr b="1"/>
          </a:p>
          <a:p>
            <a:pPr indent="63500" lvl="0" marL="266700" rtl="0" algn="l">
              <a:spcBef>
                <a:spcPts val="600"/>
              </a:spcBef>
              <a:spcAft>
                <a:spcPts val="600"/>
              </a:spcAft>
              <a:buNone/>
            </a:pPr>
            <a:r>
              <a:t/>
            </a:r>
            <a:endParaRPr b="1"/>
          </a:p>
        </p:txBody>
      </p:sp>
      <p:sp>
        <p:nvSpPr>
          <p:cNvPr id="344" name="Google Shape;344;p47"/>
          <p:cNvSpPr txBox="1"/>
          <p:nvPr/>
        </p:nvSpPr>
        <p:spPr>
          <a:xfrm>
            <a:off x="994225" y="2085525"/>
            <a:ext cx="10970700" cy="74394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t>#get data</a:t>
            </a:r>
            <a:endParaRPr b="1" sz="1800"/>
          </a:p>
          <a:p>
            <a:pPr indent="0" lvl="0" marL="0" rtl="0" algn="l">
              <a:spcBef>
                <a:spcPts val="0"/>
              </a:spcBef>
              <a:spcAft>
                <a:spcPts val="0"/>
              </a:spcAft>
              <a:buClr>
                <a:schemeClr val="dk1"/>
              </a:buClr>
              <a:buSzPts val="1100"/>
              <a:buFont typeface="Arial"/>
              <a:buNone/>
            </a:pPr>
            <a:r>
              <a:rPr b="1" lang="en-US" sz="1800"/>
              <a:t>import requests</a:t>
            </a:r>
            <a:endParaRPr b="1" sz="1800"/>
          </a:p>
          <a:p>
            <a:pPr indent="0" lvl="0" marL="0" rtl="0" algn="l">
              <a:spcBef>
                <a:spcPts val="0"/>
              </a:spcBef>
              <a:spcAft>
                <a:spcPts val="0"/>
              </a:spcAft>
              <a:buClr>
                <a:schemeClr val="dk1"/>
              </a:buClr>
              <a:buSzPts val="1100"/>
              <a:buFont typeface="Arial"/>
              <a:buNone/>
            </a:pPr>
            <a:r>
              <a:rPr b="1" lang="en-US" sz="1800"/>
              <a:t>url="https://maps.googleapis.com/maps/api/place/nearbysearch/json?location=34.0635363,-118.4455592&amp;radius=2000&amp;type=hotels&amp;keyword=stay&amp;key=%20AIzaSyCA7Ju4jwAoUxDu4GZbCZcwahHdz7OGQfc"</a:t>
            </a:r>
            <a:endParaRPr b="1" sz="1800"/>
          </a:p>
          <a:p>
            <a:pPr indent="0" lvl="0" marL="0" rtl="0" algn="l">
              <a:spcBef>
                <a:spcPts val="0"/>
              </a:spcBef>
              <a:spcAft>
                <a:spcPts val="0"/>
              </a:spcAft>
              <a:buClr>
                <a:schemeClr val="dk1"/>
              </a:buClr>
              <a:buSzPts val="1100"/>
              <a:buFont typeface="Arial"/>
              <a:buNone/>
            </a:pPr>
            <a:r>
              <a:rPr b="1" lang="en-US" sz="1800"/>
              <a:t>response = requests.get(url)</a:t>
            </a:r>
            <a:endParaRPr b="1" sz="1800"/>
          </a:p>
          <a:p>
            <a:pPr indent="0" lvl="0" marL="0" rtl="0" algn="l">
              <a:spcBef>
                <a:spcPts val="0"/>
              </a:spcBef>
              <a:spcAft>
                <a:spcPts val="0"/>
              </a:spcAft>
              <a:buClr>
                <a:schemeClr val="dk1"/>
              </a:buClr>
              <a:buSzPts val="1100"/>
              <a:buFont typeface="Arial"/>
              <a:buNone/>
            </a:pPr>
            <a:r>
              <a:rPr b="1" lang="en-US" sz="1800"/>
              <a:t>print(response.text)</a:t>
            </a:r>
            <a:endParaRPr b="1" sz="1800"/>
          </a:p>
          <a:p>
            <a:pPr indent="0" lvl="0" marL="0" rtl="0" algn="l">
              <a:spcBef>
                <a:spcPts val="0"/>
              </a:spcBef>
              <a:spcAft>
                <a:spcPts val="0"/>
              </a:spcAft>
              <a:buClr>
                <a:schemeClr val="dk1"/>
              </a:buClr>
              <a:buSzPts val="1100"/>
              <a:buFont typeface="Arial"/>
              <a:buNone/>
            </a:pPr>
            <a:r>
              <a:t/>
            </a:r>
            <a:endParaRPr b="1" sz="1800"/>
          </a:p>
          <a:p>
            <a:pPr indent="0" lvl="0" marL="0" rtl="0" algn="l">
              <a:spcBef>
                <a:spcPts val="0"/>
              </a:spcBef>
              <a:spcAft>
                <a:spcPts val="0"/>
              </a:spcAft>
              <a:buClr>
                <a:schemeClr val="dk1"/>
              </a:buClr>
              <a:buSzPts val="1100"/>
              <a:buFont typeface="Arial"/>
              <a:buNone/>
            </a:pPr>
            <a:r>
              <a:rPr b="1" lang="en-US" sz="1800"/>
              <a:t>#parse json</a:t>
            </a:r>
            <a:endParaRPr b="1" sz="1800"/>
          </a:p>
          <a:p>
            <a:pPr indent="0" lvl="0" marL="0" rtl="0" algn="l">
              <a:spcBef>
                <a:spcPts val="0"/>
              </a:spcBef>
              <a:spcAft>
                <a:spcPts val="0"/>
              </a:spcAft>
              <a:buClr>
                <a:schemeClr val="dk1"/>
              </a:buClr>
              <a:buSzPts val="1100"/>
              <a:buFont typeface="Arial"/>
              <a:buNone/>
            </a:pPr>
            <a:r>
              <a:rPr b="1" lang="en-US" sz="1800"/>
              <a:t>import json</a:t>
            </a:r>
            <a:endParaRPr b="1" sz="1800"/>
          </a:p>
          <a:p>
            <a:pPr indent="0" lvl="0" marL="0" rtl="0" algn="l">
              <a:spcBef>
                <a:spcPts val="0"/>
              </a:spcBef>
              <a:spcAft>
                <a:spcPts val="0"/>
              </a:spcAft>
              <a:buClr>
                <a:schemeClr val="dk1"/>
              </a:buClr>
              <a:buSzPts val="1100"/>
              <a:buFont typeface="Arial"/>
              <a:buNone/>
            </a:pPr>
            <a:r>
              <a:rPr b="1" lang="en-US" sz="1800"/>
              <a:t>rawdata=response.text</a:t>
            </a:r>
            <a:endParaRPr b="1" sz="1800"/>
          </a:p>
          <a:p>
            <a:pPr indent="0" lvl="0" marL="0" rtl="0" algn="l">
              <a:spcBef>
                <a:spcPts val="0"/>
              </a:spcBef>
              <a:spcAft>
                <a:spcPts val="0"/>
              </a:spcAft>
              <a:buClr>
                <a:schemeClr val="dk1"/>
              </a:buClr>
              <a:buSzPts val="1100"/>
              <a:buFont typeface="Arial"/>
              <a:buNone/>
            </a:pPr>
            <a:r>
              <a:rPr b="1" lang="en-US" sz="1800"/>
              <a:t>rawjson=json.loads(rawdata)</a:t>
            </a:r>
            <a:endParaRPr b="1" sz="1800"/>
          </a:p>
          <a:p>
            <a:pPr indent="0" lvl="0" marL="0" rtl="0" algn="l">
              <a:spcBef>
                <a:spcPts val="0"/>
              </a:spcBef>
              <a:spcAft>
                <a:spcPts val="0"/>
              </a:spcAft>
              <a:buClr>
                <a:schemeClr val="dk1"/>
              </a:buClr>
              <a:buSzPts val="1100"/>
              <a:buFont typeface="Arial"/>
              <a:buNone/>
            </a:pPr>
            <a:r>
              <a:rPr b="1" lang="en-US" sz="1800"/>
              <a:t>data=rawjson['results']</a:t>
            </a:r>
            <a:endParaRPr b="1" sz="1800"/>
          </a:p>
          <a:p>
            <a:pPr indent="0" lvl="0" marL="0" rtl="0" algn="l">
              <a:spcBef>
                <a:spcPts val="0"/>
              </a:spcBef>
              <a:spcAft>
                <a:spcPts val="0"/>
              </a:spcAft>
              <a:buClr>
                <a:schemeClr val="dk1"/>
              </a:buClr>
              <a:buSzPts val="1100"/>
              <a:buFont typeface="Arial"/>
              <a:buNone/>
            </a:pPr>
            <a:r>
              <a:t/>
            </a:r>
            <a:endParaRPr b="1" sz="1800"/>
          </a:p>
          <a:p>
            <a:pPr indent="0" lvl="0" marL="0" rtl="0" algn="l">
              <a:spcBef>
                <a:spcPts val="0"/>
              </a:spcBef>
              <a:spcAft>
                <a:spcPts val="0"/>
              </a:spcAft>
              <a:buClr>
                <a:schemeClr val="dk1"/>
              </a:buClr>
              <a:buSzPts val="1100"/>
              <a:buFont typeface="Arial"/>
              <a:buNone/>
            </a:pPr>
            <a:r>
              <a:rPr b="1" lang="en-US" sz="1800"/>
              <a:t>#insert into MongoDB</a:t>
            </a:r>
            <a:endParaRPr b="1" sz="1800"/>
          </a:p>
          <a:p>
            <a:pPr indent="0" lvl="0" marL="0" rtl="0" algn="l">
              <a:spcBef>
                <a:spcPts val="0"/>
              </a:spcBef>
              <a:spcAft>
                <a:spcPts val="0"/>
              </a:spcAft>
              <a:buClr>
                <a:schemeClr val="dk1"/>
              </a:buClr>
              <a:buSzPts val="1100"/>
              <a:buFont typeface="Arial"/>
              <a:buNone/>
            </a:pPr>
            <a:r>
              <a:rPr b="1" lang="en-US" sz="1800"/>
              <a:t>import pymongo</a:t>
            </a:r>
            <a:endParaRPr b="1" sz="1800"/>
          </a:p>
          <a:p>
            <a:pPr indent="0" lvl="0" marL="0" rtl="0" algn="l">
              <a:spcBef>
                <a:spcPts val="0"/>
              </a:spcBef>
              <a:spcAft>
                <a:spcPts val="0"/>
              </a:spcAft>
              <a:buClr>
                <a:schemeClr val="dk1"/>
              </a:buClr>
              <a:buSzPts val="1100"/>
              <a:buFont typeface="Arial"/>
              <a:buNone/>
            </a:pPr>
            <a:r>
              <a:rPr b="1" lang="en-US" sz="1800"/>
              <a:t>from pymongo import MongoClient</a:t>
            </a:r>
            <a:endParaRPr b="1" sz="1800"/>
          </a:p>
          <a:p>
            <a:pPr indent="0" lvl="0" marL="0" rtl="0" algn="l">
              <a:spcBef>
                <a:spcPts val="0"/>
              </a:spcBef>
              <a:spcAft>
                <a:spcPts val="0"/>
              </a:spcAft>
              <a:buClr>
                <a:schemeClr val="dk1"/>
              </a:buClr>
              <a:buSzPts val="1100"/>
              <a:buFont typeface="Arial"/>
              <a:buNone/>
            </a:pPr>
            <a:r>
              <a:rPr b="1" lang="en-US" sz="1800"/>
              <a:t>client = MongoClient()</a:t>
            </a:r>
            <a:endParaRPr b="1" sz="1800"/>
          </a:p>
          <a:p>
            <a:pPr indent="0" lvl="0" marL="0" rtl="0" algn="l">
              <a:spcBef>
                <a:spcPts val="0"/>
              </a:spcBef>
              <a:spcAft>
                <a:spcPts val="0"/>
              </a:spcAft>
              <a:buClr>
                <a:schemeClr val="dk1"/>
              </a:buClr>
              <a:buSzPts val="1100"/>
              <a:buFont typeface="Arial"/>
              <a:buNone/>
            </a:pPr>
            <a:r>
              <a:rPr b="1" lang="en-US" sz="1800"/>
              <a:t>db = client.test_database</a:t>
            </a:r>
            <a:endParaRPr b="1" sz="1800"/>
          </a:p>
          <a:p>
            <a:pPr indent="0" lvl="0" marL="0" rtl="0" algn="l">
              <a:spcBef>
                <a:spcPts val="0"/>
              </a:spcBef>
              <a:spcAft>
                <a:spcPts val="0"/>
              </a:spcAft>
              <a:buClr>
                <a:schemeClr val="dk1"/>
              </a:buClr>
              <a:buSzPts val="1100"/>
              <a:buFont typeface="Arial"/>
              <a:buNone/>
            </a:pPr>
            <a:r>
              <a:rPr b="1" lang="en-US" sz="1800"/>
              <a:t>collection = db.test_collection</a:t>
            </a:r>
            <a:endParaRPr b="1" sz="1800"/>
          </a:p>
          <a:p>
            <a:pPr indent="0" lvl="0" marL="0" rtl="0" algn="l">
              <a:spcBef>
                <a:spcPts val="0"/>
              </a:spcBef>
              <a:spcAft>
                <a:spcPts val="0"/>
              </a:spcAft>
              <a:buClr>
                <a:schemeClr val="dk1"/>
              </a:buClr>
              <a:buSzPts val="1100"/>
              <a:buFont typeface="Arial"/>
              <a:buNone/>
            </a:pPr>
            <a:r>
              <a:rPr b="1" lang="en-US" sz="1800"/>
              <a:t>data_id = collection.insert_many(data).insert</a:t>
            </a:r>
            <a:endParaRPr b="1" sz="1800"/>
          </a:p>
          <a:p>
            <a:pPr indent="0" lvl="0" marL="0" rtl="0" algn="l">
              <a:spcBef>
                <a:spcPts val="0"/>
              </a:spcBef>
              <a:spcAft>
                <a:spcPts val="0"/>
              </a:spcAft>
              <a:buClr>
                <a:schemeClr val="dk1"/>
              </a:buClr>
              <a:buSzPts val="1100"/>
              <a:buFont typeface="Arial"/>
              <a:buNone/>
            </a:pPr>
            <a:r>
              <a:t/>
            </a:r>
            <a:endParaRPr b="1" sz="1800"/>
          </a:p>
          <a:p>
            <a:pPr indent="0" lvl="0" marL="0" rtl="0" algn="l">
              <a:spcBef>
                <a:spcPts val="0"/>
              </a:spcBef>
              <a:spcAft>
                <a:spcPts val="0"/>
              </a:spcAft>
              <a:buClr>
                <a:schemeClr val="dk1"/>
              </a:buClr>
              <a:buSzPts val="1100"/>
              <a:buFont typeface="Arial"/>
              <a:buNone/>
            </a:pPr>
            <a:r>
              <a:rPr b="1" lang="en-US" sz="1800"/>
              <a:t>#Print All data</a:t>
            </a:r>
            <a:endParaRPr b="1" sz="1800"/>
          </a:p>
          <a:p>
            <a:pPr indent="0" lvl="0" marL="0" rtl="0" algn="l">
              <a:spcBef>
                <a:spcPts val="0"/>
              </a:spcBef>
              <a:spcAft>
                <a:spcPts val="0"/>
              </a:spcAft>
              <a:buClr>
                <a:schemeClr val="dk1"/>
              </a:buClr>
              <a:buSzPts val="1100"/>
              <a:buFont typeface="Arial"/>
              <a:buNone/>
            </a:pPr>
            <a:r>
              <a:rPr b="1" lang="en-US" sz="1800"/>
              <a:t>cursor=collection.find()</a:t>
            </a:r>
            <a:endParaRPr b="1" sz="1800"/>
          </a:p>
          <a:p>
            <a:pPr indent="0" lvl="0" marL="0" rtl="0" algn="l">
              <a:spcBef>
                <a:spcPts val="0"/>
              </a:spcBef>
              <a:spcAft>
                <a:spcPts val="0"/>
              </a:spcAft>
              <a:buClr>
                <a:schemeClr val="dk1"/>
              </a:buClr>
              <a:buSzPts val="1100"/>
              <a:buFont typeface="Arial"/>
              <a:buNone/>
            </a:pPr>
            <a:r>
              <a:rPr b="1" lang="en-US" sz="1800"/>
              <a:t>for doc in cursor:</a:t>
            </a:r>
            <a:endParaRPr b="1" sz="1800"/>
          </a:p>
          <a:p>
            <a:pPr indent="0" lvl="0" marL="0" rtl="0" algn="l">
              <a:spcBef>
                <a:spcPts val="0"/>
              </a:spcBef>
              <a:spcAft>
                <a:spcPts val="0"/>
              </a:spcAft>
              <a:buClr>
                <a:schemeClr val="dk1"/>
              </a:buClr>
              <a:buSzPts val="1100"/>
              <a:buFont typeface="Arial"/>
              <a:buNone/>
            </a:pPr>
            <a:r>
              <a:rPr b="1" lang="en-US" sz="1800"/>
              <a:t> print(doc)</a:t>
            </a:r>
            <a:endParaRPr b="1" sz="1800"/>
          </a:p>
          <a:p>
            <a:pPr indent="0" lvl="0" marL="0" rtl="0" algn="l">
              <a:spcBef>
                <a:spcPts val="0"/>
              </a:spcBef>
              <a:spcAft>
                <a:spcPts val="0"/>
              </a:spcAft>
              <a:buClr>
                <a:schemeClr val="dk1"/>
              </a:buClr>
              <a:buSzPts val="1100"/>
              <a:buFont typeface="Arial"/>
              <a:buNone/>
            </a:pPr>
            <a:r>
              <a:t/>
            </a:r>
            <a:endParaRPr b="1" sz="1800"/>
          </a:p>
          <a:p>
            <a:pPr indent="0" lvl="0" marL="0" rtl="0" algn="l">
              <a:spcBef>
                <a:spcPts val="0"/>
              </a:spcBef>
              <a:spcAft>
                <a:spcPts val="0"/>
              </a:spcAft>
              <a:buClr>
                <a:schemeClr val="dk1"/>
              </a:buClr>
              <a:buSzPts val="1100"/>
              <a:buFont typeface="Arial"/>
              <a:buNone/>
            </a:pPr>
            <a:r>
              <a:t/>
            </a:r>
            <a:endParaRPr b="1"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Exercise 2: Using MongoDB in Python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51" name="Google Shape;351;p48"/>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63500" lvl="0" marL="266700" rtl="0" algn="l">
              <a:spcBef>
                <a:spcPts val="0"/>
              </a:spcBef>
              <a:spcAft>
                <a:spcPts val="0"/>
              </a:spcAft>
              <a:buNone/>
            </a:pPr>
            <a:r>
              <a:rPr b="1" lang="en-US"/>
              <a:t>Demo 3: </a:t>
            </a:r>
            <a:endParaRPr b="1"/>
          </a:p>
          <a:p>
            <a:pPr indent="63500" lvl="0" marL="266700" rtl="0" algn="l">
              <a:spcBef>
                <a:spcPts val="600"/>
              </a:spcBef>
              <a:spcAft>
                <a:spcPts val="0"/>
              </a:spcAft>
              <a:buNone/>
            </a:pPr>
            <a:r>
              <a:t/>
            </a:r>
            <a:endParaRPr b="1"/>
          </a:p>
          <a:p>
            <a:pPr indent="63500" lvl="0" marL="266700" rtl="0" algn="l">
              <a:spcBef>
                <a:spcPts val="600"/>
              </a:spcBef>
              <a:spcAft>
                <a:spcPts val="0"/>
              </a:spcAft>
              <a:buNone/>
            </a:pPr>
            <a:r>
              <a:t/>
            </a:r>
            <a:endParaRPr b="1"/>
          </a:p>
          <a:p>
            <a:pPr indent="63500" lvl="0" marL="266700" rtl="0" algn="l">
              <a:spcBef>
                <a:spcPts val="600"/>
              </a:spcBef>
              <a:spcAft>
                <a:spcPts val="0"/>
              </a:spcAft>
              <a:buNone/>
            </a:pPr>
            <a:r>
              <a:t/>
            </a:r>
            <a:endParaRPr b="1"/>
          </a:p>
          <a:p>
            <a:pPr indent="63500" lvl="0" marL="266700" rtl="0" algn="l">
              <a:spcBef>
                <a:spcPts val="600"/>
              </a:spcBef>
              <a:spcAft>
                <a:spcPts val="0"/>
              </a:spcAft>
              <a:buNone/>
            </a:pPr>
            <a:r>
              <a:t/>
            </a:r>
            <a:endParaRPr b="1"/>
          </a:p>
          <a:p>
            <a:pPr indent="63500" lvl="0" marL="266700" rtl="0" algn="l">
              <a:spcBef>
                <a:spcPts val="600"/>
              </a:spcBef>
              <a:spcAft>
                <a:spcPts val="0"/>
              </a:spcAft>
              <a:buNone/>
            </a:pPr>
            <a:r>
              <a:t/>
            </a:r>
            <a:endParaRPr b="1"/>
          </a:p>
          <a:p>
            <a:pPr indent="63500" lvl="0" marL="266700" rtl="0" algn="l">
              <a:spcBef>
                <a:spcPts val="600"/>
              </a:spcBef>
              <a:spcAft>
                <a:spcPts val="0"/>
              </a:spcAft>
              <a:buNone/>
            </a:pPr>
            <a:r>
              <a:t/>
            </a:r>
            <a:endParaRPr b="1"/>
          </a:p>
          <a:p>
            <a:pPr indent="63500" lvl="0" marL="266700" rtl="0" algn="l">
              <a:spcBef>
                <a:spcPts val="600"/>
              </a:spcBef>
              <a:spcAft>
                <a:spcPts val="600"/>
              </a:spcAft>
              <a:buNone/>
            </a:pPr>
            <a:r>
              <a:t/>
            </a:r>
            <a:endParaRPr b="1"/>
          </a:p>
        </p:txBody>
      </p:sp>
      <p:sp>
        <p:nvSpPr>
          <p:cNvPr id="352" name="Google Shape;352;p48"/>
          <p:cNvSpPr txBox="1"/>
          <p:nvPr/>
        </p:nvSpPr>
        <p:spPr>
          <a:xfrm>
            <a:off x="1079925" y="2203650"/>
            <a:ext cx="10764900" cy="5578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800"/>
              <a:t>#Print only location from data</a:t>
            </a:r>
            <a:endParaRPr b="1" sz="2800"/>
          </a:p>
          <a:p>
            <a:pPr indent="0" lvl="0" marL="0" rtl="0" algn="l">
              <a:spcBef>
                <a:spcPts val="0"/>
              </a:spcBef>
              <a:spcAft>
                <a:spcPts val="0"/>
              </a:spcAft>
              <a:buClr>
                <a:schemeClr val="dk1"/>
              </a:buClr>
              <a:buSzPts val="1100"/>
              <a:buFont typeface="Arial"/>
              <a:buNone/>
            </a:pPr>
            <a:r>
              <a:rPr b="1" lang="en-US" sz="2800"/>
              <a:t>cursor=collection.find()</a:t>
            </a:r>
            <a:endParaRPr b="1" sz="2800"/>
          </a:p>
          <a:p>
            <a:pPr indent="0" lvl="0" marL="0" rtl="0" algn="l">
              <a:spcBef>
                <a:spcPts val="0"/>
              </a:spcBef>
              <a:spcAft>
                <a:spcPts val="0"/>
              </a:spcAft>
              <a:buClr>
                <a:schemeClr val="dk1"/>
              </a:buClr>
              <a:buSzPts val="1100"/>
              <a:buFont typeface="Arial"/>
              <a:buNone/>
            </a:pPr>
            <a:r>
              <a:rPr b="1" lang="en-US" sz="2800"/>
              <a:t>for doc in cursor:</a:t>
            </a:r>
            <a:endParaRPr b="1" sz="2800"/>
          </a:p>
          <a:p>
            <a:pPr indent="0" lvl="0" marL="0" rtl="0" algn="l">
              <a:spcBef>
                <a:spcPts val="0"/>
              </a:spcBef>
              <a:spcAft>
                <a:spcPts val="0"/>
              </a:spcAft>
              <a:buNone/>
            </a:pPr>
            <a:r>
              <a:rPr b="1" lang="en-US" sz="2800"/>
              <a:t> print(doc['geometry'])</a:t>
            </a:r>
            <a:br>
              <a:rPr b="1" lang="en-US" sz="2800"/>
            </a:br>
            <a:endParaRPr b="1" sz="2800"/>
          </a:p>
          <a:p>
            <a:pPr indent="0" lvl="0" marL="0" rtl="0" algn="l">
              <a:spcBef>
                <a:spcPts val="0"/>
              </a:spcBef>
              <a:spcAft>
                <a:spcPts val="0"/>
              </a:spcAft>
              <a:buNone/>
            </a:pPr>
            <a:r>
              <a:rPr b="1" lang="en-US" sz="2800"/>
              <a:t>#Creating Index and Query</a:t>
            </a:r>
            <a:endParaRPr b="1" sz="2800"/>
          </a:p>
          <a:p>
            <a:pPr indent="0" lvl="0" marL="0" rtl="0" algn="l">
              <a:spcBef>
                <a:spcPts val="0"/>
              </a:spcBef>
              <a:spcAft>
                <a:spcPts val="0"/>
              </a:spcAft>
              <a:buNone/>
            </a:pPr>
            <a:r>
              <a:rPr b="1" lang="en-US" sz="2800"/>
              <a:t> collection.ensure_index([('rating',pymongo.ASCENDING)] )</a:t>
            </a:r>
            <a:endParaRPr b="1" sz="2800"/>
          </a:p>
          <a:p>
            <a:pPr indent="0" lvl="0" marL="0" rtl="0" algn="l">
              <a:spcBef>
                <a:spcPts val="0"/>
              </a:spcBef>
              <a:spcAft>
                <a:spcPts val="0"/>
              </a:spcAft>
              <a:buClr>
                <a:schemeClr val="dk1"/>
              </a:buClr>
              <a:buSzPts val="1100"/>
              <a:buFont typeface="Arial"/>
              <a:buNone/>
            </a:pPr>
            <a:r>
              <a:rPr b="1" lang="en-US" sz="2800">
                <a:solidFill>
                  <a:schemeClr val="dk1"/>
                </a:solidFill>
              </a:rPr>
              <a:t>collection.ensure_index([('rating',pymongo.DESCENDING)] )</a:t>
            </a:r>
            <a:endParaRPr b="1" sz="2800">
              <a:solidFill>
                <a:schemeClr val="dk1"/>
              </a:solidFill>
            </a:endParaRPr>
          </a:p>
          <a:p>
            <a:pPr indent="0" lvl="0" marL="0" rtl="0" algn="l">
              <a:spcBef>
                <a:spcPts val="0"/>
              </a:spcBef>
              <a:spcAft>
                <a:spcPts val="0"/>
              </a:spcAft>
              <a:buNone/>
            </a:pPr>
            <a:r>
              <a:rPr b="1" lang="en-US" sz="2800">
                <a:solidFill>
                  <a:schemeClr val="dk1"/>
                </a:solidFill>
              </a:rPr>
              <a:t>cursor=</a:t>
            </a:r>
            <a:r>
              <a:rPr b="1" lang="en-US" sz="2800"/>
              <a:t>collection.find().sort([("rating",-1)]).limit(1)</a:t>
            </a:r>
            <a:endParaRPr b="1" sz="2800"/>
          </a:p>
          <a:p>
            <a:pPr indent="0" lvl="0" marL="0" rtl="0" algn="l">
              <a:spcBef>
                <a:spcPts val="0"/>
              </a:spcBef>
              <a:spcAft>
                <a:spcPts val="0"/>
              </a:spcAft>
              <a:buClr>
                <a:schemeClr val="dk1"/>
              </a:buClr>
              <a:buSzPts val="1100"/>
              <a:buFont typeface="Arial"/>
              <a:buNone/>
            </a:pPr>
            <a:r>
              <a:rPr b="1" lang="en-US" sz="2800">
                <a:solidFill>
                  <a:schemeClr val="dk1"/>
                </a:solidFill>
              </a:rPr>
              <a:t>for doc in cursor:</a:t>
            </a:r>
            <a:endParaRPr b="1" sz="2800">
              <a:solidFill>
                <a:schemeClr val="dk1"/>
              </a:solidFill>
            </a:endParaRPr>
          </a:p>
          <a:p>
            <a:pPr indent="0" lvl="0" marL="0" rtl="0" algn="l">
              <a:spcBef>
                <a:spcPts val="0"/>
              </a:spcBef>
              <a:spcAft>
                <a:spcPts val="0"/>
              </a:spcAft>
              <a:buClr>
                <a:schemeClr val="dk1"/>
              </a:buClr>
              <a:buSzPts val="1100"/>
              <a:buFont typeface="Arial"/>
              <a:buNone/>
            </a:pPr>
            <a:r>
              <a:rPr b="1" lang="en-US" sz="2800">
                <a:solidFill>
                  <a:schemeClr val="dk1"/>
                </a:solidFill>
              </a:rPr>
              <a:t> print(doc['name'])</a:t>
            </a:r>
            <a:br>
              <a:rPr b="1" lang="en-US" sz="2800">
                <a:solidFill>
                  <a:schemeClr val="dk1"/>
                </a:solidFill>
              </a:rPr>
            </a:br>
            <a:endParaRPr b="1" sz="2800">
              <a:solidFill>
                <a:schemeClr val="dk1"/>
              </a:solidFill>
            </a:endParaRPr>
          </a:p>
          <a:p>
            <a:pPr indent="0" lvl="0" marL="0" rtl="0" algn="l">
              <a:spcBef>
                <a:spcPts val="0"/>
              </a:spcBef>
              <a:spcAft>
                <a:spcPts val="0"/>
              </a:spcAft>
              <a:buNone/>
            </a:pPr>
            <a:r>
              <a:t/>
            </a:r>
            <a:endParaRPr b="1"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571500" y="0"/>
            <a:ext cx="11861700" cy="140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Helvetica Neue"/>
              <a:buNone/>
            </a:pPr>
            <a:r>
              <a:rPr lang="en-US"/>
              <a:t>Overview of Lecture</a:t>
            </a:r>
            <a:endParaRPr b="0" i="0" sz="4400" u="none" cap="none" strike="noStrike">
              <a:solidFill>
                <a:schemeClr val="dk1"/>
              </a:solidFill>
              <a:latin typeface="Helvetica Neue"/>
              <a:ea typeface="Helvetica Neue"/>
              <a:cs typeface="Helvetica Neue"/>
              <a:sym typeface="Helvetica Neue"/>
            </a:endParaRPr>
          </a:p>
        </p:txBody>
      </p:sp>
      <p:sp>
        <p:nvSpPr>
          <p:cNvPr id="358" name="Google Shape;358;p49"/>
          <p:cNvSpPr txBox="1"/>
          <p:nvPr>
            <p:ph idx="1" type="body"/>
          </p:nvPr>
        </p:nvSpPr>
        <p:spPr>
          <a:xfrm>
            <a:off x="571500" y="1041050"/>
            <a:ext cx="11861700" cy="871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2500">
                <a:solidFill>
                  <a:srgbClr val="B7B7B7"/>
                </a:solidFill>
              </a:rPr>
              <a:t>Part-1: Introduction to Web API</a:t>
            </a:r>
            <a:endParaRPr sz="2500">
              <a:solidFill>
                <a:srgbClr val="B7B7B7"/>
              </a:solidFill>
            </a:endParaRPr>
          </a:p>
          <a:p>
            <a:pPr indent="-387350" lvl="0" marL="457200" marR="0" rtl="0" algn="l">
              <a:lnSpc>
                <a:spcPct val="100000"/>
              </a:lnSpc>
              <a:spcBef>
                <a:spcPts val="0"/>
              </a:spcBef>
              <a:spcAft>
                <a:spcPts val="0"/>
              </a:spcAft>
              <a:buClr>
                <a:srgbClr val="B7B7B7"/>
              </a:buClr>
              <a:buSzPts val="2500"/>
              <a:buFont typeface="Helvetica Neue"/>
              <a:buChar char="•"/>
            </a:pPr>
            <a:r>
              <a:rPr lang="en-US" sz="2500">
                <a:solidFill>
                  <a:srgbClr val="B7B7B7"/>
                </a:solidFill>
              </a:rPr>
              <a:t>Web API: Simple Example</a:t>
            </a:r>
            <a:endParaRPr sz="2500">
              <a:solidFill>
                <a:srgbClr val="B7B7B7"/>
              </a:solidFill>
            </a:endParaRPr>
          </a:p>
          <a:p>
            <a:pPr indent="-387350" lvl="0" marL="457200" marR="0" rtl="0" algn="l">
              <a:lnSpc>
                <a:spcPct val="100000"/>
              </a:lnSpc>
              <a:spcBef>
                <a:spcPts val="0"/>
              </a:spcBef>
              <a:spcAft>
                <a:spcPts val="0"/>
              </a:spcAft>
              <a:buClr>
                <a:srgbClr val="B7B7B7"/>
              </a:buClr>
              <a:buSzPts val="2500"/>
              <a:buChar char="•"/>
            </a:pPr>
            <a:r>
              <a:rPr lang="en-US" sz="2500">
                <a:solidFill>
                  <a:srgbClr val="B7B7B7"/>
                </a:solidFill>
              </a:rPr>
              <a:t>Web API vs Website</a:t>
            </a:r>
            <a:endParaRPr sz="2500">
              <a:solidFill>
                <a:srgbClr val="B7B7B7"/>
              </a:solidFill>
            </a:endParaRPr>
          </a:p>
          <a:p>
            <a:pPr indent="-387350" lvl="0" marL="457200" marR="0" rtl="0" algn="l">
              <a:lnSpc>
                <a:spcPct val="100000"/>
              </a:lnSpc>
              <a:spcBef>
                <a:spcPts val="0"/>
              </a:spcBef>
              <a:spcAft>
                <a:spcPts val="0"/>
              </a:spcAft>
              <a:buClr>
                <a:srgbClr val="B7B7B7"/>
              </a:buClr>
              <a:buSzPts val="2500"/>
              <a:buChar char="•"/>
            </a:pPr>
            <a:r>
              <a:rPr lang="en-US" sz="2500">
                <a:solidFill>
                  <a:srgbClr val="B7B7B7"/>
                </a:solidFill>
              </a:rPr>
              <a:t>Web API in more detail</a:t>
            </a:r>
            <a:endParaRPr sz="2500">
              <a:solidFill>
                <a:srgbClr val="B7B7B7"/>
              </a:solidFill>
            </a:endParaRPr>
          </a:p>
          <a:p>
            <a:pPr indent="-387350" lvl="0" marL="457200" marR="0" rtl="0" algn="l">
              <a:lnSpc>
                <a:spcPct val="100000"/>
              </a:lnSpc>
              <a:spcBef>
                <a:spcPts val="0"/>
              </a:spcBef>
              <a:spcAft>
                <a:spcPts val="0"/>
              </a:spcAft>
              <a:buClr>
                <a:srgbClr val="B7B7B7"/>
              </a:buClr>
              <a:buSzPts val="2500"/>
              <a:buChar char="•"/>
            </a:pPr>
            <a:r>
              <a:rPr lang="en-US" sz="2500">
                <a:solidFill>
                  <a:srgbClr val="B7B7B7"/>
                </a:solidFill>
              </a:rPr>
              <a:t>Project -1 </a:t>
            </a:r>
            <a:endParaRPr sz="2500">
              <a:solidFill>
                <a:srgbClr val="B7B7B7"/>
              </a:solidFill>
            </a:endParaRPr>
          </a:p>
          <a:p>
            <a:pPr indent="0" lvl="0" marL="0" marR="0" rtl="0" algn="l">
              <a:lnSpc>
                <a:spcPct val="100000"/>
              </a:lnSpc>
              <a:spcBef>
                <a:spcPts val="0"/>
              </a:spcBef>
              <a:spcAft>
                <a:spcPts val="0"/>
              </a:spcAft>
              <a:buNone/>
            </a:pPr>
            <a:r>
              <a:t/>
            </a:r>
            <a:endParaRPr sz="2500">
              <a:solidFill>
                <a:srgbClr val="B7B7B7"/>
              </a:solidFill>
            </a:endParaRPr>
          </a:p>
          <a:p>
            <a:pPr indent="0" lvl="0" marL="0" marR="0" rtl="0" algn="l">
              <a:lnSpc>
                <a:spcPct val="100000"/>
              </a:lnSpc>
              <a:spcBef>
                <a:spcPts val="0"/>
              </a:spcBef>
              <a:spcAft>
                <a:spcPts val="0"/>
              </a:spcAft>
              <a:buNone/>
            </a:pPr>
            <a:r>
              <a:rPr b="1" lang="en-US" sz="2500">
                <a:solidFill>
                  <a:srgbClr val="B7B7B7"/>
                </a:solidFill>
              </a:rPr>
              <a:t>Part 1 Summary:</a:t>
            </a:r>
            <a:r>
              <a:rPr lang="en-US" sz="2500">
                <a:solidFill>
                  <a:srgbClr val="B7B7B7"/>
                </a:solidFill>
              </a:rPr>
              <a:t> Web API’s are part of larger ecosystem of web development. We will try to try to touch its basics and introduce the Web API’s.</a:t>
            </a:r>
            <a:endParaRPr sz="2500">
              <a:solidFill>
                <a:srgbClr val="B7B7B7"/>
              </a:solidFill>
            </a:endParaRPr>
          </a:p>
          <a:p>
            <a:pPr indent="0" lvl="0" marL="0" marR="0" rtl="0" algn="l">
              <a:lnSpc>
                <a:spcPct val="100000"/>
              </a:lnSpc>
              <a:spcBef>
                <a:spcPts val="0"/>
              </a:spcBef>
              <a:spcAft>
                <a:spcPts val="0"/>
              </a:spcAft>
              <a:buNone/>
            </a:pPr>
            <a:r>
              <a:t/>
            </a:r>
            <a:endParaRPr sz="2500">
              <a:solidFill>
                <a:srgbClr val="000000"/>
              </a:solidFill>
            </a:endParaRPr>
          </a:p>
          <a:p>
            <a:pPr indent="0" lvl="0" marL="0" marR="0" rtl="0" algn="l">
              <a:lnSpc>
                <a:spcPct val="100000"/>
              </a:lnSpc>
              <a:spcBef>
                <a:spcPts val="0"/>
              </a:spcBef>
              <a:spcAft>
                <a:spcPts val="0"/>
              </a:spcAft>
              <a:buNone/>
            </a:pPr>
            <a:r>
              <a:rPr lang="en-US" sz="2500">
                <a:solidFill>
                  <a:srgbClr val="B7B7B7"/>
                </a:solidFill>
              </a:rPr>
              <a:t>Part-2: Introduction to Databases</a:t>
            </a:r>
            <a:endParaRPr sz="2500">
              <a:solidFill>
                <a:srgbClr val="B7B7B7"/>
              </a:solidFill>
            </a:endParaRPr>
          </a:p>
          <a:p>
            <a:pPr indent="-387350" lvl="0" marL="457200" marR="0" rtl="0" algn="l">
              <a:lnSpc>
                <a:spcPct val="100000"/>
              </a:lnSpc>
              <a:spcBef>
                <a:spcPts val="0"/>
              </a:spcBef>
              <a:spcAft>
                <a:spcPts val="0"/>
              </a:spcAft>
              <a:buClr>
                <a:srgbClr val="B7B7B7"/>
              </a:buClr>
              <a:buSzPts val="2500"/>
              <a:buChar char="•"/>
            </a:pPr>
            <a:r>
              <a:rPr lang="en-US" sz="2500">
                <a:solidFill>
                  <a:srgbClr val="B7B7B7"/>
                </a:solidFill>
              </a:rPr>
              <a:t>Data</a:t>
            </a:r>
            <a:endParaRPr sz="2500">
              <a:solidFill>
                <a:srgbClr val="B7B7B7"/>
              </a:solidFill>
            </a:endParaRPr>
          </a:p>
          <a:p>
            <a:pPr indent="-387350" lvl="0" marL="457200" marR="0" rtl="0" algn="l">
              <a:lnSpc>
                <a:spcPct val="100000"/>
              </a:lnSpc>
              <a:spcBef>
                <a:spcPts val="0"/>
              </a:spcBef>
              <a:spcAft>
                <a:spcPts val="0"/>
              </a:spcAft>
              <a:buClr>
                <a:srgbClr val="B7B7B7"/>
              </a:buClr>
              <a:buSzPts val="2500"/>
              <a:buChar char="•"/>
            </a:pPr>
            <a:r>
              <a:rPr lang="en-US" sz="2500">
                <a:solidFill>
                  <a:srgbClr val="B7B7B7"/>
                </a:solidFill>
              </a:rPr>
              <a:t>Databases</a:t>
            </a:r>
            <a:endParaRPr sz="2500">
              <a:solidFill>
                <a:srgbClr val="B7B7B7"/>
              </a:solidFill>
            </a:endParaRPr>
          </a:p>
          <a:p>
            <a:pPr indent="-387350" lvl="0" marL="457200" marR="0" rtl="0" algn="l">
              <a:lnSpc>
                <a:spcPct val="100000"/>
              </a:lnSpc>
              <a:spcBef>
                <a:spcPts val="0"/>
              </a:spcBef>
              <a:spcAft>
                <a:spcPts val="0"/>
              </a:spcAft>
              <a:buClr>
                <a:srgbClr val="B7B7B7"/>
              </a:buClr>
              <a:buSzPts val="2500"/>
              <a:buChar char="•"/>
            </a:pPr>
            <a:r>
              <a:rPr lang="en-US" sz="2500">
                <a:solidFill>
                  <a:srgbClr val="B7B7B7"/>
                </a:solidFill>
              </a:rPr>
              <a:t>Databases: types</a:t>
            </a:r>
            <a:endParaRPr sz="2500">
              <a:solidFill>
                <a:srgbClr val="B7B7B7"/>
              </a:solidFill>
            </a:endParaRPr>
          </a:p>
          <a:p>
            <a:pPr indent="-387350" lvl="0" marL="457200" marR="0" rtl="0" algn="l">
              <a:lnSpc>
                <a:spcPct val="100000"/>
              </a:lnSpc>
              <a:spcBef>
                <a:spcPts val="0"/>
              </a:spcBef>
              <a:spcAft>
                <a:spcPts val="0"/>
              </a:spcAft>
              <a:buClr>
                <a:srgbClr val="B7B7B7"/>
              </a:buClr>
              <a:buSzPts val="2500"/>
              <a:buChar char="•"/>
            </a:pPr>
            <a:r>
              <a:rPr lang="en-US" sz="2500">
                <a:solidFill>
                  <a:srgbClr val="B7B7B7"/>
                </a:solidFill>
              </a:rPr>
              <a:t>MySql </a:t>
            </a:r>
            <a:endParaRPr sz="2500">
              <a:solidFill>
                <a:srgbClr val="B7B7B7"/>
              </a:solidFill>
            </a:endParaRPr>
          </a:p>
          <a:p>
            <a:pPr indent="-387350" lvl="0" marL="457200" marR="0" rtl="0" algn="l">
              <a:lnSpc>
                <a:spcPct val="100000"/>
              </a:lnSpc>
              <a:spcBef>
                <a:spcPts val="0"/>
              </a:spcBef>
              <a:spcAft>
                <a:spcPts val="0"/>
              </a:spcAft>
              <a:buClr>
                <a:srgbClr val="B7B7B7"/>
              </a:buClr>
              <a:buSzPts val="2500"/>
              <a:buChar char="•"/>
            </a:pPr>
            <a:r>
              <a:rPr lang="en-US" sz="2500">
                <a:solidFill>
                  <a:srgbClr val="B7B7B7"/>
                </a:solidFill>
              </a:rPr>
              <a:t>MongoDB</a:t>
            </a:r>
            <a:endParaRPr sz="2500">
              <a:solidFill>
                <a:srgbClr val="B7B7B7"/>
              </a:solidFill>
            </a:endParaRPr>
          </a:p>
          <a:p>
            <a:pPr indent="-387350" lvl="0" marL="457200" marR="0" rtl="0" algn="l">
              <a:lnSpc>
                <a:spcPct val="100000"/>
              </a:lnSpc>
              <a:spcBef>
                <a:spcPts val="0"/>
              </a:spcBef>
              <a:spcAft>
                <a:spcPts val="0"/>
              </a:spcAft>
              <a:buClr>
                <a:srgbClr val="B7B7B7"/>
              </a:buClr>
              <a:buSzPts val="2500"/>
              <a:buChar char="•"/>
            </a:pPr>
            <a:r>
              <a:rPr lang="en-US" sz="2500">
                <a:solidFill>
                  <a:srgbClr val="B7B7B7"/>
                </a:solidFill>
              </a:rPr>
              <a:t>Exercises</a:t>
            </a:r>
            <a:endParaRPr sz="2500">
              <a:solidFill>
                <a:srgbClr val="B7B7B7"/>
              </a:solidFill>
            </a:endParaRPr>
          </a:p>
          <a:p>
            <a:pPr indent="0" lvl="0" marL="0" marR="0" rtl="0" algn="l">
              <a:lnSpc>
                <a:spcPct val="100000"/>
              </a:lnSpc>
              <a:spcBef>
                <a:spcPts val="0"/>
              </a:spcBef>
              <a:spcAft>
                <a:spcPts val="0"/>
              </a:spcAft>
              <a:buNone/>
            </a:pPr>
            <a:r>
              <a:t/>
            </a:r>
            <a:endParaRPr sz="2500">
              <a:solidFill>
                <a:srgbClr val="000000"/>
              </a:solidFill>
            </a:endParaRPr>
          </a:p>
          <a:p>
            <a:pPr indent="0" lvl="0" marL="0" marR="0" rtl="0" algn="l">
              <a:lnSpc>
                <a:spcPct val="100000"/>
              </a:lnSpc>
              <a:spcBef>
                <a:spcPts val="0"/>
              </a:spcBef>
              <a:spcAft>
                <a:spcPts val="0"/>
              </a:spcAft>
              <a:buNone/>
            </a:pPr>
            <a:r>
              <a:rPr b="1" lang="en-US" sz="2500">
                <a:solidFill>
                  <a:srgbClr val="B7B7B7"/>
                </a:solidFill>
              </a:rPr>
              <a:t>Part 2 Summary:</a:t>
            </a:r>
            <a:r>
              <a:rPr lang="en-US" sz="2500">
                <a:solidFill>
                  <a:srgbClr val="B7B7B7"/>
                </a:solidFill>
              </a:rPr>
              <a:t> Introduce data and ways to store and query it using databases.</a:t>
            </a:r>
            <a:endParaRPr sz="2500">
              <a:solidFill>
                <a:srgbClr val="B7B7B7"/>
              </a:solidFill>
            </a:endParaRPr>
          </a:p>
          <a:p>
            <a:pPr indent="0" lvl="0" marL="0" marR="0" rtl="0" algn="l">
              <a:lnSpc>
                <a:spcPct val="100000"/>
              </a:lnSpc>
              <a:spcBef>
                <a:spcPts val="0"/>
              </a:spcBef>
              <a:spcAft>
                <a:spcPts val="0"/>
              </a:spcAft>
              <a:buNone/>
            </a:pPr>
            <a:r>
              <a:t/>
            </a:r>
            <a:endParaRPr sz="2500">
              <a:solidFill>
                <a:srgbClr val="000000"/>
              </a:solidFill>
            </a:endParaRPr>
          </a:p>
          <a:p>
            <a:pPr indent="0" lvl="0" marL="0" marR="0" rtl="0" algn="l">
              <a:lnSpc>
                <a:spcPct val="100000"/>
              </a:lnSpc>
              <a:spcBef>
                <a:spcPts val="0"/>
              </a:spcBef>
              <a:spcAft>
                <a:spcPts val="0"/>
              </a:spcAft>
              <a:buNone/>
            </a:pPr>
            <a:r>
              <a:rPr lang="en-US" sz="2500">
                <a:solidFill>
                  <a:srgbClr val="000000"/>
                </a:solidFill>
              </a:rPr>
              <a:t>Part-3: Project using Web API and MongoDB.</a:t>
            </a:r>
            <a:endParaRPr sz="25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0"/>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a:t>Part-3: Project using Web API and MongoDB.</a:t>
            </a:r>
            <a:endParaRPr/>
          </a:p>
        </p:txBody>
      </p:sp>
      <p:sp>
        <p:nvSpPr>
          <p:cNvPr id="365" name="Google Shape;365;p50"/>
          <p:cNvSpPr txBox="1"/>
          <p:nvPr>
            <p:ph idx="1" type="body"/>
          </p:nvPr>
        </p:nvSpPr>
        <p:spPr>
          <a:xfrm>
            <a:off x="571500" y="1400775"/>
            <a:ext cx="11861700" cy="8179200"/>
          </a:xfrm>
          <a:prstGeom prst="rect">
            <a:avLst/>
          </a:prstGeom>
        </p:spPr>
        <p:txBody>
          <a:bodyPr anchorCtr="0" anchor="t" bIns="91425" lIns="91425" spcFirstLastPara="1" rIns="91425" wrap="square" tIns="91425">
            <a:noAutofit/>
          </a:bodyPr>
          <a:lstStyle/>
          <a:p>
            <a:pPr indent="63500" lvl="0" marL="266700" rtl="0" algn="l">
              <a:spcBef>
                <a:spcPts val="0"/>
              </a:spcBef>
              <a:spcAft>
                <a:spcPts val="0"/>
              </a:spcAft>
              <a:buNone/>
            </a:pPr>
            <a:r>
              <a:rPr b="1" lang="en-US"/>
              <a:t>Goal</a:t>
            </a:r>
            <a:r>
              <a:rPr lang="en-US"/>
              <a:t>: Given a location in NY as input, find the hotels within 10 KM range along with their weather conditions. Store the data in a MongoDB database. </a:t>
            </a:r>
            <a:endParaRPr/>
          </a:p>
          <a:p>
            <a:pPr indent="-393700" lvl="0" marL="457200" rtl="0" algn="l">
              <a:spcBef>
                <a:spcPts val="600"/>
              </a:spcBef>
              <a:spcAft>
                <a:spcPts val="0"/>
              </a:spcAft>
              <a:buSzPts val="2600"/>
              <a:buAutoNum type="alphaLcParenR"/>
            </a:pPr>
            <a:r>
              <a:rPr lang="en-US"/>
              <a:t>How many hotels did you get within 10 KM range.</a:t>
            </a:r>
            <a:endParaRPr/>
          </a:p>
          <a:p>
            <a:pPr indent="-393700" lvl="0" marL="457200" rtl="0" algn="l">
              <a:spcBef>
                <a:spcPts val="0"/>
              </a:spcBef>
              <a:spcAft>
                <a:spcPts val="0"/>
              </a:spcAft>
              <a:buSzPts val="2600"/>
              <a:buAutoNum type="alphaLcParenR"/>
            </a:pPr>
            <a:r>
              <a:rPr lang="en-US"/>
              <a:t>Query the database to give the hotel with best rating.</a:t>
            </a:r>
            <a:endParaRPr/>
          </a:p>
          <a:p>
            <a:pPr indent="-393700" lvl="0" marL="457200" rtl="0" algn="l">
              <a:spcBef>
                <a:spcPts val="0"/>
              </a:spcBef>
              <a:spcAft>
                <a:spcPts val="0"/>
              </a:spcAft>
              <a:buSzPts val="2600"/>
              <a:buAutoNum type="alphaLcParenR"/>
            </a:pPr>
            <a:r>
              <a:rPr lang="en-US">
                <a:solidFill>
                  <a:srgbClr val="000000"/>
                </a:solidFill>
              </a:rPr>
              <a:t>Which hotel/hotels have the highest temperature.</a:t>
            </a:r>
            <a:endParaRPr>
              <a:solidFill>
                <a:srgbClr val="000000"/>
              </a:solidFill>
            </a:endParaRPr>
          </a:p>
          <a:p>
            <a:pPr indent="-393700" lvl="0" marL="457200" rtl="0" algn="l">
              <a:spcBef>
                <a:spcPts val="0"/>
              </a:spcBef>
              <a:spcAft>
                <a:spcPts val="0"/>
              </a:spcAft>
              <a:buClr>
                <a:srgbClr val="999999"/>
              </a:buClr>
              <a:buSzPts val="2600"/>
              <a:buAutoNum type="alphaLcParenR"/>
            </a:pPr>
            <a:r>
              <a:rPr lang="en-US">
                <a:solidFill>
                  <a:srgbClr val="999999"/>
                </a:solidFill>
              </a:rPr>
              <a:t>Which hotel/hotels have the minimum temperature.</a:t>
            </a:r>
            <a:endParaRPr>
              <a:solidFill>
                <a:srgbClr val="999999"/>
              </a:solidFill>
            </a:endParaRPr>
          </a:p>
          <a:p>
            <a:pPr indent="0" lvl="0" marL="0" rtl="0" algn="l">
              <a:spcBef>
                <a:spcPts val="600"/>
              </a:spcBef>
              <a:spcAft>
                <a:spcPts val="0"/>
              </a:spcAft>
              <a:buNone/>
            </a:pPr>
            <a:r>
              <a:t/>
            </a:r>
            <a:endParaRPr/>
          </a:p>
          <a:p>
            <a:pPr indent="63500" lvl="0" marL="266700" rtl="0" algn="l">
              <a:spcBef>
                <a:spcPts val="600"/>
              </a:spcBef>
              <a:spcAft>
                <a:spcPts val="0"/>
              </a:spcAft>
              <a:buClr>
                <a:schemeClr val="dk1"/>
              </a:buClr>
              <a:buSzPts val="1100"/>
              <a:buFont typeface="Arial"/>
              <a:buNone/>
            </a:pPr>
            <a:r>
              <a:t/>
            </a:r>
            <a:endParaRPr/>
          </a:p>
          <a:p>
            <a:pPr indent="63500" lvl="0" marL="266700" rtl="0" algn="l">
              <a:spcBef>
                <a:spcPts val="600"/>
              </a:spcBef>
              <a:spcAft>
                <a:spcPts val="0"/>
              </a:spcAft>
              <a:buNone/>
            </a:pPr>
            <a:r>
              <a:rPr b="1" lang="en-US"/>
              <a:t>Procedure</a:t>
            </a:r>
            <a:r>
              <a:rPr lang="en-US"/>
              <a:t>: Query the hotels using Google Places API. Find the location of Hotel. Use the location of each hotel to get the weather data using weather API. Store the Data of hotel and its weather in MongoDB. Query the database to report the results.</a:t>
            </a:r>
            <a:endParaRPr/>
          </a:p>
          <a:p>
            <a:pPr indent="63500" lvl="0" marL="266700" rtl="0" algn="l">
              <a:spcBef>
                <a:spcPts val="600"/>
              </a:spcBef>
              <a:spcAft>
                <a:spcPts val="0"/>
              </a:spcAft>
              <a:buNone/>
            </a:pPr>
            <a:r>
              <a:t/>
            </a:r>
            <a:endParaRPr/>
          </a:p>
          <a:p>
            <a:pPr indent="63500" lvl="0" marL="266700" rtl="0" algn="l">
              <a:spcBef>
                <a:spcPts val="600"/>
              </a:spcBef>
              <a:spcAft>
                <a:spcPts val="0"/>
              </a:spcAft>
              <a:buClr>
                <a:schemeClr val="dk1"/>
              </a:buClr>
              <a:buSzPts val="1100"/>
              <a:buFont typeface="Arial"/>
              <a:buNone/>
            </a:pPr>
            <a:r>
              <a:rPr b="1" lang="en-US"/>
              <a:t>Steps</a:t>
            </a:r>
            <a:r>
              <a:rPr lang="en-US"/>
              <a:t>: Will be explained in lecture.</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t/>
            </a:r>
            <a:endParaRPr/>
          </a:p>
          <a:p>
            <a:pPr indent="63500" lvl="0" marL="266700" rtl="0" algn="l">
              <a:spcBef>
                <a:spcPts val="600"/>
              </a:spcBef>
              <a:spcAft>
                <a:spcPts val="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5"/>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Web API : Simple Example</a:t>
            </a:r>
            <a:endParaRPr/>
          </a:p>
        </p:txBody>
      </p:sp>
      <p:sp>
        <p:nvSpPr>
          <p:cNvPr id="106" name="Google Shape;106;p25"/>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0" lvl="0" marL="266700" rtl="0" algn="l">
              <a:spcBef>
                <a:spcPts val="0"/>
              </a:spcBef>
              <a:spcAft>
                <a:spcPts val="0"/>
              </a:spcAft>
              <a:buNone/>
            </a:pPr>
            <a:r>
              <a:rPr lang="en-US"/>
              <a:t>Application programming interface (API): Defines method of communication between various software components. </a:t>
            </a:r>
            <a:endParaRPr/>
          </a:p>
          <a:p>
            <a:pPr indent="0" lvl="0" marL="266700" rtl="0" algn="l">
              <a:spcBef>
                <a:spcPts val="600"/>
              </a:spcBef>
              <a:spcAft>
                <a:spcPts val="0"/>
              </a:spcAft>
              <a:buNone/>
            </a:pPr>
            <a:r>
              <a:rPr b="1" lang="en-US"/>
              <a:t>Simple terms:</a:t>
            </a:r>
            <a:r>
              <a:rPr lang="en-US"/>
              <a:t> </a:t>
            </a:r>
            <a:r>
              <a:rPr i="1" lang="en-US"/>
              <a:t>Web API</a:t>
            </a:r>
            <a:r>
              <a:rPr lang="en-US"/>
              <a:t> provides ways to use computing (Query data, Store data, perform calculations etc) </a:t>
            </a:r>
            <a:r>
              <a:rPr lang="en-US"/>
              <a:t>facilities</a:t>
            </a:r>
            <a:r>
              <a:rPr lang="en-US"/>
              <a:t> over the internet.</a:t>
            </a:r>
            <a:endParaRPr/>
          </a:p>
          <a:p>
            <a:pPr indent="0" lvl="0" marL="266700" rtl="0" algn="l">
              <a:spcBef>
                <a:spcPts val="600"/>
              </a:spcBef>
              <a:spcAft>
                <a:spcPts val="600"/>
              </a:spcAft>
              <a:buNone/>
            </a:pPr>
            <a:r>
              <a:rPr lang="en-US"/>
              <a:t>Web API is an evolution of web service.</a:t>
            </a:r>
            <a:endParaRPr/>
          </a:p>
        </p:txBody>
      </p:sp>
      <p:grpSp>
        <p:nvGrpSpPr>
          <p:cNvPr id="107" name="Google Shape;107;p25"/>
          <p:cNvGrpSpPr/>
          <p:nvPr/>
        </p:nvGrpSpPr>
        <p:grpSpPr>
          <a:xfrm>
            <a:off x="1024650" y="3440350"/>
            <a:ext cx="11423501" cy="3610675"/>
            <a:chOff x="1024650" y="2983150"/>
            <a:chExt cx="11423501" cy="3610675"/>
          </a:xfrm>
        </p:grpSpPr>
        <p:cxnSp>
          <p:nvCxnSpPr>
            <p:cNvPr id="108" name="Google Shape;108;p25"/>
            <p:cNvCxnSpPr/>
            <p:nvPr/>
          </p:nvCxnSpPr>
          <p:spPr>
            <a:xfrm>
              <a:off x="4434250" y="4489375"/>
              <a:ext cx="3787200" cy="29100"/>
            </a:xfrm>
            <a:prstGeom prst="straightConnector1">
              <a:avLst/>
            </a:prstGeom>
            <a:noFill/>
            <a:ln cap="flat" cmpd="sng" w="76200">
              <a:solidFill>
                <a:schemeClr val="dk2"/>
              </a:solidFill>
              <a:prstDash val="solid"/>
              <a:round/>
              <a:headEnd len="med" w="med" type="none"/>
              <a:tailEnd len="med" w="med" type="triangle"/>
            </a:ln>
          </p:spPr>
        </p:cxnSp>
        <p:cxnSp>
          <p:nvCxnSpPr>
            <p:cNvPr id="109" name="Google Shape;109;p25"/>
            <p:cNvCxnSpPr/>
            <p:nvPr/>
          </p:nvCxnSpPr>
          <p:spPr>
            <a:xfrm rot="10800000">
              <a:off x="4359575" y="5799250"/>
              <a:ext cx="3837600" cy="11400"/>
            </a:xfrm>
            <a:prstGeom prst="straightConnector1">
              <a:avLst/>
            </a:prstGeom>
            <a:noFill/>
            <a:ln cap="flat" cmpd="sng" w="76200">
              <a:solidFill>
                <a:schemeClr val="dk2"/>
              </a:solidFill>
              <a:prstDash val="solid"/>
              <a:round/>
              <a:headEnd len="med" w="med" type="none"/>
              <a:tailEnd len="med" w="med" type="triangle"/>
            </a:ln>
          </p:spPr>
        </p:cxnSp>
        <p:grpSp>
          <p:nvGrpSpPr>
            <p:cNvPr id="110" name="Google Shape;110;p25"/>
            <p:cNvGrpSpPr/>
            <p:nvPr/>
          </p:nvGrpSpPr>
          <p:grpSpPr>
            <a:xfrm>
              <a:off x="1024650" y="2983150"/>
              <a:ext cx="11423501" cy="3610675"/>
              <a:chOff x="1024650" y="2983150"/>
              <a:chExt cx="11423501" cy="3610675"/>
            </a:xfrm>
          </p:grpSpPr>
          <p:pic>
            <p:nvPicPr>
              <p:cNvPr descr="Computer Images - Public Domain Pictures - Page 1" id="111" name="Google Shape;111;p25"/>
              <p:cNvPicPr preferRelativeResize="0"/>
              <p:nvPr/>
            </p:nvPicPr>
            <p:blipFill>
              <a:blip r:embed="rId3">
                <a:alphaModFix/>
              </a:blip>
              <a:stretch>
                <a:fillRect/>
              </a:stretch>
            </p:blipFill>
            <p:spPr>
              <a:xfrm>
                <a:off x="1024650" y="4217738"/>
                <a:ext cx="3252000" cy="2161199"/>
              </a:xfrm>
              <a:prstGeom prst="rect">
                <a:avLst/>
              </a:prstGeom>
              <a:noFill/>
              <a:ln>
                <a:noFill/>
              </a:ln>
            </p:spPr>
          </p:pic>
          <p:pic>
            <p:nvPicPr>
              <p:cNvPr descr="File:World wide web.jpg - Wikimedia Commons" id="112" name="Google Shape;112;p25"/>
              <p:cNvPicPr preferRelativeResize="0"/>
              <p:nvPr/>
            </p:nvPicPr>
            <p:blipFill rotWithShape="1">
              <a:blip r:embed="rId4">
                <a:alphaModFix/>
              </a:blip>
              <a:srcRect b="12676" l="8969" r="12277" t="12668"/>
              <a:stretch/>
            </p:blipFill>
            <p:spPr>
              <a:xfrm>
                <a:off x="8232850" y="2983150"/>
                <a:ext cx="4215301" cy="3514925"/>
              </a:xfrm>
              <a:prstGeom prst="rect">
                <a:avLst/>
              </a:prstGeom>
              <a:noFill/>
              <a:ln>
                <a:noFill/>
              </a:ln>
            </p:spPr>
          </p:pic>
          <p:sp>
            <p:nvSpPr>
              <p:cNvPr id="113" name="Google Shape;113;p25"/>
              <p:cNvSpPr txBox="1"/>
              <p:nvPr/>
            </p:nvSpPr>
            <p:spPr>
              <a:xfrm>
                <a:off x="4552550" y="3787325"/>
                <a:ext cx="3252000" cy="5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00FF"/>
                    </a:solidFill>
                  </a:rPr>
                  <a:t>Hi, this is Mr. Sandy.  Can you tell me nearby hotels ?</a:t>
                </a:r>
                <a:endParaRPr b="1">
                  <a:solidFill>
                    <a:srgbClr val="0000FF"/>
                  </a:solidFill>
                </a:endParaRPr>
              </a:p>
            </p:txBody>
          </p:sp>
          <p:sp>
            <p:nvSpPr>
              <p:cNvPr id="114" name="Google Shape;114;p25"/>
              <p:cNvSpPr txBox="1"/>
              <p:nvPr/>
            </p:nvSpPr>
            <p:spPr>
              <a:xfrm>
                <a:off x="4628750" y="5997125"/>
                <a:ext cx="3252000" cy="5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00FF"/>
                    </a:solidFill>
                  </a:rPr>
                  <a:t>Hello, Mr. Sandy. The nearby hotels are </a:t>
                </a:r>
                <a:r>
                  <a:rPr b="1" lang="en-US">
                    <a:solidFill>
                      <a:srgbClr val="FF0000"/>
                    </a:solidFill>
                  </a:rPr>
                  <a:t>Waldorf Astoria Beverly Hills, </a:t>
                </a:r>
                <a:r>
                  <a:rPr b="1" lang="en-US">
                    <a:solidFill>
                      <a:srgbClr val="9900FF"/>
                    </a:solidFill>
                  </a:rPr>
                  <a:t>Royal Palace Westwood Hotel, </a:t>
                </a:r>
                <a:r>
                  <a:rPr b="1" lang="en-US">
                    <a:solidFill>
                      <a:srgbClr val="FF0000"/>
                    </a:solidFill>
                  </a:rPr>
                  <a:t>Holiday Inn Express West Los Angeles. </a:t>
                </a:r>
                <a:endParaRPr b="1">
                  <a:solidFill>
                    <a:srgbClr val="FF0000"/>
                  </a:solidFill>
                </a:endParaRPr>
              </a:p>
            </p:txBody>
          </p:sp>
        </p:grpSp>
      </p:grpSp>
      <p:sp>
        <p:nvSpPr>
          <p:cNvPr id="115" name="Google Shape;115;p25"/>
          <p:cNvSpPr txBox="1"/>
          <p:nvPr/>
        </p:nvSpPr>
        <p:spPr>
          <a:xfrm>
            <a:off x="3696500" y="7607150"/>
            <a:ext cx="66798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Example: </a:t>
            </a:r>
            <a:r>
              <a:rPr lang="en-US" sz="2400"/>
              <a:t>Web API to search nearby hotels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6"/>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Web API Example</a:t>
            </a:r>
            <a:endParaRPr/>
          </a:p>
          <a:p>
            <a:pPr indent="0" lvl="0" marL="0" rtl="0" algn="l">
              <a:spcBef>
                <a:spcPts val="0"/>
              </a:spcBef>
              <a:spcAft>
                <a:spcPts val="0"/>
              </a:spcAft>
              <a:buNone/>
            </a:pPr>
            <a:r>
              <a:t/>
            </a:r>
            <a:endParaRPr/>
          </a:p>
        </p:txBody>
      </p:sp>
      <p:sp>
        <p:nvSpPr>
          <p:cNvPr id="122" name="Google Shape;122;p26"/>
          <p:cNvSpPr txBox="1"/>
          <p:nvPr>
            <p:ph idx="1" type="body"/>
          </p:nvPr>
        </p:nvSpPr>
        <p:spPr>
          <a:xfrm>
            <a:off x="571500" y="1400781"/>
            <a:ext cx="11861700" cy="1807800"/>
          </a:xfrm>
          <a:prstGeom prst="rect">
            <a:avLst/>
          </a:prstGeom>
        </p:spPr>
        <p:txBody>
          <a:bodyPr anchorCtr="0" anchor="t" bIns="91425" lIns="91425" spcFirstLastPara="1" rIns="91425" wrap="square" tIns="91425">
            <a:noAutofit/>
          </a:bodyPr>
          <a:lstStyle/>
          <a:p>
            <a:pPr indent="0" lvl="0" marL="266700" rtl="0" algn="l">
              <a:spcBef>
                <a:spcPts val="0"/>
              </a:spcBef>
              <a:spcAft>
                <a:spcPts val="0"/>
              </a:spcAft>
              <a:buNone/>
            </a:pPr>
            <a:r>
              <a:rPr b="1" lang="en-US">
                <a:solidFill>
                  <a:srgbClr val="B7B7B7"/>
                </a:solidFill>
              </a:rPr>
              <a:t>Simple terms:</a:t>
            </a:r>
            <a:r>
              <a:rPr lang="en-US">
                <a:solidFill>
                  <a:srgbClr val="B7B7B7"/>
                </a:solidFill>
              </a:rPr>
              <a:t> </a:t>
            </a:r>
            <a:r>
              <a:rPr i="1" lang="en-US">
                <a:solidFill>
                  <a:srgbClr val="B7B7B7"/>
                </a:solidFill>
              </a:rPr>
              <a:t>Web API</a:t>
            </a:r>
            <a:r>
              <a:rPr lang="en-US">
                <a:solidFill>
                  <a:srgbClr val="B7B7B7"/>
                </a:solidFill>
              </a:rPr>
              <a:t> provides ways to use computing (Query data, Store data, perform calculations etc) facilities over the internet.</a:t>
            </a:r>
            <a:endParaRPr>
              <a:solidFill>
                <a:srgbClr val="B7B7B7"/>
              </a:solidFill>
            </a:endParaRPr>
          </a:p>
          <a:p>
            <a:pPr indent="0" lvl="0" marL="266700" rtl="0" algn="l">
              <a:spcBef>
                <a:spcPts val="600"/>
              </a:spcBef>
              <a:spcAft>
                <a:spcPts val="0"/>
              </a:spcAft>
              <a:buClr>
                <a:schemeClr val="dk1"/>
              </a:buClr>
              <a:buSzPts val="1100"/>
              <a:buFont typeface="Arial"/>
              <a:buNone/>
            </a:pPr>
            <a:r>
              <a:t/>
            </a:r>
            <a:endParaRPr i="1">
              <a:solidFill>
                <a:srgbClr val="B7B7B7"/>
              </a:solidFill>
            </a:endParaRPr>
          </a:p>
          <a:p>
            <a:pPr indent="0" lvl="0" marL="266700" rtl="0" algn="l">
              <a:spcBef>
                <a:spcPts val="600"/>
              </a:spcBef>
              <a:spcAft>
                <a:spcPts val="0"/>
              </a:spcAft>
              <a:buNone/>
            </a:pPr>
            <a:r>
              <a:t/>
            </a:r>
            <a:endParaRPr>
              <a:solidFill>
                <a:srgbClr val="999999"/>
              </a:solidFill>
            </a:endParaRPr>
          </a:p>
          <a:p>
            <a:pPr indent="0" lvl="0" marL="266700" rtl="0" algn="l">
              <a:spcBef>
                <a:spcPts val="600"/>
              </a:spcBef>
              <a:spcAft>
                <a:spcPts val="0"/>
              </a:spcAft>
              <a:buNone/>
            </a:pPr>
            <a:r>
              <a:t/>
            </a:r>
            <a:endParaRPr/>
          </a:p>
          <a:p>
            <a:pPr indent="0" lvl="0" marL="0" rtl="0" algn="l">
              <a:spcBef>
                <a:spcPts val="600"/>
              </a:spcBef>
              <a:spcAft>
                <a:spcPts val="600"/>
              </a:spcAft>
              <a:buNone/>
            </a:pPr>
            <a:r>
              <a:t/>
            </a:r>
            <a:endParaRPr/>
          </a:p>
        </p:txBody>
      </p:sp>
      <p:grpSp>
        <p:nvGrpSpPr>
          <p:cNvPr id="123" name="Google Shape;123;p26"/>
          <p:cNvGrpSpPr/>
          <p:nvPr/>
        </p:nvGrpSpPr>
        <p:grpSpPr>
          <a:xfrm>
            <a:off x="4617409" y="2153026"/>
            <a:ext cx="8232917" cy="1921228"/>
            <a:chOff x="1024650" y="2983150"/>
            <a:chExt cx="11423501" cy="3610653"/>
          </a:xfrm>
        </p:grpSpPr>
        <p:pic>
          <p:nvPicPr>
            <p:cNvPr descr="Computer Images - Public Domain Pictures - Page 1" id="124" name="Google Shape;124;p26"/>
            <p:cNvPicPr preferRelativeResize="0"/>
            <p:nvPr/>
          </p:nvPicPr>
          <p:blipFill>
            <a:blip r:embed="rId3">
              <a:alphaModFix/>
            </a:blip>
            <a:stretch>
              <a:fillRect/>
            </a:stretch>
          </p:blipFill>
          <p:spPr>
            <a:xfrm>
              <a:off x="1024650" y="4217738"/>
              <a:ext cx="3252000" cy="2161199"/>
            </a:xfrm>
            <a:prstGeom prst="rect">
              <a:avLst/>
            </a:prstGeom>
            <a:noFill/>
            <a:ln>
              <a:noFill/>
            </a:ln>
          </p:spPr>
        </p:pic>
        <p:pic>
          <p:nvPicPr>
            <p:cNvPr descr="File:World wide web.jpg - Wikimedia Commons" id="125" name="Google Shape;125;p26"/>
            <p:cNvPicPr preferRelativeResize="0"/>
            <p:nvPr/>
          </p:nvPicPr>
          <p:blipFill rotWithShape="1">
            <a:blip r:embed="rId4">
              <a:alphaModFix/>
            </a:blip>
            <a:srcRect b="12676" l="8969" r="12277" t="12668"/>
            <a:stretch/>
          </p:blipFill>
          <p:spPr>
            <a:xfrm>
              <a:off x="8232850" y="2983150"/>
              <a:ext cx="4215301" cy="3514925"/>
            </a:xfrm>
            <a:prstGeom prst="rect">
              <a:avLst/>
            </a:prstGeom>
            <a:noFill/>
            <a:ln>
              <a:noFill/>
            </a:ln>
          </p:spPr>
        </p:pic>
        <p:cxnSp>
          <p:nvCxnSpPr>
            <p:cNvPr id="126" name="Google Shape;126;p26"/>
            <p:cNvCxnSpPr/>
            <p:nvPr/>
          </p:nvCxnSpPr>
          <p:spPr>
            <a:xfrm>
              <a:off x="4434250" y="4489375"/>
              <a:ext cx="3787200" cy="29100"/>
            </a:xfrm>
            <a:prstGeom prst="straightConnector1">
              <a:avLst/>
            </a:prstGeom>
            <a:noFill/>
            <a:ln cap="flat" cmpd="sng" w="76200">
              <a:solidFill>
                <a:schemeClr val="dk2"/>
              </a:solidFill>
              <a:prstDash val="solid"/>
              <a:round/>
              <a:headEnd len="med" w="med" type="none"/>
              <a:tailEnd len="med" w="med" type="triangle"/>
            </a:ln>
          </p:spPr>
        </p:cxnSp>
        <p:sp>
          <p:nvSpPr>
            <p:cNvPr id="127" name="Google Shape;127;p26"/>
            <p:cNvSpPr txBox="1"/>
            <p:nvPr/>
          </p:nvSpPr>
          <p:spPr>
            <a:xfrm>
              <a:off x="4552550" y="3500913"/>
              <a:ext cx="3252000" cy="5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rPr>
                <a:t>Hi, this is Mr. XXX.  Can you tell me nearby hotels ?</a:t>
              </a:r>
              <a:endParaRPr b="1" sz="1100">
                <a:solidFill>
                  <a:srgbClr val="0000FF"/>
                </a:solidFill>
              </a:endParaRPr>
            </a:p>
          </p:txBody>
        </p:sp>
        <p:cxnSp>
          <p:nvCxnSpPr>
            <p:cNvPr id="128" name="Google Shape;128;p26"/>
            <p:cNvCxnSpPr/>
            <p:nvPr/>
          </p:nvCxnSpPr>
          <p:spPr>
            <a:xfrm rot="10800000">
              <a:off x="4359575" y="5799250"/>
              <a:ext cx="3837600" cy="11400"/>
            </a:xfrm>
            <a:prstGeom prst="straightConnector1">
              <a:avLst/>
            </a:prstGeom>
            <a:noFill/>
            <a:ln cap="flat" cmpd="sng" w="76200">
              <a:solidFill>
                <a:schemeClr val="dk2"/>
              </a:solidFill>
              <a:prstDash val="solid"/>
              <a:round/>
              <a:headEnd len="med" w="med" type="none"/>
              <a:tailEnd len="med" w="med" type="triangle"/>
            </a:ln>
          </p:spPr>
        </p:cxnSp>
        <p:sp>
          <p:nvSpPr>
            <p:cNvPr id="129" name="Google Shape;129;p26"/>
            <p:cNvSpPr txBox="1"/>
            <p:nvPr/>
          </p:nvSpPr>
          <p:spPr>
            <a:xfrm>
              <a:off x="4628736" y="5997103"/>
              <a:ext cx="3918600" cy="5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rPr>
                <a:t>Hello, Mr. XXX. The nearby hotels are </a:t>
              </a:r>
              <a:r>
                <a:rPr b="1" lang="en-US" sz="1100">
                  <a:solidFill>
                    <a:srgbClr val="FF0000"/>
                  </a:solidFill>
                </a:rPr>
                <a:t>Waldorf Astoria Beverly Hills, </a:t>
              </a:r>
              <a:r>
                <a:rPr b="1" lang="en-US" sz="1100">
                  <a:solidFill>
                    <a:srgbClr val="9900FF"/>
                  </a:solidFill>
                </a:rPr>
                <a:t>Royal Palace Westwood Hotel, </a:t>
              </a:r>
              <a:r>
                <a:rPr b="1" lang="en-US" sz="1100">
                  <a:solidFill>
                    <a:srgbClr val="FF0000"/>
                  </a:solidFill>
                </a:rPr>
                <a:t>Holiday Inn Express West Los Angeles. </a:t>
              </a:r>
              <a:endParaRPr b="1" sz="1100">
                <a:solidFill>
                  <a:srgbClr val="FF0000"/>
                </a:solidFill>
              </a:endParaRPr>
            </a:p>
          </p:txBody>
        </p:sp>
      </p:grpSp>
      <p:sp>
        <p:nvSpPr>
          <p:cNvPr id="130" name="Google Shape;130;p26"/>
          <p:cNvSpPr txBox="1"/>
          <p:nvPr/>
        </p:nvSpPr>
        <p:spPr>
          <a:xfrm>
            <a:off x="609600" y="4941650"/>
            <a:ext cx="11823600" cy="45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0000"/>
                </a:solidFill>
                <a:latin typeface="Helvetica Neue"/>
                <a:ea typeface="Helvetica Neue"/>
                <a:cs typeface="Helvetica Neue"/>
                <a:sym typeface="Helvetica Neue"/>
              </a:rPr>
              <a:t>What are different components of web api in this example ?</a:t>
            </a:r>
            <a:endParaRPr sz="2400">
              <a:solidFill>
                <a:srgbClr val="FF0000"/>
              </a:solidFill>
              <a:latin typeface="Helvetica Neue"/>
              <a:ea typeface="Helvetica Neue"/>
              <a:cs typeface="Helvetica Neue"/>
              <a:sym typeface="Helvetica Neue"/>
            </a:endParaRPr>
          </a:p>
          <a:p>
            <a:pPr indent="0" lvl="0" marL="0" rtl="0" algn="l">
              <a:spcBef>
                <a:spcPts val="0"/>
              </a:spcBef>
              <a:spcAft>
                <a:spcPts val="0"/>
              </a:spcAft>
              <a:buNone/>
            </a:pPr>
            <a:r>
              <a:t/>
            </a:r>
            <a:endParaRPr sz="2000">
              <a:solidFill>
                <a:srgbClr val="FF0000"/>
              </a:solidFill>
              <a:latin typeface="Helvetica Neue"/>
              <a:ea typeface="Helvetica Neue"/>
              <a:cs typeface="Helvetica Neue"/>
              <a:sym typeface="Helvetica Neue"/>
            </a:endParaRPr>
          </a:p>
          <a:p>
            <a:pPr indent="0" lvl="0" marL="0" rtl="0" algn="l">
              <a:spcBef>
                <a:spcPts val="0"/>
              </a:spcBef>
              <a:spcAft>
                <a:spcPts val="0"/>
              </a:spcAft>
              <a:buNone/>
            </a:pPr>
            <a:r>
              <a:rPr lang="en-US" sz="2000">
                <a:latin typeface="Helvetica Neue"/>
                <a:ea typeface="Helvetica Neue"/>
                <a:cs typeface="Helvetica Neue"/>
                <a:sym typeface="Helvetica Neue"/>
              </a:rPr>
              <a:t>Hint: </a:t>
            </a:r>
            <a:br>
              <a:rPr lang="en-US" sz="2000">
                <a:latin typeface="Helvetica Neue"/>
                <a:ea typeface="Helvetica Neue"/>
                <a:cs typeface="Helvetica Neue"/>
                <a:sym typeface="Helvetica Neue"/>
              </a:rPr>
            </a:br>
            <a:r>
              <a:rPr lang="en-US" sz="2000">
                <a:latin typeface="Helvetica Neue"/>
                <a:ea typeface="Helvetica Neue"/>
                <a:cs typeface="Helvetica Neue"/>
                <a:sym typeface="Helvetica Neue"/>
              </a:rPr>
              <a:t> </a:t>
            </a:r>
            <a:r>
              <a:rPr lang="en-US" sz="2000">
                <a:solidFill>
                  <a:schemeClr val="dk1"/>
                </a:solidFill>
                <a:latin typeface="Helvetica Neue"/>
                <a:ea typeface="Helvetica Neue"/>
                <a:cs typeface="Helvetica Neue"/>
                <a:sym typeface="Helvetica Neue"/>
              </a:rPr>
              <a:t>How to Communicate/Contact to remote server?</a:t>
            </a:r>
            <a:br>
              <a:rPr lang="en-US" sz="2000">
                <a:solidFill>
                  <a:schemeClr val="dk1"/>
                </a:solidFill>
                <a:latin typeface="Helvetica Neue"/>
                <a:ea typeface="Helvetica Neue"/>
                <a:cs typeface="Helvetica Neue"/>
                <a:sym typeface="Helvetica Neue"/>
              </a:rPr>
            </a:br>
            <a:r>
              <a:rPr lang="en-US" sz="2000">
                <a:solidFill>
                  <a:schemeClr val="dk1"/>
                </a:solidFill>
                <a:latin typeface="Helvetica Neue"/>
                <a:ea typeface="Helvetica Neue"/>
                <a:cs typeface="Helvetica Neue"/>
                <a:sym typeface="Helvetica Neue"/>
              </a:rPr>
              <a:t> How to understand what we are sending and receiving?</a:t>
            </a:r>
            <a:br>
              <a:rPr lang="en-US" sz="2000">
                <a:solidFill>
                  <a:schemeClr val="dk1"/>
                </a:solidFill>
                <a:latin typeface="Helvetica Neue"/>
                <a:ea typeface="Helvetica Neue"/>
                <a:cs typeface="Helvetica Neue"/>
                <a:sym typeface="Helvetica Neue"/>
              </a:rPr>
            </a:br>
            <a:r>
              <a:rPr lang="en-US" sz="2000">
                <a:solidFill>
                  <a:schemeClr val="dk1"/>
                </a:solidFill>
                <a:latin typeface="Helvetica Neue"/>
                <a:ea typeface="Helvetica Neue"/>
                <a:cs typeface="Helvetica Neue"/>
                <a:sym typeface="Helvetica Neue"/>
              </a:rPr>
              <a:t> What is my query?</a:t>
            </a:r>
            <a:endParaRPr sz="2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US" sz="2000">
                <a:solidFill>
                  <a:schemeClr val="dk1"/>
                </a:solidFill>
                <a:latin typeface="Helvetica Neue"/>
                <a:ea typeface="Helvetica Neue"/>
                <a:cs typeface="Helvetica Neue"/>
                <a:sym typeface="Helvetica Neue"/>
              </a:rPr>
              <a:t>Few other things:</a:t>
            </a:r>
            <a:endParaRPr sz="2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US" sz="2000">
                <a:latin typeface="Helvetica Neue"/>
                <a:ea typeface="Helvetica Neue"/>
                <a:cs typeface="Helvetica Neue"/>
                <a:sym typeface="Helvetica Neue"/>
              </a:rPr>
              <a:t> How to know we are serving right person ?</a:t>
            </a:r>
            <a:br>
              <a:rPr lang="en-US" sz="2000">
                <a:latin typeface="Helvetica Neue"/>
                <a:ea typeface="Helvetica Neue"/>
                <a:cs typeface="Helvetica Neue"/>
                <a:sym typeface="Helvetica Neue"/>
              </a:rPr>
            </a:br>
            <a:r>
              <a:rPr lang="en-US" sz="2000">
                <a:latin typeface="Helvetica Neue"/>
                <a:ea typeface="Helvetica Neue"/>
                <a:cs typeface="Helvetica Neue"/>
                <a:sym typeface="Helvetica Neue"/>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Web API Example</a:t>
            </a:r>
            <a:endParaRPr/>
          </a:p>
          <a:p>
            <a:pPr indent="0" lvl="0" marL="0" rtl="0" algn="l">
              <a:spcBef>
                <a:spcPts val="0"/>
              </a:spcBef>
              <a:spcAft>
                <a:spcPts val="0"/>
              </a:spcAft>
              <a:buNone/>
            </a:pPr>
            <a:r>
              <a:t/>
            </a:r>
            <a:endParaRPr/>
          </a:p>
        </p:txBody>
      </p:sp>
      <p:sp>
        <p:nvSpPr>
          <p:cNvPr id="137" name="Google Shape;137;p27"/>
          <p:cNvSpPr txBox="1"/>
          <p:nvPr>
            <p:ph idx="1" type="body"/>
          </p:nvPr>
        </p:nvSpPr>
        <p:spPr>
          <a:xfrm>
            <a:off x="571500" y="1400781"/>
            <a:ext cx="11861700" cy="1807800"/>
          </a:xfrm>
          <a:prstGeom prst="rect">
            <a:avLst/>
          </a:prstGeom>
        </p:spPr>
        <p:txBody>
          <a:bodyPr anchorCtr="0" anchor="t" bIns="91425" lIns="91425" spcFirstLastPara="1" rIns="91425" wrap="square" tIns="91425">
            <a:noAutofit/>
          </a:bodyPr>
          <a:lstStyle/>
          <a:p>
            <a:pPr indent="0" lvl="0" marL="266700" rtl="0" algn="l">
              <a:spcBef>
                <a:spcPts val="0"/>
              </a:spcBef>
              <a:spcAft>
                <a:spcPts val="0"/>
              </a:spcAft>
              <a:buClr>
                <a:schemeClr val="dk1"/>
              </a:buClr>
              <a:buSzPts val="1100"/>
              <a:buFont typeface="Arial"/>
              <a:buNone/>
            </a:pPr>
            <a:r>
              <a:rPr b="1" lang="en-US">
                <a:solidFill>
                  <a:srgbClr val="B7B7B7"/>
                </a:solidFill>
              </a:rPr>
              <a:t>Simple terms:</a:t>
            </a:r>
            <a:r>
              <a:rPr lang="en-US">
                <a:solidFill>
                  <a:srgbClr val="B7B7B7"/>
                </a:solidFill>
              </a:rPr>
              <a:t> </a:t>
            </a:r>
            <a:r>
              <a:rPr i="1" lang="en-US">
                <a:solidFill>
                  <a:srgbClr val="B7B7B7"/>
                </a:solidFill>
              </a:rPr>
              <a:t>Web API</a:t>
            </a:r>
            <a:r>
              <a:rPr lang="en-US">
                <a:solidFill>
                  <a:srgbClr val="B7B7B7"/>
                </a:solidFill>
              </a:rPr>
              <a:t> provides ways to use computing (Query data, Store data, perform calculations etc) facilities over the internet.</a:t>
            </a:r>
            <a:endParaRPr>
              <a:solidFill>
                <a:srgbClr val="999999"/>
              </a:solidFill>
            </a:endParaRPr>
          </a:p>
          <a:p>
            <a:pPr indent="0" lvl="0" marL="266700" rtl="0" algn="l">
              <a:spcBef>
                <a:spcPts val="600"/>
              </a:spcBef>
              <a:spcAft>
                <a:spcPts val="0"/>
              </a:spcAft>
              <a:buNone/>
            </a:pPr>
            <a:r>
              <a:t/>
            </a:r>
            <a:endParaRPr/>
          </a:p>
          <a:p>
            <a:pPr indent="0" lvl="0" marL="0" rtl="0" algn="l">
              <a:spcBef>
                <a:spcPts val="600"/>
              </a:spcBef>
              <a:spcAft>
                <a:spcPts val="600"/>
              </a:spcAft>
              <a:buNone/>
            </a:pPr>
            <a:r>
              <a:t/>
            </a:r>
            <a:endParaRPr/>
          </a:p>
        </p:txBody>
      </p:sp>
      <p:grpSp>
        <p:nvGrpSpPr>
          <p:cNvPr id="138" name="Google Shape;138;p27"/>
          <p:cNvGrpSpPr/>
          <p:nvPr/>
        </p:nvGrpSpPr>
        <p:grpSpPr>
          <a:xfrm>
            <a:off x="4617409" y="2153026"/>
            <a:ext cx="8232917" cy="1921228"/>
            <a:chOff x="1024650" y="2983150"/>
            <a:chExt cx="11423501" cy="3610653"/>
          </a:xfrm>
        </p:grpSpPr>
        <p:pic>
          <p:nvPicPr>
            <p:cNvPr descr="Computer Images - Public Domain Pictures - Page 1" id="139" name="Google Shape;139;p27"/>
            <p:cNvPicPr preferRelativeResize="0"/>
            <p:nvPr/>
          </p:nvPicPr>
          <p:blipFill>
            <a:blip r:embed="rId3">
              <a:alphaModFix/>
            </a:blip>
            <a:stretch>
              <a:fillRect/>
            </a:stretch>
          </p:blipFill>
          <p:spPr>
            <a:xfrm>
              <a:off x="1024650" y="4217738"/>
              <a:ext cx="3252000" cy="2161199"/>
            </a:xfrm>
            <a:prstGeom prst="rect">
              <a:avLst/>
            </a:prstGeom>
            <a:noFill/>
            <a:ln>
              <a:noFill/>
            </a:ln>
          </p:spPr>
        </p:pic>
        <p:pic>
          <p:nvPicPr>
            <p:cNvPr descr="File:World wide web.jpg - Wikimedia Commons" id="140" name="Google Shape;140;p27"/>
            <p:cNvPicPr preferRelativeResize="0"/>
            <p:nvPr/>
          </p:nvPicPr>
          <p:blipFill rotWithShape="1">
            <a:blip r:embed="rId4">
              <a:alphaModFix/>
            </a:blip>
            <a:srcRect b="12676" l="8969" r="12277" t="12668"/>
            <a:stretch/>
          </p:blipFill>
          <p:spPr>
            <a:xfrm>
              <a:off x="8232850" y="2983150"/>
              <a:ext cx="4215301" cy="3514925"/>
            </a:xfrm>
            <a:prstGeom prst="rect">
              <a:avLst/>
            </a:prstGeom>
            <a:noFill/>
            <a:ln>
              <a:noFill/>
            </a:ln>
          </p:spPr>
        </p:pic>
        <p:cxnSp>
          <p:nvCxnSpPr>
            <p:cNvPr id="141" name="Google Shape;141;p27"/>
            <p:cNvCxnSpPr/>
            <p:nvPr/>
          </p:nvCxnSpPr>
          <p:spPr>
            <a:xfrm>
              <a:off x="4434250" y="4489375"/>
              <a:ext cx="3787200" cy="29100"/>
            </a:xfrm>
            <a:prstGeom prst="straightConnector1">
              <a:avLst/>
            </a:prstGeom>
            <a:noFill/>
            <a:ln cap="flat" cmpd="sng" w="76200">
              <a:solidFill>
                <a:schemeClr val="dk2"/>
              </a:solidFill>
              <a:prstDash val="solid"/>
              <a:round/>
              <a:headEnd len="med" w="med" type="none"/>
              <a:tailEnd len="med" w="med" type="triangle"/>
            </a:ln>
          </p:spPr>
        </p:cxnSp>
        <p:sp>
          <p:nvSpPr>
            <p:cNvPr id="142" name="Google Shape;142;p27"/>
            <p:cNvSpPr txBox="1"/>
            <p:nvPr/>
          </p:nvSpPr>
          <p:spPr>
            <a:xfrm>
              <a:off x="4552550" y="3500913"/>
              <a:ext cx="3252000" cy="5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rPr>
                <a:t>Hi, this is Mr. XXX.  Can you tell me nearby hotels ?</a:t>
              </a:r>
              <a:endParaRPr b="1" sz="1100">
                <a:solidFill>
                  <a:srgbClr val="0000FF"/>
                </a:solidFill>
              </a:endParaRPr>
            </a:p>
          </p:txBody>
        </p:sp>
        <p:cxnSp>
          <p:nvCxnSpPr>
            <p:cNvPr id="143" name="Google Shape;143;p27"/>
            <p:cNvCxnSpPr/>
            <p:nvPr/>
          </p:nvCxnSpPr>
          <p:spPr>
            <a:xfrm rot="10800000">
              <a:off x="4359575" y="5799250"/>
              <a:ext cx="3837600" cy="11400"/>
            </a:xfrm>
            <a:prstGeom prst="straightConnector1">
              <a:avLst/>
            </a:prstGeom>
            <a:noFill/>
            <a:ln cap="flat" cmpd="sng" w="76200">
              <a:solidFill>
                <a:schemeClr val="dk2"/>
              </a:solidFill>
              <a:prstDash val="solid"/>
              <a:round/>
              <a:headEnd len="med" w="med" type="none"/>
              <a:tailEnd len="med" w="med" type="triangle"/>
            </a:ln>
          </p:spPr>
        </p:cxnSp>
        <p:sp>
          <p:nvSpPr>
            <p:cNvPr id="144" name="Google Shape;144;p27"/>
            <p:cNvSpPr txBox="1"/>
            <p:nvPr/>
          </p:nvSpPr>
          <p:spPr>
            <a:xfrm>
              <a:off x="4628736" y="5997103"/>
              <a:ext cx="3918600" cy="5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rPr>
                <a:t>Hello, Mr. XXX. The nearby hotels are </a:t>
              </a:r>
              <a:r>
                <a:rPr b="1" lang="en-US" sz="1100">
                  <a:solidFill>
                    <a:srgbClr val="FF0000"/>
                  </a:solidFill>
                </a:rPr>
                <a:t>Waldorf Astoria Beverly Hills, </a:t>
              </a:r>
              <a:r>
                <a:rPr b="1" lang="en-US" sz="1100">
                  <a:solidFill>
                    <a:srgbClr val="9900FF"/>
                  </a:solidFill>
                </a:rPr>
                <a:t>Royal Palace Westwood Hotel, </a:t>
              </a:r>
              <a:r>
                <a:rPr b="1" lang="en-US" sz="1100">
                  <a:solidFill>
                    <a:srgbClr val="FF0000"/>
                  </a:solidFill>
                </a:rPr>
                <a:t>Holiday Inn Express West Los Angeles. </a:t>
              </a:r>
              <a:endParaRPr b="1" sz="1100">
                <a:solidFill>
                  <a:srgbClr val="FF0000"/>
                </a:solidFill>
              </a:endParaRPr>
            </a:p>
          </p:txBody>
        </p:sp>
      </p:grpSp>
      <p:sp>
        <p:nvSpPr>
          <p:cNvPr id="145" name="Google Shape;145;p27"/>
          <p:cNvSpPr txBox="1"/>
          <p:nvPr/>
        </p:nvSpPr>
        <p:spPr>
          <a:xfrm>
            <a:off x="609600" y="4941650"/>
            <a:ext cx="11823600" cy="45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0000"/>
                </a:solidFill>
                <a:latin typeface="Helvetica Neue"/>
                <a:ea typeface="Helvetica Neue"/>
                <a:cs typeface="Helvetica Neue"/>
                <a:sym typeface="Helvetica Neue"/>
              </a:rPr>
              <a:t>What are different components of web api in this example ?</a:t>
            </a:r>
            <a:endParaRPr sz="2400">
              <a:solidFill>
                <a:srgbClr val="FF0000"/>
              </a:solidFill>
              <a:latin typeface="Helvetica Neue"/>
              <a:ea typeface="Helvetica Neue"/>
              <a:cs typeface="Helvetica Neue"/>
              <a:sym typeface="Helvetica Neue"/>
            </a:endParaRPr>
          </a:p>
          <a:p>
            <a:pPr indent="0" lvl="0" marL="0" rtl="0" algn="l">
              <a:spcBef>
                <a:spcPts val="0"/>
              </a:spcBef>
              <a:spcAft>
                <a:spcPts val="0"/>
              </a:spcAft>
              <a:buNone/>
            </a:pPr>
            <a:r>
              <a:t/>
            </a:r>
            <a:endParaRPr sz="2000">
              <a:solidFill>
                <a:srgbClr val="FF0000"/>
              </a:solidFill>
              <a:latin typeface="Helvetica Neue"/>
              <a:ea typeface="Helvetica Neue"/>
              <a:cs typeface="Helvetica Neue"/>
              <a:sym typeface="Helvetica Neue"/>
            </a:endParaRPr>
          </a:p>
          <a:p>
            <a:pPr indent="0" lvl="0" marL="0" rtl="0" algn="l">
              <a:spcBef>
                <a:spcPts val="0"/>
              </a:spcBef>
              <a:spcAft>
                <a:spcPts val="0"/>
              </a:spcAft>
              <a:buNone/>
            </a:pPr>
            <a:r>
              <a:rPr lang="en-US" sz="2000">
                <a:latin typeface="Helvetica Neue"/>
                <a:ea typeface="Helvetica Neue"/>
                <a:cs typeface="Helvetica Neue"/>
                <a:sym typeface="Helvetica Neue"/>
              </a:rPr>
              <a:t>Hint: </a:t>
            </a:r>
            <a:br>
              <a:rPr lang="en-US" sz="2000">
                <a:latin typeface="Helvetica Neue"/>
                <a:ea typeface="Helvetica Neue"/>
                <a:cs typeface="Helvetica Neue"/>
                <a:sym typeface="Helvetica Neue"/>
              </a:rPr>
            </a:br>
            <a:r>
              <a:rPr lang="en-US" sz="2000">
                <a:latin typeface="Helvetica Neue"/>
                <a:ea typeface="Helvetica Neue"/>
                <a:cs typeface="Helvetica Neue"/>
                <a:sym typeface="Helvetica Neue"/>
              </a:rPr>
              <a:t> </a:t>
            </a:r>
            <a:r>
              <a:rPr lang="en-US" sz="2000">
                <a:solidFill>
                  <a:schemeClr val="dk1"/>
                </a:solidFill>
                <a:latin typeface="Helvetica Neue"/>
                <a:ea typeface="Helvetica Neue"/>
                <a:cs typeface="Helvetica Neue"/>
                <a:sym typeface="Helvetica Neue"/>
              </a:rPr>
              <a:t>How to Communicate/Contact to Web service?  </a:t>
            </a:r>
            <a:r>
              <a:rPr lang="en-US" sz="2000">
                <a:solidFill>
                  <a:srgbClr val="0000FF"/>
                </a:solidFill>
                <a:latin typeface="Helvetica Neue"/>
                <a:ea typeface="Helvetica Neue"/>
                <a:cs typeface="Helvetica Neue"/>
                <a:sym typeface="Helvetica Neue"/>
              </a:rPr>
              <a:t>Communication protocols (HTTP)</a:t>
            </a:r>
            <a:br>
              <a:rPr lang="en-US" sz="2000">
                <a:solidFill>
                  <a:srgbClr val="0000FF"/>
                </a:solidFill>
                <a:latin typeface="Helvetica Neue"/>
                <a:ea typeface="Helvetica Neue"/>
                <a:cs typeface="Helvetica Neue"/>
                <a:sym typeface="Helvetica Neue"/>
              </a:rPr>
            </a:br>
            <a:r>
              <a:rPr lang="en-US" sz="2000">
                <a:solidFill>
                  <a:schemeClr val="dk1"/>
                </a:solidFill>
                <a:latin typeface="Helvetica Neue"/>
                <a:ea typeface="Helvetica Neue"/>
                <a:cs typeface="Helvetica Neue"/>
                <a:sym typeface="Helvetica Neue"/>
              </a:rPr>
              <a:t> How to understand what we send and receive?   </a:t>
            </a:r>
            <a:r>
              <a:rPr lang="en-US" sz="2000">
                <a:solidFill>
                  <a:srgbClr val="0000FF"/>
                </a:solidFill>
                <a:latin typeface="Helvetica Neue"/>
                <a:ea typeface="Helvetica Neue"/>
                <a:cs typeface="Helvetica Neue"/>
                <a:sym typeface="Helvetica Neue"/>
              </a:rPr>
              <a:t>Formatted request &amp; response (Generally: Json)</a:t>
            </a:r>
            <a:br>
              <a:rPr lang="en-US" sz="2000">
                <a:solidFill>
                  <a:srgbClr val="0000FF"/>
                </a:solidFill>
                <a:latin typeface="Helvetica Neue"/>
                <a:ea typeface="Helvetica Neue"/>
                <a:cs typeface="Helvetica Neue"/>
                <a:sym typeface="Helvetica Neue"/>
              </a:rPr>
            </a:br>
            <a:r>
              <a:rPr lang="en-US" sz="2000">
                <a:solidFill>
                  <a:srgbClr val="0000FF"/>
                </a:solidFill>
                <a:latin typeface="Helvetica Neue"/>
                <a:ea typeface="Helvetica Neue"/>
                <a:cs typeface="Helvetica Neue"/>
                <a:sym typeface="Helvetica Neue"/>
              </a:rPr>
              <a:t> </a:t>
            </a:r>
            <a:r>
              <a:rPr lang="en-US" sz="2000">
                <a:solidFill>
                  <a:schemeClr val="dk1"/>
                </a:solidFill>
                <a:latin typeface="Helvetica Neue"/>
                <a:ea typeface="Helvetica Neue"/>
                <a:cs typeface="Helvetica Neue"/>
                <a:sym typeface="Helvetica Neue"/>
              </a:rPr>
              <a:t>What is my query? </a:t>
            </a:r>
            <a:r>
              <a:rPr lang="en-US" sz="2000">
                <a:solidFill>
                  <a:srgbClr val="0000FF"/>
                </a:solidFill>
                <a:latin typeface="Helvetica Neue"/>
                <a:ea typeface="Helvetica Neue"/>
                <a:cs typeface="Helvetica Neue"/>
                <a:sym typeface="Helvetica Neue"/>
              </a:rPr>
              <a:t>In request:</a:t>
            </a:r>
            <a:r>
              <a:rPr lang="en-US" sz="2000">
                <a:solidFill>
                  <a:schemeClr val="dk1"/>
                </a:solidFill>
                <a:latin typeface="Helvetica Neue"/>
                <a:ea typeface="Helvetica Neue"/>
                <a:cs typeface="Helvetica Neue"/>
                <a:sym typeface="Helvetica Neue"/>
              </a:rPr>
              <a:t> </a:t>
            </a:r>
            <a:r>
              <a:rPr lang="en-US" sz="2000">
                <a:solidFill>
                  <a:srgbClr val="0000FF"/>
                </a:solidFill>
                <a:latin typeface="Helvetica Neue"/>
                <a:ea typeface="Helvetica Neue"/>
                <a:cs typeface="Helvetica Neue"/>
                <a:sym typeface="Helvetica Neue"/>
              </a:rPr>
              <a:t>Hotels near (how much near ?) me (what is my location ?)</a:t>
            </a:r>
            <a:endParaRPr sz="2000">
              <a:solidFill>
                <a:srgbClr val="0000FF"/>
              </a:solidFill>
              <a:latin typeface="Helvetica Neue"/>
              <a:ea typeface="Helvetica Neue"/>
              <a:cs typeface="Helvetica Neue"/>
              <a:sym typeface="Helvetica Neue"/>
            </a:endParaRPr>
          </a:p>
          <a:p>
            <a:pPr indent="0" lvl="0" marL="0" rtl="0" algn="l">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US" sz="2000">
                <a:solidFill>
                  <a:schemeClr val="dk1"/>
                </a:solidFill>
                <a:latin typeface="Helvetica Neue"/>
                <a:ea typeface="Helvetica Neue"/>
                <a:cs typeface="Helvetica Neue"/>
                <a:sym typeface="Helvetica Neue"/>
              </a:rPr>
              <a:t>Few other things:</a:t>
            </a:r>
            <a:endParaRPr sz="2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US" sz="2000">
                <a:latin typeface="Helvetica Neue"/>
                <a:ea typeface="Helvetica Neue"/>
                <a:cs typeface="Helvetica Neue"/>
                <a:sym typeface="Helvetica Neue"/>
              </a:rPr>
              <a:t> How to know we are serving right person ?  </a:t>
            </a:r>
            <a:r>
              <a:rPr lang="en-US" sz="2000">
                <a:solidFill>
                  <a:srgbClr val="0000FF"/>
                </a:solidFill>
                <a:latin typeface="Helvetica Neue"/>
                <a:ea typeface="Helvetica Neue"/>
                <a:cs typeface="Helvetica Neue"/>
                <a:sym typeface="Helvetica Neue"/>
              </a:rPr>
              <a:t>Authentication</a:t>
            </a:r>
            <a:br>
              <a:rPr lang="en-US" sz="2000">
                <a:solidFill>
                  <a:srgbClr val="0000FF"/>
                </a:solidFill>
                <a:latin typeface="Helvetica Neue"/>
                <a:ea typeface="Helvetica Neue"/>
                <a:cs typeface="Helvetica Neue"/>
                <a:sym typeface="Helvetica Neue"/>
              </a:rPr>
            </a:br>
            <a:r>
              <a:rPr lang="en-US" sz="2000">
                <a:solidFill>
                  <a:srgbClr val="0000FF"/>
                </a:solidFill>
                <a:latin typeface="Helvetica Neue"/>
                <a:ea typeface="Helvetica Neue"/>
                <a:cs typeface="Helvetica Neue"/>
                <a:sym typeface="Helvetica Neue"/>
              </a:rPr>
              <a:t>	</a:t>
            </a:r>
            <a:r>
              <a:rPr lang="en-US" sz="2000">
                <a:solidFill>
                  <a:srgbClr val="9900FF"/>
                </a:solidFill>
                <a:latin typeface="Helvetica Neue"/>
                <a:ea typeface="Helvetica Neue"/>
                <a:cs typeface="Helvetica Neue"/>
                <a:sym typeface="Helvetica Neue"/>
              </a:rPr>
              <a:t>Verifying that the service requester is actually Mr. Sandy. </a:t>
            </a:r>
            <a:br>
              <a:rPr lang="en-US" sz="2000">
                <a:solidFill>
                  <a:srgbClr val="9900FF"/>
                </a:solidFill>
                <a:latin typeface="Helvetica Neue"/>
                <a:ea typeface="Helvetica Neue"/>
                <a:cs typeface="Helvetica Neue"/>
                <a:sym typeface="Helvetica Neue"/>
              </a:rPr>
            </a:br>
            <a:r>
              <a:rPr lang="en-US" sz="2000">
                <a:latin typeface="Helvetica Neue"/>
                <a:ea typeface="Helvetica Neue"/>
                <a:cs typeface="Helvetica Neue"/>
                <a:sym typeface="Helvetica Neue"/>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Web API vs Website</a:t>
            </a:r>
            <a:endParaRPr/>
          </a:p>
        </p:txBody>
      </p:sp>
      <p:sp>
        <p:nvSpPr>
          <p:cNvPr id="152" name="Google Shape;152;p28"/>
          <p:cNvSpPr txBox="1"/>
          <p:nvPr>
            <p:ph idx="1" type="body"/>
          </p:nvPr>
        </p:nvSpPr>
        <p:spPr>
          <a:xfrm>
            <a:off x="571500" y="1011675"/>
            <a:ext cx="11861700" cy="22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0000"/>
                </a:solidFill>
              </a:rPr>
              <a:t>Website is collection of similar web pages. Web page is a document displayed by web browser.</a:t>
            </a:r>
            <a:endParaRPr>
              <a:solidFill>
                <a:srgbClr val="000000"/>
              </a:solidFill>
            </a:endParaRPr>
          </a:p>
          <a:p>
            <a:pPr indent="0" lvl="0" marL="0" rtl="0" algn="l">
              <a:spcBef>
                <a:spcPts val="600"/>
              </a:spcBef>
              <a:spcAft>
                <a:spcPts val="0"/>
              </a:spcAft>
              <a:buNone/>
            </a:pPr>
            <a:r>
              <a:rPr lang="en-US"/>
              <a:t>Website may or may not use web api to do query and get data from multiple servers. </a:t>
            </a:r>
            <a:r>
              <a:rPr i="1" lang="en-US">
                <a:solidFill>
                  <a:srgbClr val="9900FF"/>
                </a:solidFill>
              </a:rPr>
              <a:t>Website take care of data presentation to user but web api doesn’t do that.</a:t>
            </a:r>
            <a:endParaRPr i="1">
              <a:solidFill>
                <a:srgbClr val="9900FF"/>
              </a:solidFill>
            </a:endParaRPr>
          </a:p>
          <a:p>
            <a:pPr indent="0" lvl="0" marL="0" rtl="0" algn="l">
              <a:spcBef>
                <a:spcPts val="600"/>
              </a:spcBef>
              <a:spcAft>
                <a:spcPts val="600"/>
              </a:spcAft>
              <a:buNone/>
            </a:pPr>
            <a:r>
              <a:t/>
            </a:r>
            <a:endParaRPr/>
          </a:p>
        </p:txBody>
      </p:sp>
      <p:pic>
        <p:nvPicPr>
          <p:cNvPr id="153" name="Google Shape;153;p28"/>
          <p:cNvPicPr preferRelativeResize="0"/>
          <p:nvPr/>
        </p:nvPicPr>
        <p:blipFill rotWithShape="1">
          <a:blip r:embed="rId3">
            <a:alphaModFix/>
          </a:blip>
          <a:srcRect b="0" l="4278" r="0" t="13224"/>
          <a:stretch/>
        </p:blipFill>
        <p:spPr>
          <a:xfrm>
            <a:off x="723900" y="3190700"/>
            <a:ext cx="11473402" cy="5613451"/>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Web API vs Website</a:t>
            </a:r>
            <a:endParaRPr/>
          </a:p>
        </p:txBody>
      </p:sp>
      <p:sp>
        <p:nvSpPr>
          <p:cNvPr id="160" name="Google Shape;160;p29"/>
          <p:cNvSpPr txBox="1"/>
          <p:nvPr>
            <p:ph idx="1" type="body"/>
          </p:nvPr>
        </p:nvSpPr>
        <p:spPr>
          <a:xfrm>
            <a:off x="571550" y="881975"/>
            <a:ext cx="11861700" cy="24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9900FF"/>
                </a:solidFill>
              </a:rPr>
              <a:t>Website take care of data presentation to user but web api doesn’t do that.</a:t>
            </a:r>
            <a:endParaRPr i="1">
              <a:solidFill>
                <a:srgbClr val="9900FF"/>
              </a:solidFill>
            </a:endParaRPr>
          </a:p>
          <a:p>
            <a:pPr indent="0" lvl="0" marL="0" rtl="0" algn="l">
              <a:spcBef>
                <a:spcPts val="600"/>
              </a:spcBef>
              <a:spcAft>
                <a:spcPts val="0"/>
              </a:spcAft>
              <a:buNone/>
            </a:pPr>
            <a:r>
              <a:rPr lang="en-US"/>
              <a:t>WebPage</a:t>
            </a:r>
            <a:r>
              <a:rPr lang="en-US"/>
              <a:t>: </a:t>
            </a:r>
            <a:r>
              <a:rPr lang="en-US" sz="2000" u="sng">
                <a:solidFill>
                  <a:schemeClr val="hlink"/>
                </a:solidFill>
                <a:hlinkClick r:id="rId3"/>
              </a:rPr>
              <a:t>https://www.google.com/maps/search/hotels+near+me/@34.0635363,-118.4455592,15z</a:t>
            </a:r>
            <a:endParaRPr sz="2000"/>
          </a:p>
          <a:p>
            <a:pPr indent="0" lvl="0" marL="0" rtl="0" algn="l">
              <a:spcBef>
                <a:spcPts val="600"/>
              </a:spcBef>
              <a:spcAft>
                <a:spcPts val="0"/>
              </a:spcAft>
              <a:buNone/>
            </a:pPr>
            <a:r>
              <a:t/>
            </a:r>
            <a:endParaRPr sz="1500"/>
          </a:p>
          <a:p>
            <a:pPr indent="0" lvl="0" marL="0" rtl="0" algn="l">
              <a:spcBef>
                <a:spcPts val="600"/>
              </a:spcBef>
              <a:spcAft>
                <a:spcPts val="600"/>
              </a:spcAft>
              <a:buNone/>
            </a:pPr>
            <a:r>
              <a:rPr lang="en-US"/>
              <a:t>Query: Hotels near me, what is my location </a:t>
            </a:r>
            <a:r>
              <a:rPr lang="en-US" sz="2000"/>
              <a:t>(Where to find hotels)</a:t>
            </a:r>
            <a:r>
              <a:rPr lang="en-US"/>
              <a:t> &amp; my zoom level </a:t>
            </a:r>
            <a:r>
              <a:rPr lang="en-US" sz="2000"/>
              <a:t>(In how much area to search).</a:t>
            </a:r>
            <a:endParaRPr sz="2000"/>
          </a:p>
        </p:txBody>
      </p:sp>
      <p:sp>
        <p:nvSpPr>
          <p:cNvPr id="161" name="Google Shape;161;p29"/>
          <p:cNvSpPr/>
          <p:nvPr/>
        </p:nvSpPr>
        <p:spPr>
          <a:xfrm>
            <a:off x="6700725" y="1468875"/>
            <a:ext cx="1919700" cy="415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62" name="Google Shape;162;p29"/>
          <p:cNvSpPr/>
          <p:nvPr/>
        </p:nvSpPr>
        <p:spPr>
          <a:xfrm>
            <a:off x="8834325" y="1468875"/>
            <a:ext cx="3080400" cy="41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p:nvPr/>
        </p:nvSpPr>
        <p:spPr>
          <a:xfrm>
            <a:off x="11958525" y="1468875"/>
            <a:ext cx="384300" cy="4152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29"/>
          <p:cNvCxnSpPr>
            <a:stCxn id="165" idx="3"/>
          </p:cNvCxnSpPr>
          <p:nvPr/>
        </p:nvCxnSpPr>
        <p:spPr>
          <a:xfrm>
            <a:off x="5003252" y="5250501"/>
            <a:ext cx="4915800" cy="21900"/>
          </a:xfrm>
          <a:prstGeom prst="straightConnector1">
            <a:avLst/>
          </a:prstGeom>
          <a:noFill/>
          <a:ln cap="flat" cmpd="sng" w="76200">
            <a:solidFill>
              <a:schemeClr val="dk2"/>
            </a:solidFill>
            <a:prstDash val="solid"/>
            <a:round/>
            <a:headEnd len="med" w="med" type="triangle"/>
            <a:tailEnd len="med" w="med" type="triangle"/>
          </a:ln>
        </p:spPr>
      </p:cxnSp>
      <p:sp>
        <p:nvSpPr>
          <p:cNvPr id="166" name="Google Shape;166;p29"/>
          <p:cNvSpPr txBox="1"/>
          <p:nvPr/>
        </p:nvSpPr>
        <p:spPr>
          <a:xfrm>
            <a:off x="5342100" y="5267525"/>
            <a:ext cx="27303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Results: Hotels are UCLA Tiverton House, ...</a:t>
            </a:r>
            <a:endParaRPr/>
          </a:p>
        </p:txBody>
      </p:sp>
      <p:grpSp>
        <p:nvGrpSpPr>
          <p:cNvPr id="167" name="Google Shape;167;p29"/>
          <p:cNvGrpSpPr/>
          <p:nvPr/>
        </p:nvGrpSpPr>
        <p:grpSpPr>
          <a:xfrm>
            <a:off x="583650" y="3486563"/>
            <a:ext cx="11478600" cy="4308388"/>
            <a:chOff x="583650" y="3486563"/>
            <a:chExt cx="11478600" cy="4308388"/>
          </a:xfrm>
        </p:grpSpPr>
        <p:sp>
          <p:nvSpPr>
            <p:cNvPr id="168" name="Google Shape;168;p29"/>
            <p:cNvSpPr/>
            <p:nvPr/>
          </p:nvSpPr>
          <p:spPr>
            <a:xfrm>
              <a:off x="583650" y="3501950"/>
              <a:ext cx="11478600" cy="4293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29"/>
            <p:cNvGrpSpPr/>
            <p:nvPr/>
          </p:nvGrpSpPr>
          <p:grpSpPr>
            <a:xfrm>
              <a:off x="645250" y="3486563"/>
              <a:ext cx="11284782" cy="3940438"/>
              <a:chOff x="492850" y="3181763"/>
              <a:chExt cx="11284782" cy="3940438"/>
            </a:xfrm>
          </p:grpSpPr>
          <p:pic>
            <p:nvPicPr>
              <p:cNvPr id="165" name="Google Shape;165;p29"/>
              <p:cNvPicPr preferRelativeResize="0"/>
              <p:nvPr/>
            </p:nvPicPr>
            <p:blipFill rotWithShape="1">
              <a:blip r:embed="rId4">
                <a:alphaModFix/>
              </a:blip>
              <a:srcRect b="0" l="4278" r="0" t="13224"/>
              <a:stretch/>
            </p:blipFill>
            <p:spPr>
              <a:xfrm>
                <a:off x="492850" y="3797500"/>
                <a:ext cx="4358002" cy="2296401"/>
              </a:xfrm>
              <a:prstGeom prst="rect">
                <a:avLst/>
              </a:prstGeom>
              <a:noFill/>
              <a:ln>
                <a:noFill/>
              </a:ln>
            </p:spPr>
          </p:pic>
          <p:sp>
            <p:nvSpPr>
              <p:cNvPr id="170" name="Google Shape;170;p29"/>
              <p:cNvSpPr txBox="1"/>
              <p:nvPr/>
            </p:nvSpPr>
            <p:spPr>
              <a:xfrm>
                <a:off x="5337300" y="5721500"/>
                <a:ext cx="3657600" cy="1400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3500"/>
                  <a:t>Google Places    Web API</a:t>
                </a:r>
                <a:endParaRPr sz="3500"/>
              </a:p>
            </p:txBody>
          </p:sp>
          <p:sp>
            <p:nvSpPr>
              <p:cNvPr id="171" name="Google Shape;171;p29"/>
              <p:cNvSpPr txBox="1"/>
              <p:nvPr/>
            </p:nvSpPr>
            <p:spPr>
              <a:xfrm>
                <a:off x="5265900" y="4124525"/>
                <a:ext cx="38004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Query: Hotels near 34.0635, -118.445 and Range R and API Key</a:t>
                </a:r>
                <a:endParaRPr/>
              </a:p>
            </p:txBody>
          </p:sp>
          <p:sp>
            <p:nvSpPr>
              <p:cNvPr id="172" name="Google Shape;172;p29"/>
              <p:cNvSpPr txBox="1"/>
              <p:nvPr/>
            </p:nvSpPr>
            <p:spPr>
              <a:xfrm>
                <a:off x="571500" y="6251625"/>
                <a:ext cx="38004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Web Page displays data in web browser</a:t>
                </a:r>
                <a:endParaRPr sz="1600"/>
              </a:p>
            </p:txBody>
          </p:sp>
          <p:sp>
            <p:nvSpPr>
              <p:cNvPr id="173" name="Google Shape;173;p29"/>
              <p:cNvSpPr txBox="1"/>
              <p:nvPr/>
            </p:nvSpPr>
            <p:spPr>
              <a:xfrm>
                <a:off x="5238775" y="3181763"/>
                <a:ext cx="3457800" cy="85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500" u="sng">
                    <a:solidFill>
                      <a:schemeClr val="hlink"/>
                    </a:solidFill>
                    <a:latin typeface="Calibri"/>
                    <a:ea typeface="Calibri"/>
                    <a:cs typeface="Calibri"/>
                    <a:sym typeface="Calibri"/>
                    <a:hlinkClick r:id="rId5"/>
                  </a:rPr>
                  <a:t>https://maps.googleapis.com/maps/api/place/nearbysearch/</a:t>
                </a:r>
                <a:r>
                  <a:rPr lang="en-US" sz="1500" u="sng">
                    <a:solidFill>
                      <a:schemeClr val="hlink"/>
                    </a:solidFill>
                    <a:latin typeface="Calibri"/>
                    <a:ea typeface="Calibri"/>
                    <a:cs typeface="Calibri"/>
                    <a:sym typeface="Calibri"/>
                    <a:hlinkClick r:id="rId6"/>
                  </a:rPr>
                  <a:t>json</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pic>
            <p:nvPicPr>
              <p:cNvPr descr="Free vector graphic: Server, Web, Network, Data - Free Image on ..." id="174" name="Google Shape;174;p29"/>
              <p:cNvPicPr preferRelativeResize="0"/>
              <p:nvPr/>
            </p:nvPicPr>
            <p:blipFill>
              <a:blip r:embed="rId7">
                <a:alphaModFix/>
              </a:blip>
              <a:stretch>
                <a:fillRect/>
              </a:stretch>
            </p:blipFill>
            <p:spPr>
              <a:xfrm>
                <a:off x="10055765" y="3921080"/>
                <a:ext cx="1721867" cy="1911438"/>
              </a:xfrm>
              <a:prstGeom prst="rect">
                <a:avLst/>
              </a:prstGeom>
              <a:noFill/>
              <a:ln>
                <a:noFill/>
              </a:ln>
            </p:spPr>
          </p:pic>
          <p:sp>
            <p:nvSpPr>
              <p:cNvPr id="175" name="Google Shape;175;p29"/>
              <p:cNvSpPr txBox="1"/>
              <p:nvPr/>
            </p:nvSpPr>
            <p:spPr>
              <a:xfrm>
                <a:off x="10098300" y="6093900"/>
                <a:ext cx="16368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Google Server</a:t>
                </a:r>
                <a:endParaRPr sz="1600"/>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0"/>
          <p:cNvPicPr preferRelativeResize="0"/>
          <p:nvPr/>
        </p:nvPicPr>
        <p:blipFill rotWithShape="1">
          <a:blip r:embed="rId3">
            <a:alphaModFix/>
          </a:blip>
          <a:srcRect b="5629" l="4150" r="1089" t="21452"/>
          <a:stretch/>
        </p:blipFill>
        <p:spPr>
          <a:xfrm>
            <a:off x="688300" y="3125800"/>
            <a:ext cx="11239973" cy="5577274"/>
          </a:xfrm>
          <a:prstGeom prst="rect">
            <a:avLst/>
          </a:prstGeom>
          <a:noFill/>
          <a:ln>
            <a:noFill/>
          </a:ln>
        </p:spPr>
      </p:pic>
      <p:sp>
        <p:nvSpPr>
          <p:cNvPr id="182" name="Google Shape;182;p30"/>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Web API vs Website</a:t>
            </a:r>
            <a:endParaRPr/>
          </a:p>
        </p:txBody>
      </p:sp>
      <p:sp>
        <p:nvSpPr>
          <p:cNvPr id="183" name="Google Shape;183;p30"/>
          <p:cNvSpPr txBox="1"/>
          <p:nvPr>
            <p:ph idx="1" type="body"/>
          </p:nvPr>
        </p:nvSpPr>
        <p:spPr>
          <a:xfrm>
            <a:off x="571550" y="881975"/>
            <a:ext cx="11861700" cy="40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9900FF"/>
                </a:solidFill>
              </a:rPr>
              <a:t>Website take care of data presentation to user but web service doesn’t do that.</a:t>
            </a:r>
            <a:endParaRPr i="1">
              <a:solidFill>
                <a:srgbClr val="9900FF"/>
              </a:solidFill>
            </a:endParaRPr>
          </a:p>
          <a:p>
            <a:pPr indent="0" lvl="0" marL="0" rtl="0" algn="l">
              <a:spcBef>
                <a:spcPts val="600"/>
              </a:spcBef>
              <a:spcAft>
                <a:spcPts val="0"/>
              </a:spcAft>
              <a:buNone/>
            </a:pPr>
            <a:r>
              <a:rPr lang="en-US"/>
              <a:t>WebPage</a:t>
            </a:r>
            <a:r>
              <a:rPr lang="en-US"/>
              <a:t>: </a:t>
            </a:r>
            <a:r>
              <a:rPr lang="en-US" sz="2000" u="sng">
                <a:solidFill>
                  <a:schemeClr val="hlink"/>
                </a:solidFill>
                <a:hlinkClick r:id="rId4"/>
              </a:rPr>
              <a:t>https://www.google.com/maps/search/hotels+near+me/@34.0635363,-118.4455592,15z</a:t>
            </a:r>
            <a:endParaRPr sz="2000"/>
          </a:p>
          <a:p>
            <a:pPr indent="0" lvl="0" marL="0" rtl="0" algn="l">
              <a:spcBef>
                <a:spcPts val="600"/>
              </a:spcBef>
              <a:spcAft>
                <a:spcPts val="0"/>
              </a:spcAft>
              <a:buClr>
                <a:schemeClr val="dk1"/>
              </a:buClr>
              <a:buSzPts val="1100"/>
              <a:buFont typeface="Arial"/>
              <a:buNone/>
            </a:pPr>
            <a:r>
              <a:rPr lang="en-US" sz="2000"/>
              <a:t>To See Web API Data:</a:t>
            </a:r>
            <a:endParaRPr sz="2000"/>
          </a:p>
          <a:p>
            <a:pPr indent="0" lvl="0" marL="0" rtl="0" algn="l">
              <a:spcBef>
                <a:spcPts val="600"/>
              </a:spcBef>
              <a:spcAft>
                <a:spcPts val="0"/>
              </a:spcAft>
              <a:buClr>
                <a:schemeClr val="dk1"/>
              </a:buClr>
              <a:buSzPts val="1100"/>
              <a:buFont typeface="Arial"/>
              <a:buNone/>
            </a:pPr>
            <a:r>
              <a:rPr lang="en-US" sz="1500" u="sng">
                <a:solidFill>
                  <a:schemeClr val="hlink"/>
                </a:solidFill>
                <a:latin typeface="Calibri"/>
                <a:ea typeface="Calibri"/>
                <a:cs typeface="Calibri"/>
                <a:sym typeface="Calibri"/>
                <a:hlinkClick r:id="rId5"/>
              </a:rPr>
              <a:t>https://maps.googleapis.com/maps/api/place/nearbysearch/json?location=34.0635363,-118.4455592&amp;radius=1000&amp;type=hotels&amp;keyword=stay&amp;key=%20AIzaSyCA7Ju4jwAoUxDu4GZbCZcwahHdz7OGQfc</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p>
          <a:p>
            <a:pPr indent="0" lvl="0" marL="0" rtl="0" algn="l">
              <a:spcBef>
                <a:spcPts val="600"/>
              </a:spcBef>
              <a:spcAft>
                <a:spcPts val="0"/>
              </a:spcAft>
              <a:buNone/>
            </a:pPr>
            <a:r>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t/>
            </a:r>
            <a:endParaRPr sz="2000"/>
          </a:p>
          <a:p>
            <a:pPr indent="0" lvl="0" marL="0" rtl="0" algn="l">
              <a:spcBef>
                <a:spcPts val="600"/>
              </a:spcBef>
              <a:spcAft>
                <a:spcPts val="600"/>
              </a:spcAft>
              <a:buNone/>
            </a:pPr>
            <a:r>
              <a:t/>
            </a:r>
            <a:endParaRPr sz="2000"/>
          </a:p>
        </p:txBody>
      </p:sp>
      <p:sp>
        <p:nvSpPr>
          <p:cNvPr id="184" name="Google Shape;184;p30"/>
          <p:cNvSpPr/>
          <p:nvPr/>
        </p:nvSpPr>
        <p:spPr>
          <a:xfrm>
            <a:off x="6700725" y="1468875"/>
            <a:ext cx="1919700" cy="415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85" name="Google Shape;185;p30"/>
          <p:cNvSpPr/>
          <p:nvPr/>
        </p:nvSpPr>
        <p:spPr>
          <a:xfrm>
            <a:off x="8834325" y="1468875"/>
            <a:ext cx="3080400" cy="41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p:nvPr/>
        </p:nvSpPr>
        <p:spPr>
          <a:xfrm>
            <a:off x="11958525" y="1468875"/>
            <a:ext cx="384300" cy="4152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30"/>
          <p:cNvPicPr preferRelativeResize="0"/>
          <p:nvPr/>
        </p:nvPicPr>
        <p:blipFill rotWithShape="1">
          <a:blip r:embed="rId6">
            <a:alphaModFix/>
          </a:blip>
          <a:srcRect b="23220" l="38550" r="18909" t="47014"/>
          <a:stretch/>
        </p:blipFill>
        <p:spPr>
          <a:xfrm>
            <a:off x="6588675" y="2792925"/>
            <a:ext cx="6264802" cy="246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p:nvPr/>
        </p:nvSpPr>
        <p:spPr>
          <a:xfrm>
            <a:off x="5171875" y="3761350"/>
            <a:ext cx="7354200" cy="2658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1"/>
          <p:cNvSpPr txBox="1"/>
          <p:nvPr>
            <p:ph idx="1" type="body"/>
          </p:nvPr>
        </p:nvSpPr>
        <p:spPr>
          <a:xfrm>
            <a:off x="571500" y="1400783"/>
            <a:ext cx="11861700" cy="83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Simple terms: </a:t>
            </a:r>
            <a:r>
              <a:rPr i="1" lang="en-US">
                <a:solidFill>
                  <a:srgbClr val="000000"/>
                </a:solidFill>
              </a:rPr>
              <a:t>Web API</a:t>
            </a:r>
            <a:r>
              <a:rPr lang="en-US">
                <a:solidFill>
                  <a:srgbClr val="000000"/>
                </a:solidFill>
              </a:rPr>
              <a:t> provides ways to use computing (Query data, Store data, perform calculations etc) facilities over the internet. </a:t>
            </a:r>
            <a:r>
              <a:rPr lang="en-US"/>
              <a:t>A </a:t>
            </a:r>
            <a:r>
              <a:rPr lang="en-US"/>
              <a:t>Computer/Cluster/Cloud</a:t>
            </a:r>
            <a:r>
              <a:rPr lang="en-US"/>
              <a:t> away from user, may provide different functionalities to user by offering a </a:t>
            </a:r>
            <a:r>
              <a:rPr i="1" lang="en-US"/>
              <a:t>Web API. </a:t>
            </a:r>
            <a:r>
              <a:rPr lang="en-US"/>
              <a:t>It is a concept not a technology.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This functionality may be:</a:t>
            </a:r>
            <a:endParaRPr/>
          </a:p>
          <a:p>
            <a:pPr indent="-393700" lvl="0" marL="457200" rtl="0" algn="l">
              <a:spcBef>
                <a:spcPts val="600"/>
              </a:spcBef>
              <a:spcAft>
                <a:spcPts val="0"/>
              </a:spcAft>
              <a:buSzPts val="2600"/>
              <a:buChar char="•"/>
            </a:pPr>
            <a:r>
              <a:rPr lang="en-US"/>
              <a:t>Saving data.</a:t>
            </a:r>
            <a:endParaRPr/>
          </a:p>
          <a:p>
            <a:pPr indent="-393700" lvl="0" marL="457200" rtl="0" algn="l">
              <a:spcBef>
                <a:spcPts val="0"/>
              </a:spcBef>
              <a:spcAft>
                <a:spcPts val="0"/>
              </a:spcAft>
              <a:buSzPts val="2600"/>
              <a:buChar char="•"/>
            </a:pPr>
            <a:r>
              <a:rPr lang="en-US"/>
              <a:t>Running computations</a:t>
            </a:r>
            <a:br>
              <a:rPr lang="en-US"/>
            </a:br>
            <a:r>
              <a:rPr lang="en-US"/>
              <a:t>(eg. query, transformations,</a:t>
            </a:r>
            <a:br>
              <a:rPr lang="en-US"/>
            </a:br>
            <a:r>
              <a:rPr lang="en-US"/>
              <a:t>calculations).</a:t>
            </a:r>
            <a:endParaRPr/>
          </a:p>
          <a:p>
            <a:pPr indent="-393700" lvl="0" marL="457200" rtl="0" algn="l">
              <a:spcBef>
                <a:spcPts val="0"/>
              </a:spcBef>
              <a:spcAft>
                <a:spcPts val="0"/>
              </a:spcAft>
              <a:buSzPts val="2600"/>
              <a:buChar char="•"/>
            </a:pPr>
            <a:r>
              <a:rPr lang="en-US"/>
              <a:t>Returning results (data).</a:t>
            </a:r>
            <a:endParaRPr/>
          </a:p>
          <a:p>
            <a:pPr indent="-393700" lvl="0" marL="457200" rtl="0" algn="l">
              <a:spcBef>
                <a:spcPts val="0"/>
              </a:spcBef>
              <a:spcAft>
                <a:spcPts val="0"/>
              </a:spcAft>
              <a:buSzPts val="2600"/>
              <a:buChar char="•"/>
            </a:pPr>
            <a:r>
              <a:rPr lang="en-US"/>
              <a:t>or multiple of above.</a:t>
            </a:r>
            <a:endParaRPr/>
          </a:p>
          <a:p>
            <a:pPr indent="0" lvl="0" marL="0" rtl="0" algn="l">
              <a:spcBef>
                <a:spcPts val="600"/>
              </a:spcBef>
              <a:spcAft>
                <a:spcPts val="0"/>
              </a:spcAft>
              <a:buNone/>
            </a:pPr>
            <a:r>
              <a:t/>
            </a:r>
            <a:endParaRPr b="1"/>
          </a:p>
          <a:p>
            <a:pPr indent="0" lvl="0" marL="0" rtl="0" algn="l">
              <a:spcBef>
                <a:spcPts val="600"/>
              </a:spcBef>
              <a:spcAft>
                <a:spcPts val="0"/>
              </a:spcAft>
              <a:buNone/>
            </a:pPr>
            <a:r>
              <a:rPr b="1" lang="en-US"/>
              <a:t>Definition:</a:t>
            </a:r>
            <a:endParaRPr b="1"/>
          </a:p>
          <a:p>
            <a:pPr indent="0" lvl="0" marL="0" rtl="0" algn="l">
              <a:spcBef>
                <a:spcPts val="600"/>
              </a:spcBef>
              <a:spcAft>
                <a:spcPts val="0"/>
              </a:spcAft>
              <a:buNone/>
            </a:pPr>
            <a:r>
              <a:rPr i="1" lang="en-US"/>
              <a:t>Web API</a:t>
            </a:r>
            <a:r>
              <a:rPr lang="en-US"/>
              <a:t> is an application programming interface for a web server. Web API doesn’t include web server implementation details.</a:t>
            </a:r>
            <a:endParaRPr/>
          </a:p>
          <a:p>
            <a:pPr indent="0" lvl="0" marL="0" rtl="0" algn="l">
              <a:spcBef>
                <a:spcPts val="600"/>
              </a:spcBef>
              <a:spcAft>
                <a:spcPts val="600"/>
              </a:spcAft>
              <a:buNone/>
            </a:pPr>
            <a:r>
              <a:t/>
            </a:r>
            <a:endParaRPr/>
          </a:p>
        </p:txBody>
      </p:sp>
      <p:grpSp>
        <p:nvGrpSpPr>
          <p:cNvPr id="195" name="Google Shape;195;p31"/>
          <p:cNvGrpSpPr/>
          <p:nvPr/>
        </p:nvGrpSpPr>
        <p:grpSpPr>
          <a:xfrm>
            <a:off x="5406872" y="3921080"/>
            <a:ext cx="6824710" cy="1911438"/>
            <a:chOff x="4863834" y="4577650"/>
            <a:chExt cx="7162042" cy="2132825"/>
          </a:xfrm>
        </p:grpSpPr>
        <p:pic>
          <p:nvPicPr>
            <p:cNvPr descr="Computer Images - Public Domain Pictures - Page 1" id="196" name="Google Shape;196;p31"/>
            <p:cNvPicPr preferRelativeResize="0"/>
            <p:nvPr/>
          </p:nvPicPr>
          <p:blipFill>
            <a:blip r:embed="rId3">
              <a:alphaModFix/>
            </a:blip>
            <a:stretch>
              <a:fillRect/>
            </a:stretch>
          </p:blipFill>
          <p:spPr>
            <a:xfrm>
              <a:off x="4863834" y="5352100"/>
              <a:ext cx="2343716" cy="1149974"/>
            </a:xfrm>
            <a:prstGeom prst="rect">
              <a:avLst/>
            </a:prstGeom>
            <a:noFill/>
            <a:ln>
              <a:noFill/>
            </a:ln>
          </p:spPr>
        </p:pic>
        <p:cxnSp>
          <p:nvCxnSpPr>
            <p:cNvPr id="197" name="Google Shape;197;p31"/>
            <p:cNvCxnSpPr/>
            <p:nvPr/>
          </p:nvCxnSpPr>
          <p:spPr>
            <a:xfrm rot="10800000">
              <a:off x="7250475" y="5924075"/>
              <a:ext cx="2905200" cy="3300"/>
            </a:xfrm>
            <a:prstGeom prst="straightConnector1">
              <a:avLst/>
            </a:prstGeom>
            <a:noFill/>
            <a:ln cap="flat" cmpd="sng" w="76200">
              <a:solidFill>
                <a:schemeClr val="dk2"/>
              </a:solidFill>
              <a:prstDash val="solid"/>
              <a:round/>
              <a:headEnd len="med" w="med" type="triangle"/>
              <a:tailEnd len="med" w="med" type="triangle"/>
            </a:ln>
          </p:spPr>
        </p:cxnSp>
        <p:pic>
          <p:nvPicPr>
            <p:cNvPr descr="Free vector graphic: Server, Web, Network, Data - Free Image on ..." id="198" name="Google Shape;198;p31"/>
            <p:cNvPicPr preferRelativeResize="0"/>
            <p:nvPr/>
          </p:nvPicPr>
          <p:blipFill>
            <a:blip r:embed="rId4">
              <a:alphaModFix/>
            </a:blip>
            <a:stretch>
              <a:fillRect/>
            </a:stretch>
          </p:blipFill>
          <p:spPr>
            <a:xfrm>
              <a:off x="10218900" y="4577650"/>
              <a:ext cx="1806976" cy="2132825"/>
            </a:xfrm>
            <a:prstGeom prst="rect">
              <a:avLst/>
            </a:prstGeom>
            <a:noFill/>
            <a:ln>
              <a:noFill/>
            </a:ln>
          </p:spPr>
        </p:pic>
      </p:grpSp>
      <p:sp>
        <p:nvSpPr>
          <p:cNvPr id="199" name="Google Shape;199;p31"/>
          <p:cNvSpPr txBox="1"/>
          <p:nvPr>
            <p:ph type="title"/>
          </p:nvPr>
        </p:nvSpPr>
        <p:spPr>
          <a:xfrm>
            <a:off x="571500" y="0"/>
            <a:ext cx="118617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Defining </a:t>
            </a:r>
            <a:r>
              <a:rPr lang="en-US"/>
              <a:t>Web API</a:t>
            </a:r>
            <a:endParaRPr/>
          </a:p>
        </p:txBody>
      </p:sp>
      <p:grpSp>
        <p:nvGrpSpPr>
          <p:cNvPr id="200" name="Google Shape;200;p31"/>
          <p:cNvGrpSpPr/>
          <p:nvPr/>
        </p:nvGrpSpPr>
        <p:grpSpPr>
          <a:xfrm>
            <a:off x="5852800" y="5966300"/>
            <a:ext cx="6510900" cy="259500"/>
            <a:chOff x="5852800" y="5966300"/>
            <a:chExt cx="6510900" cy="259500"/>
          </a:xfrm>
        </p:grpSpPr>
        <p:sp>
          <p:nvSpPr>
            <p:cNvPr id="201" name="Google Shape;201;p31"/>
            <p:cNvSpPr txBox="1"/>
            <p:nvPr/>
          </p:nvSpPr>
          <p:spPr>
            <a:xfrm>
              <a:off x="5852800" y="5966300"/>
              <a:ext cx="22437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Consumer</a:t>
              </a:r>
              <a:endParaRPr/>
            </a:p>
          </p:txBody>
        </p:sp>
        <p:sp>
          <p:nvSpPr>
            <p:cNvPr id="202" name="Google Shape;202;p31"/>
            <p:cNvSpPr txBox="1"/>
            <p:nvPr/>
          </p:nvSpPr>
          <p:spPr>
            <a:xfrm>
              <a:off x="10120000" y="5966300"/>
              <a:ext cx="22437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Web API Service Provider</a:t>
              </a:r>
              <a:endParaRPr/>
            </a:p>
          </p:txBody>
        </p:sp>
      </p:grpSp>
      <p:sp>
        <p:nvSpPr>
          <p:cNvPr id="203" name="Google Shape;203;p31"/>
          <p:cNvSpPr txBox="1"/>
          <p:nvPr/>
        </p:nvSpPr>
        <p:spPr>
          <a:xfrm>
            <a:off x="8291200" y="4747100"/>
            <a:ext cx="22437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web API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amp; 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