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0" r:id="rId5"/>
  </p:sldMasterIdLst>
  <p:notesMasterIdLst>
    <p:notesMasterId r:id="rId28"/>
  </p:notesMasterIdLst>
  <p:sldIdLst>
    <p:sldId id="256" r:id="rId6"/>
    <p:sldId id="257" r:id="rId7"/>
    <p:sldId id="415" r:id="rId8"/>
    <p:sldId id="327" r:id="rId9"/>
    <p:sldId id="416" r:id="rId10"/>
    <p:sldId id="347" r:id="rId11"/>
    <p:sldId id="259" r:id="rId12"/>
    <p:sldId id="260" r:id="rId13"/>
    <p:sldId id="262" r:id="rId14"/>
    <p:sldId id="348" r:id="rId15"/>
    <p:sldId id="392" r:id="rId16"/>
    <p:sldId id="398" r:id="rId17"/>
    <p:sldId id="402" r:id="rId18"/>
    <p:sldId id="403" r:id="rId19"/>
    <p:sldId id="407" r:id="rId20"/>
    <p:sldId id="408" r:id="rId21"/>
    <p:sldId id="409" r:id="rId22"/>
    <p:sldId id="410" r:id="rId23"/>
    <p:sldId id="413" r:id="rId24"/>
    <p:sldId id="411" r:id="rId25"/>
    <p:sldId id="412" r:id="rId26"/>
    <p:sldId id="414" r:id="rId27"/>
  </p:sldIdLst>
  <p:sldSz cx="13004800" cy="9753600"/>
  <p:notesSz cx="6858000" cy="9144000"/>
  <p:embeddedFontLst>
    <p:embeddedFont>
      <p:font typeface="Arial Narrow" panose="020B0606020202030204" pitchFamily="3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Helvetica Neue" panose="020B0604020202020204" charset="0"/>
      <p:regular r:id="rId37"/>
    </p:embeddedFont>
    <p:embeddedFont>
      <p:font typeface="Tahoma" panose="020B0604030504040204" pitchFamily="3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18539-13E0-40BB-BA4A-4D3F20F29FCB}" v="181" dt="2021-07-12T22:24:24.327"/>
    <p1510:client id="{EF8826E2-FE74-4E21-9F8E-42DA827BCBC5}" v="3" dt="2021-07-13T20:11:07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6856" autoAdjust="0"/>
  </p:normalViewPr>
  <p:slideViewPr>
    <p:cSldViewPr snapToGrid="0">
      <p:cViewPr varScale="1">
        <p:scale>
          <a:sx n="91" d="100"/>
          <a:sy n="91" d="100"/>
        </p:scale>
        <p:origin x="14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3.fntdata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Graening" userId="c6019d98b9ab27ae" providerId="LiveId" clId="{72A18539-13E0-40BB-BA4A-4D3F20F29FCB}"/>
    <pc:docChg chg="undo custSel addSld delSld modSld sldOrd">
      <pc:chgData name="Alexander Graening" userId="c6019d98b9ab27ae" providerId="LiveId" clId="{72A18539-13E0-40BB-BA4A-4D3F20F29FCB}" dt="2021-07-12T22:24:24.327" v="1504"/>
      <pc:docMkLst>
        <pc:docMk/>
      </pc:docMkLst>
      <pc:sldChg chg="modSp mod">
        <pc:chgData name="Alexander Graening" userId="c6019d98b9ab27ae" providerId="LiveId" clId="{72A18539-13E0-40BB-BA4A-4D3F20F29FCB}" dt="2021-07-12T20:53:33.356" v="52" actId="1035"/>
        <pc:sldMkLst>
          <pc:docMk/>
          <pc:sldMk cId="0" sldId="257"/>
        </pc:sldMkLst>
        <pc:spChg chg="mod">
          <ac:chgData name="Alexander Graening" userId="c6019d98b9ab27ae" providerId="LiveId" clId="{72A18539-13E0-40BB-BA4A-4D3F20F29FCB}" dt="2021-07-12T20:53:33.356" v="52" actId="1035"/>
          <ac:spMkLst>
            <pc:docMk/>
            <pc:sldMk cId="0" sldId="257"/>
            <ac:spMk id="5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0:53:22.554" v="9" actId="14100"/>
          <ac:spMkLst>
            <pc:docMk/>
            <pc:sldMk cId="0" sldId="257"/>
            <ac:spMk id="157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0:53:33.356" v="52" actId="1035"/>
          <ac:spMkLst>
            <pc:docMk/>
            <pc:sldMk cId="0" sldId="257"/>
            <ac:spMk id="158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0:53:33.356" v="52" actId="1035"/>
          <ac:spMkLst>
            <pc:docMk/>
            <pc:sldMk cId="0" sldId="257"/>
            <ac:spMk id="159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0:53:33.356" v="52" actId="1035"/>
          <ac:spMkLst>
            <pc:docMk/>
            <pc:sldMk cId="0" sldId="257"/>
            <ac:spMk id="160" creationId="{00000000-0000-0000-0000-000000000000}"/>
          </ac:spMkLst>
        </pc:spChg>
        <pc:graphicFrameChg chg="mod">
          <ac:chgData name="Alexander Graening" userId="c6019d98b9ab27ae" providerId="LiveId" clId="{72A18539-13E0-40BB-BA4A-4D3F20F29FCB}" dt="2021-07-12T20:53:33.356" v="52" actId="1035"/>
          <ac:graphicFrameMkLst>
            <pc:docMk/>
            <pc:sldMk cId="0" sldId="257"/>
            <ac:graphicFrameMk id="2" creationId="{00000000-0000-0000-0000-000000000000}"/>
          </ac:graphicFrameMkLst>
        </pc:graphicFrameChg>
        <pc:graphicFrameChg chg="mod">
          <ac:chgData name="Alexander Graening" userId="c6019d98b9ab27ae" providerId="LiveId" clId="{72A18539-13E0-40BB-BA4A-4D3F20F29FCB}" dt="2021-07-12T20:53:33.356" v="52" actId="1035"/>
          <ac:graphicFrameMkLst>
            <pc:docMk/>
            <pc:sldMk cId="0" sldId="257"/>
            <ac:graphicFrameMk id="3" creationId="{00000000-0000-0000-0000-000000000000}"/>
          </ac:graphicFrameMkLst>
        </pc:graphicFrameChg>
        <pc:graphicFrameChg chg="mod">
          <ac:chgData name="Alexander Graening" userId="c6019d98b9ab27ae" providerId="LiveId" clId="{72A18539-13E0-40BB-BA4A-4D3F20F29FCB}" dt="2021-07-12T20:53:33.356" v="52" actId="1035"/>
          <ac:graphicFrameMkLst>
            <pc:docMk/>
            <pc:sldMk cId="0" sldId="257"/>
            <ac:graphicFrameMk id="8" creationId="{00000000-0000-0000-0000-000000000000}"/>
          </ac:graphicFrameMkLst>
        </pc:graphicFrameChg>
        <pc:cxnChg chg="mod">
          <ac:chgData name="Alexander Graening" userId="c6019d98b9ab27ae" providerId="LiveId" clId="{72A18539-13E0-40BB-BA4A-4D3F20F29FCB}" dt="2021-07-12T20:53:33.356" v="52" actId="1035"/>
          <ac:cxnSpMkLst>
            <pc:docMk/>
            <pc:sldMk cId="0" sldId="257"/>
            <ac:cxnSpMk id="161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0:53:33.356" v="52" actId="1035"/>
          <ac:cxnSpMkLst>
            <pc:docMk/>
            <pc:sldMk cId="0" sldId="257"/>
            <ac:cxnSpMk id="162" creationId="{00000000-0000-0000-0000-000000000000}"/>
          </ac:cxnSpMkLst>
        </pc:cxnChg>
      </pc:sldChg>
      <pc:sldChg chg="modSp mod">
        <pc:chgData name="Alexander Graening" userId="c6019d98b9ab27ae" providerId="LiveId" clId="{72A18539-13E0-40BB-BA4A-4D3F20F29FCB}" dt="2021-07-12T20:57:15.143" v="104" actId="14100"/>
        <pc:sldMkLst>
          <pc:docMk/>
          <pc:sldMk cId="0" sldId="260"/>
        </pc:sldMkLst>
        <pc:spChg chg="mod">
          <ac:chgData name="Alexander Graening" userId="c6019d98b9ab27ae" providerId="LiveId" clId="{72A18539-13E0-40BB-BA4A-4D3F20F29FCB}" dt="2021-07-12T20:57:15.143" v="104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0:57:00.354" v="87" actId="14100"/>
          <ac:spMkLst>
            <pc:docMk/>
            <pc:sldMk cId="0" sldId="260"/>
            <ac:spMk id="157" creationId="{00000000-0000-0000-0000-000000000000}"/>
          </ac:spMkLst>
        </pc:spChg>
      </pc:sldChg>
      <pc:sldChg chg="modSp mod">
        <pc:chgData name="Alexander Graening" userId="c6019d98b9ab27ae" providerId="LiveId" clId="{72A18539-13E0-40BB-BA4A-4D3F20F29FCB}" dt="2021-07-12T21:46:48.595" v="1001" actId="14100"/>
        <pc:sldMkLst>
          <pc:docMk/>
          <pc:sldMk cId="0" sldId="262"/>
        </pc:sldMkLst>
        <pc:spChg chg="mod">
          <ac:chgData name="Alexander Graening" userId="c6019d98b9ab27ae" providerId="LiveId" clId="{72A18539-13E0-40BB-BA4A-4D3F20F29FCB}" dt="2021-07-12T21:46:48.595" v="1001" actId="14100"/>
          <ac:spMkLst>
            <pc:docMk/>
            <pc:sldMk cId="0" sldId="262"/>
            <ac:spMk id="503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41:01.546" v="985" actId="1036"/>
          <ac:spMkLst>
            <pc:docMk/>
            <pc:sldMk cId="0" sldId="262"/>
            <ac:spMk id="504" creationId="{00000000-0000-0000-0000-000000000000}"/>
          </ac:spMkLst>
        </pc:spChg>
        <pc:picChg chg="mod">
          <ac:chgData name="Alexander Graening" userId="c6019d98b9ab27ae" providerId="LiveId" clId="{72A18539-13E0-40BB-BA4A-4D3F20F29FCB}" dt="2021-07-12T21:41:01.546" v="985" actId="1036"/>
          <ac:picMkLst>
            <pc:docMk/>
            <pc:sldMk cId="0" sldId="262"/>
            <ac:picMk id="505" creationId="{00000000-0000-0000-0000-000000000000}"/>
          </ac:picMkLst>
        </pc:picChg>
      </pc:sldChg>
      <pc:sldChg chg="modSp mod">
        <pc:chgData name="Alexander Graening" userId="c6019d98b9ab27ae" providerId="LiveId" clId="{72A18539-13E0-40BB-BA4A-4D3F20F29FCB}" dt="2021-07-12T20:53:56.365" v="54"/>
        <pc:sldMkLst>
          <pc:docMk/>
          <pc:sldMk cId="0" sldId="327"/>
        </pc:sldMkLst>
        <pc:spChg chg="mod">
          <ac:chgData name="Alexander Graening" userId="c6019d98b9ab27ae" providerId="LiveId" clId="{72A18539-13E0-40BB-BA4A-4D3F20F29FCB}" dt="2021-07-12T20:53:56.365" v="54"/>
          <ac:spMkLst>
            <pc:docMk/>
            <pc:sldMk cId="0" sldId="327"/>
            <ac:spMk id="168" creationId="{00000000-0000-0000-0000-000000000000}"/>
          </ac:spMkLst>
        </pc:spChg>
      </pc:sldChg>
      <pc:sldChg chg="del">
        <pc:chgData name="Alexander Graening" userId="c6019d98b9ab27ae" providerId="LiveId" clId="{72A18539-13E0-40BB-BA4A-4D3F20F29FCB}" dt="2021-07-12T20:59:36.391" v="108" actId="47"/>
        <pc:sldMkLst>
          <pc:docMk/>
          <pc:sldMk cId="0" sldId="344"/>
        </pc:sldMkLst>
      </pc:sldChg>
      <pc:sldChg chg="modSp mod">
        <pc:chgData name="Alexander Graening" userId="c6019d98b9ab27ae" providerId="LiveId" clId="{72A18539-13E0-40BB-BA4A-4D3F20F29FCB}" dt="2021-07-12T20:54:50.045" v="56"/>
        <pc:sldMkLst>
          <pc:docMk/>
          <pc:sldMk cId="0" sldId="347"/>
        </pc:sldMkLst>
        <pc:spChg chg="mod">
          <ac:chgData name="Alexander Graening" userId="c6019d98b9ab27ae" providerId="LiveId" clId="{72A18539-13E0-40BB-BA4A-4D3F20F29FCB}" dt="2021-07-12T20:54:50.045" v="56"/>
          <ac:spMkLst>
            <pc:docMk/>
            <pc:sldMk cId="0" sldId="347"/>
            <ac:spMk id="168" creationId="{00000000-0000-0000-0000-000000000000}"/>
          </ac:spMkLst>
        </pc:spChg>
      </pc:sldChg>
      <pc:sldChg chg="modSp mod">
        <pc:chgData name="Alexander Graening" userId="c6019d98b9ab27ae" providerId="LiveId" clId="{72A18539-13E0-40BB-BA4A-4D3F20F29FCB}" dt="2021-07-12T20:55:04.828" v="58"/>
        <pc:sldMkLst>
          <pc:docMk/>
          <pc:sldMk cId="0" sldId="348"/>
        </pc:sldMkLst>
        <pc:spChg chg="mod">
          <ac:chgData name="Alexander Graening" userId="c6019d98b9ab27ae" providerId="LiveId" clId="{72A18539-13E0-40BB-BA4A-4D3F20F29FCB}" dt="2021-07-12T20:55:04.828" v="58"/>
          <ac:spMkLst>
            <pc:docMk/>
            <pc:sldMk cId="0" sldId="348"/>
            <ac:spMk id="168" creationId="{00000000-0000-0000-0000-000000000000}"/>
          </ac:spMkLst>
        </pc:spChg>
      </pc:sldChg>
      <pc:sldChg chg="modSp mod">
        <pc:chgData name="Alexander Graening" userId="c6019d98b9ab27ae" providerId="LiveId" clId="{72A18539-13E0-40BB-BA4A-4D3F20F29FCB}" dt="2021-07-12T20:55:18.835" v="60"/>
        <pc:sldMkLst>
          <pc:docMk/>
          <pc:sldMk cId="0" sldId="349"/>
        </pc:sldMkLst>
        <pc:spChg chg="mod">
          <ac:chgData name="Alexander Graening" userId="c6019d98b9ab27ae" providerId="LiveId" clId="{72A18539-13E0-40BB-BA4A-4D3F20F29FCB}" dt="2021-07-12T20:55:18.835" v="60"/>
          <ac:spMkLst>
            <pc:docMk/>
            <pc:sldMk cId="0" sldId="349"/>
            <ac:spMk id="168" creationId="{00000000-0000-0000-0000-000000000000}"/>
          </ac:spMkLst>
        </pc:spChg>
      </pc:sldChg>
      <pc:sldChg chg="modSp mod">
        <pc:chgData name="Alexander Graening" userId="c6019d98b9ab27ae" providerId="LiveId" clId="{72A18539-13E0-40BB-BA4A-4D3F20F29FCB}" dt="2021-07-12T20:55:46.021" v="64"/>
        <pc:sldMkLst>
          <pc:docMk/>
          <pc:sldMk cId="0" sldId="350"/>
        </pc:sldMkLst>
        <pc:spChg chg="mod">
          <ac:chgData name="Alexander Graening" userId="c6019d98b9ab27ae" providerId="LiveId" clId="{72A18539-13E0-40BB-BA4A-4D3F20F29FCB}" dt="2021-07-12T20:55:46.021" v="64"/>
          <ac:spMkLst>
            <pc:docMk/>
            <pc:sldMk cId="0" sldId="350"/>
            <ac:spMk id="168" creationId="{00000000-0000-0000-0000-000000000000}"/>
          </ac:spMkLst>
        </pc:spChg>
      </pc:sldChg>
      <pc:sldChg chg="del">
        <pc:chgData name="Alexander Graening" userId="c6019d98b9ab27ae" providerId="LiveId" clId="{72A18539-13E0-40BB-BA4A-4D3F20F29FCB}" dt="2021-07-12T21:00:26.194" v="111" actId="47"/>
        <pc:sldMkLst>
          <pc:docMk/>
          <pc:sldMk cId="0" sldId="370"/>
        </pc:sldMkLst>
      </pc:sldChg>
      <pc:sldChg chg="del">
        <pc:chgData name="Alexander Graening" userId="c6019d98b9ab27ae" providerId="LiveId" clId="{72A18539-13E0-40BB-BA4A-4D3F20F29FCB}" dt="2021-07-12T21:00:28.302" v="112" actId="47"/>
        <pc:sldMkLst>
          <pc:docMk/>
          <pc:sldMk cId="0" sldId="371"/>
        </pc:sldMkLst>
      </pc:sldChg>
      <pc:sldChg chg="del">
        <pc:chgData name="Alexander Graening" userId="c6019d98b9ab27ae" providerId="LiveId" clId="{72A18539-13E0-40BB-BA4A-4D3F20F29FCB}" dt="2021-07-12T21:00:17.804" v="110" actId="47"/>
        <pc:sldMkLst>
          <pc:docMk/>
          <pc:sldMk cId="0" sldId="373"/>
        </pc:sldMkLst>
      </pc:sldChg>
      <pc:sldChg chg="del">
        <pc:chgData name="Alexander Graening" userId="c6019d98b9ab27ae" providerId="LiveId" clId="{72A18539-13E0-40BB-BA4A-4D3F20F29FCB}" dt="2021-07-12T21:00:45.262" v="114" actId="47"/>
        <pc:sldMkLst>
          <pc:docMk/>
          <pc:sldMk cId="0" sldId="375"/>
        </pc:sldMkLst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1002642187" sldId="383"/>
        </pc:sldMkLst>
      </pc:sldChg>
      <pc:sldChg chg="modSp add modAnim">
        <pc:chgData name="Alexander Graening" userId="c6019d98b9ab27ae" providerId="LiveId" clId="{72A18539-13E0-40BB-BA4A-4D3F20F29FCB}" dt="2021-07-12T22:16:06.801" v="1464" actId="20577"/>
        <pc:sldMkLst>
          <pc:docMk/>
          <pc:sldMk cId="3340423295" sldId="392"/>
        </pc:sldMkLst>
        <pc:spChg chg="mod">
          <ac:chgData name="Alexander Graening" userId="c6019d98b9ab27ae" providerId="LiveId" clId="{72A18539-13E0-40BB-BA4A-4D3F20F29FCB}" dt="2021-07-12T22:16:06.801" v="1464" actId="20577"/>
          <ac:spMkLst>
            <pc:docMk/>
            <pc:sldMk cId="3340423295" sldId="392"/>
            <ac:spMk id="3" creationId="{2FA3990B-534A-4F37-9BEF-76E12ECC8DA8}"/>
          </ac:spMkLst>
        </pc:spChg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22267845" sldId="393"/>
        </pc:sldMkLst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2223491107" sldId="394"/>
        </pc:sldMkLst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3912791701" sldId="395"/>
        </pc:sldMkLst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530846952" sldId="396"/>
        </pc:sldMkLst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1879044622" sldId="397"/>
        </pc:sldMkLst>
      </pc:sldChg>
      <pc:sldChg chg="modSp add del mod modAnim">
        <pc:chgData name="Alexander Graening" userId="c6019d98b9ab27ae" providerId="LiveId" clId="{72A18539-13E0-40BB-BA4A-4D3F20F29FCB}" dt="2021-07-12T22:18:54.482" v="1478" actId="20577"/>
        <pc:sldMkLst>
          <pc:docMk/>
          <pc:sldMk cId="1748099692" sldId="398"/>
        </pc:sldMkLst>
        <pc:spChg chg="mod">
          <ac:chgData name="Alexander Graening" userId="c6019d98b9ab27ae" providerId="LiveId" clId="{72A18539-13E0-40BB-BA4A-4D3F20F29FCB}" dt="2021-07-12T22:18:54.482" v="1478" actId="20577"/>
          <ac:spMkLst>
            <pc:docMk/>
            <pc:sldMk cId="1748099692" sldId="398"/>
            <ac:spMk id="3" creationId="{1F0068E2-0F0B-462B-A44B-4292B3E8CCD8}"/>
          </ac:spMkLst>
        </pc:spChg>
        <pc:spChg chg="mod">
          <ac:chgData name="Alexander Graening" userId="c6019d98b9ab27ae" providerId="LiveId" clId="{72A18539-13E0-40BB-BA4A-4D3F20F29FCB}" dt="2021-07-12T22:18:41.411" v="1466" actId="1076"/>
          <ac:spMkLst>
            <pc:docMk/>
            <pc:sldMk cId="1748099692" sldId="398"/>
            <ac:spMk id="7" creationId="{64891B64-C9CE-4E15-A1C3-971ADBED0138}"/>
          </ac:spMkLst>
        </pc:spChg>
      </pc:sldChg>
      <pc:sldChg chg="add del">
        <pc:chgData name="Alexander Graening" userId="c6019d98b9ab27ae" providerId="LiveId" clId="{72A18539-13E0-40BB-BA4A-4D3F20F29FCB}" dt="2021-07-12T21:49:10.246" v="1002" actId="47"/>
        <pc:sldMkLst>
          <pc:docMk/>
          <pc:sldMk cId="3092902924" sldId="399"/>
        </pc:sldMkLst>
      </pc:sldChg>
      <pc:sldChg chg="add del">
        <pc:chgData name="Alexander Graening" userId="c6019d98b9ab27ae" providerId="LiveId" clId="{72A18539-13E0-40BB-BA4A-4D3F20F29FCB}" dt="2021-07-12T21:49:10.246" v="1002" actId="47"/>
        <pc:sldMkLst>
          <pc:docMk/>
          <pc:sldMk cId="2014905392" sldId="400"/>
        </pc:sldMkLst>
      </pc:sldChg>
      <pc:sldChg chg="add del">
        <pc:chgData name="Alexander Graening" userId="c6019d98b9ab27ae" providerId="LiveId" clId="{72A18539-13E0-40BB-BA4A-4D3F20F29FCB}" dt="2021-07-12T21:49:10.246" v="1002" actId="47"/>
        <pc:sldMkLst>
          <pc:docMk/>
          <pc:sldMk cId="2528622497" sldId="401"/>
        </pc:sldMkLst>
      </pc:sldChg>
      <pc:sldChg chg="addSp modSp add del mod modAnim">
        <pc:chgData name="Alexander Graening" userId="c6019d98b9ab27ae" providerId="LiveId" clId="{72A18539-13E0-40BB-BA4A-4D3F20F29FCB}" dt="2021-07-12T22:24:24.327" v="1504"/>
        <pc:sldMkLst>
          <pc:docMk/>
          <pc:sldMk cId="1750667364" sldId="402"/>
        </pc:sldMkLst>
        <pc:spChg chg="add mod">
          <ac:chgData name="Alexander Graening" userId="c6019d98b9ab27ae" providerId="LiveId" clId="{72A18539-13E0-40BB-BA4A-4D3F20F29FCB}" dt="2021-07-12T22:22:45.521" v="1491" actId="20577"/>
          <ac:spMkLst>
            <pc:docMk/>
            <pc:sldMk cId="1750667364" sldId="402"/>
            <ac:spMk id="4" creationId="{1D1BA480-1684-4EB1-9E2C-F7EFD0D93832}"/>
          </ac:spMkLst>
        </pc:spChg>
        <pc:spChg chg="add mod">
          <ac:chgData name="Alexander Graening" userId="c6019d98b9ab27ae" providerId="LiveId" clId="{72A18539-13E0-40BB-BA4A-4D3F20F29FCB}" dt="2021-07-12T22:23:31.592" v="1498" actId="1035"/>
          <ac:spMkLst>
            <pc:docMk/>
            <pc:sldMk cId="1750667364" sldId="402"/>
            <ac:spMk id="43" creationId="{425C9D09-57E8-482B-942A-057E08EE773C}"/>
          </ac:spMkLst>
        </pc:spChg>
        <pc:graphicFrameChg chg="modGraphic">
          <ac:chgData name="Alexander Graening" userId="c6019d98b9ab27ae" providerId="LiveId" clId="{72A18539-13E0-40BB-BA4A-4D3F20F29FCB}" dt="2021-07-12T22:22:15.959" v="1485" actId="20577"/>
          <ac:graphicFrameMkLst>
            <pc:docMk/>
            <pc:sldMk cId="1750667364" sldId="402"/>
            <ac:graphicFrameMk id="78" creationId="{90ABBF88-149B-4149-9F39-46B9505BD04C}"/>
          </ac:graphicFrameMkLst>
        </pc:graphicFrameChg>
      </pc:sldChg>
      <pc:sldChg chg="add del">
        <pc:chgData name="Alexander Graening" userId="c6019d98b9ab27ae" providerId="LiveId" clId="{72A18539-13E0-40BB-BA4A-4D3F20F29FCB}" dt="2021-07-12T21:51:45.363" v="1018" actId="47"/>
        <pc:sldMkLst>
          <pc:docMk/>
          <pc:sldMk cId="0" sldId="403"/>
        </pc:sldMkLst>
      </pc:sldChg>
      <pc:sldChg chg="add del">
        <pc:chgData name="Alexander Graening" userId="c6019d98b9ab27ae" providerId="LiveId" clId="{72A18539-13E0-40BB-BA4A-4D3F20F29FCB}" dt="2021-07-12T21:36:38.871" v="955" actId="47"/>
        <pc:sldMkLst>
          <pc:docMk/>
          <pc:sldMk cId="3957437443" sldId="404"/>
        </pc:sldMkLst>
      </pc:sldChg>
      <pc:sldChg chg="add del">
        <pc:chgData name="Alexander Graening" userId="c6019d98b9ab27ae" providerId="LiveId" clId="{72A18539-13E0-40BB-BA4A-4D3F20F29FCB}" dt="2021-07-12T21:36:37.569" v="954" actId="47"/>
        <pc:sldMkLst>
          <pc:docMk/>
          <pc:sldMk cId="3474771434" sldId="405"/>
        </pc:sldMkLst>
      </pc:sldChg>
      <pc:sldChg chg="add del">
        <pc:chgData name="Alexander Graening" userId="c6019d98b9ab27ae" providerId="LiveId" clId="{72A18539-13E0-40BB-BA4A-4D3F20F29FCB}" dt="2021-07-12T21:36:34.695" v="953" actId="47"/>
        <pc:sldMkLst>
          <pc:docMk/>
          <pc:sldMk cId="2786695083" sldId="406"/>
        </pc:sldMkLst>
      </pc:sldChg>
      <pc:sldChg chg="addSp modSp add del mod ord modAnim">
        <pc:chgData name="Alexander Graening" userId="c6019d98b9ab27ae" providerId="LiveId" clId="{72A18539-13E0-40BB-BA4A-4D3F20F29FCB}" dt="2021-07-12T21:51:44.863" v="1017" actId="47"/>
        <pc:sldMkLst>
          <pc:docMk/>
          <pc:sldMk cId="0" sldId="407"/>
        </pc:sldMkLst>
        <pc:spChg chg="add mod">
          <ac:chgData name="Alexander Graening" userId="c6019d98b9ab27ae" providerId="LiveId" clId="{72A18539-13E0-40BB-BA4A-4D3F20F29FCB}" dt="2021-07-12T21:34:00.428" v="886" actId="1076"/>
          <ac:spMkLst>
            <pc:docMk/>
            <pc:sldMk cId="0" sldId="407"/>
            <ac:spMk id="12" creationId="{336C2DEC-7FB9-4AF1-BE31-1D4753E606F2}"/>
          </ac:spMkLst>
        </pc:spChg>
        <pc:spChg chg="mod">
          <ac:chgData name="Alexander Graening" userId="c6019d98b9ab27ae" providerId="LiveId" clId="{72A18539-13E0-40BB-BA4A-4D3F20F29FCB}" dt="2021-07-12T21:36:28.057" v="952" actId="14100"/>
          <ac:spMkLst>
            <pc:docMk/>
            <pc:sldMk cId="0" sldId="407"/>
            <ac:spMk id="157" creationId="{00000000-0000-0000-0000-000000000000}"/>
          </ac:spMkLst>
        </pc:spChg>
      </pc:sldChg>
      <pc:sldChg chg="modSp add del mod modAnim">
        <pc:chgData name="Alexander Graening" userId="c6019d98b9ab27ae" providerId="LiveId" clId="{72A18539-13E0-40BB-BA4A-4D3F20F29FCB}" dt="2021-07-12T21:51:44.357" v="1016" actId="47"/>
        <pc:sldMkLst>
          <pc:docMk/>
          <pc:sldMk cId="0" sldId="408"/>
        </pc:sldMkLst>
        <pc:spChg chg="mod">
          <ac:chgData name="Alexander Graening" userId="c6019d98b9ab27ae" providerId="LiveId" clId="{72A18539-13E0-40BB-BA4A-4D3F20F29FCB}" dt="2021-07-12T21:36:59.365" v="956" actId="14100"/>
          <ac:spMkLst>
            <pc:docMk/>
            <pc:sldMk cId="0" sldId="408"/>
            <ac:spMk id="8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36:06.827" v="935" actId="14100"/>
          <ac:spMkLst>
            <pc:docMk/>
            <pc:sldMk cId="0" sldId="408"/>
            <ac:spMk id="157" creationId="{00000000-0000-0000-0000-000000000000}"/>
          </ac:spMkLst>
        </pc:spChg>
        <pc:picChg chg="mod">
          <ac:chgData name="Alexander Graening" userId="c6019d98b9ab27ae" providerId="LiveId" clId="{72A18539-13E0-40BB-BA4A-4D3F20F29FCB}" dt="2021-07-12T21:35:05.025" v="897" actId="1076"/>
          <ac:picMkLst>
            <pc:docMk/>
            <pc:sldMk cId="0" sldId="408"/>
            <ac:picMk id="3074" creationId="{00000000-0000-0000-0000-000000000000}"/>
          </ac:picMkLst>
        </pc:picChg>
      </pc:sldChg>
      <pc:sldChg chg="add">
        <pc:chgData name="Alexander Graening" userId="c6019d98b9ab27ae" providerId="LiveId" clId="{72A18539-13E0-40BB-BA4A-4D3F20F29FCB}" dt="2021-07-12T21:00:13.557" v="109"/>
        <pc:sldMkLst>
          <pc:docMk/>
          <pc:sldMk cId="3188425487" sldId="409"/>
        </pc:sldMkLst>
      </pc:sldChg>
      <pc:sldChg chg="add">
        <pc:chgData name="Alexander Graening" userId="c6019d98b9ab27ae" providerId="LiveId" clId="{72A18539-13E0-40BB-BA4A-4D3F20F29FCB}" dt="2021-07-12T21:00:13.557" v="109"/>
        <pc:sldMkLst>
          <pc:docMk/>
          <pc:sldMk cId="2412383135" sldId="410"/>
        </pc:sldMkLst>
      </pc:sldChg>
      <pc:sldChg chg="modSp add mod">
        <pc:chgData name="Alexander Graening" userId="c6019d98b9ab27ae" providerId="LiveId" clId="{72A18539-13E0-40BB-BA4A-4D3F20F29FCB}" dt="2021-07-12T21:15:27.677" v="611" actId="1036"/>
        <pc:sldMkLst>
          <pc:docMk/>
          <pc:sldMk cId="0" sldId="411"/>
        </pc:sldMkLst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3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5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6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7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8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0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1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2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3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5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6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7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8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14.506" v="582" actId="20577"/>
          <ac:spMkLst>
            <pc:docMk/>
            <pc:sldMk cId="0" sldId="411"/>
            <ac:spMk id="157" creationId="{00000000-0000-0000-0000-000000000000}"/>
          </ac:spMkLst>
        </pc:spChg>
        <pc:picChg chg="mod">
          <ac:chgData name="Alexander Graening" userId="c6019d98b9ab27ae" providerId="LiveId" clId="{72A18539-13E0-40BB-BA4A-4D3F20F29FCB}" dt="2021-07-12T21:15:27.677" v="611" actId="1036"/>
          <ac:picMkLst>
            <pc:docMk/>
            <pc:sldMk cId="0" sldId="411"/>
            <ac:picMk id="9220" creationId="{00000000-0000-0000-0000-000000000000}"/>
          </ac:picMkLst>
        </pc:pic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14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19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0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1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2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3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4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5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6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7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8" creationId="{00000000-0000-0000-0000-000000000000}"/>
          </ac:cxnSpMkLst>
        </pc:cxnChg>
      </pc:sldChg>
      <pc:sldChg chg="addSp delSp modSp add">
        <pc:chgData name="Alexander Graening" userId="c6019d98b9ab27ae" providerId="LiveId" clId="{72A18539-13E0-40BB-BA4A-4D3F20F29FCB}" dt="2021-07-12T21:07:32.006" v="214"/>
        <pc:sldMkLst>
          <pc:docMk/>
          <pc:sldMk cId="1480719012" sldId="412"/>
        </pc:sldMkLst>
        <pc:spChg chg="add del mod">
          <ac:chgData name="Alexander Graening" userId="c6019d98b9ab27ae" providerId="LiveId" clId="{72A18539-13E0-40BB-BA4A-4D3F20F29FCB}" dt="2021-07-12T21:07:32.006" v="214"/>
          <ac:spMkLst>
            <pc:docMk/>
            <pc:sldMk cId="1480719012" sldId="412"/>
            <ac:spMk id="20" creationId="{DCF34E9A-1CD5-42ED-8A52-18BEF2426421}"/>
          </ac:spMkLst>
        </pc:spChg>
      </pc:sldChg>
      <pc:sldChg chg="addSp delSp modSp add mod ord">
        <pc:chgData name="Alexander Graening" userId="c6019d98b9ab27ae" providerId="LiveId" clId="{72A18539-13E0-40BB-BA4A-4D3F20F29FCB}" dt="2021-07-12T22:05:18.887" v="1118" actId="478"/>
        <pc:sldMkLst>
          <pc:docMk/>
          <pc:sldMk cId="0" sldId="413"/>
        </pc:sldMkLst>
        <pc:spChg chg="del">
          <ac:chgData name="Alexander Graening" userId="c6019d98b9ab27ae" providerId="LiveId" clId="{72A18539-13E0-40BB-BA4A-4D3F20F29FCB}" dt="2021-07-12T21:07:22.309" v="212" actId="21"/>
          <ac:spMkLst>
            <pc:docMk/>
            <pc:sldMk cId="0" sldId="413"/>
            <ac:spMk id="142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06:50.499" v="211" actId="20577"/>
          <ac:spMkLst>
            <pc:docMk/>
            <pc:sldMk cId="0" sldId="413"/>
            <ac:spMk id="157" creationId="{00000000-0000-0000-0000-000000000000}"/>
          </ac:spMkLst>
        </pc:spChg>
        <pc:grpChg chg="mod">
          <ac:chgData name="Alexander Graening" userId="c6019d98b9ab27ae" providerId="LiveId" clId="{72A18539-13E0-40BB-BA4A-4D3F20F29FCB}" dt="2021-07-12T21:11:36.454" v="504" actId="1036"/>
          <ac:grpSpMkLst>
            <pc:docMk/>
            <pc:sldMk cId="0" sldId="413"/>
            <ac:grpSpMk id="30" creationId="{00000000-0000-0000-0000-000000000000}"/>
          </ac:grpSpMkLst>
        </pc:grpChg>
        <pc:grpChg chg="mod">
          <ac:chgData name="Alexander Graening" userId="c6019d98b9ab27ae" providerId="LiveId" clId="{72A18539-13E0-40BB-BA4A-4D3F20F29FCB}" dt="2021-07-12T21:11:36.454" v="504" actId="1036"/>
          <ac:grpSpMkLst>
            <pc:docMk/>
            <pc:sldMk cId="0" sldId="413"/>
            <ac:grpSpMk id="128" creationId="{00000000-0000-0000-0000-000000000000}"/>
          </ac:grpSpMkLst>
        </pc:grpChg>
        <pc:picChg chg="add del mod">
          <ac:chgData name="Alexander Graening" userId="c6019d98b9ab27ae" providerId="LiveId" clId="{72A18539-13E0-40BB-BA4A-4D3F20F29FCB}" dt="2021-07-12T22:02:52.998" v="1086" actId="478"/>
          <ac:picMkLst>
            <pc:docMk/>
            <pc:sldMk cId="0" sldId="413"/>
            <ac:picMk id="47106" creationId="{A5198C73-28B8-499F-95E8-3916905E5D61}"/>
          </ac:picMkLst>
        </pc:picChg>
        <pc:picChg chg="add del mod">
          <ac:chgData name="Alexander Graening" userId="c6019d98b9ab27ae" providerId="LiveId" clId="{72A18539-13E0-40BB-BA4A-4D3F20F29FCB}" dt="2021-07-12T22:05:18.887" v="1118" actId="478"/>
          <ac:picMkLst>
            <pc:docMk/>
            <pc:sldMk cId="0" sldId="413"/>
            <ac:picMk id="47108" creationId="{11F6E88F-3A5A-4DAB-AB3F-BB81627F586D}"/>
          </ac:picMkLst>
        </pc:picChg>
      </pc:sldChg>
      <pc:sldChg chg="addSp delSp modSp new mod">
        <pc:chgData name="Alexander Graening" userId="c6019d98b9ab27ae" providerId="LiveId" clId="{72A18539-13E0-40BB-BA4A-4D3F20F29FCB}" dt="2021-07-12T22:13:05.623" v="1445" actId="20577"/>
        <pc:sldMkLst>
          <pc:docMk/>
          <pc:sldMk cId="2477437572" sldId="414"/>
        </pc:sldMkLst>
        <pc:spChg chg="mod">
          <ac:chgData name="Alexander Graening" userId="c6019d98b9ab27ae" providerId="LiveId" clId="{72A18539-13E0-40BB-BA4A-4D3F20F29FCB}" dt="2021-07-12T21:08:06.104" v="248" actId="20577"/>
          <ac:spMkLst>
            <pc:docMk/>
            <pc:sldMk cId="2477437572" sldId="414"/>
            <ac:spMk id="2" creationId="{916D29EE-DBBF-4DB1-BF90-31BE7AE82935}"/>
          </ac:spMkLst>
        </pc:spChg>
        <pc:spChg chg="mod">
          <ac:chgData name="Alexander Graening" userId="c6019d98b9ab27ae" providerId="LiveId" clId="{72A18539-13E0-40BB-BA4A-4D3F20F29FCB}" dt="2021-07-12T22:13:05.623" v="1445" actId="20577"/>
          <ac:spMkLst>
            <pc:docMk/>
            <pc:sldMk cId="2477437572" sldId="414"/>
            <ac:spMk id="3" creationId="{DB27CE79-E7B6-4AC1-9088-250148E4C980}"/>
          </ac:spMkLst>
        </pc:spChg>
        <pc:spChg chg="add del mod">
          <ac:chgData name="Alexander Graening" userId="c6019d98b9ab27ae" providerId="LiveId" clId="{72A18539-13E0-40BB-BA4A-4D3F20F29FCB}" dt="2021-07-12T21:10:59.537" v="469" actId="478"/>
          <ac:spMkLst>
            <pc:docMk/>
            <pc:sldMk cId="2477437572" sldId="414"/>
            <ac:spMk id="4" creationId="{A13065D5-8E71-46D3-9616-0A66FC59EF5F}"/>
          </ac:spMkLst>
        </pc:spChg>
      </pc:sldChg>
      <pc:sldChg chg="modSp new mod">
        <pc:chgData name="Alexander Graening" userId="c6019d98b9ab27ae" providerId="LiveId" clId="{72A18539-13E0-40BB-BA4A-4D3F20F29FCB}" dt="2021-07-12T21:59:54.779" v="1080" actId="20577"/>
        <pc:sldMkLst>
          <pc:docMk/>
          <pc:sldMk cId="491481415" sldId="415"/>
        </pc:sldMkLst>
        <pc:spChg chg="mod">
          <ac:chgData name="Alexander Graening" userId="c6019d98b9ab27ae" providerId="LiveId" clId="{72A18539-13E0-40BB-BA4A-4D3F20F29FCB}" dt="2021-07-12T21:59:25.960" v="1052" actId="20577"/>
          <ac:spMkLst>
            <pc:docMk/>
            <pc:sldMk cId="491481415" sldId="415"/>
            <ac:spMk id="2" creationId="{F73C2D67-261E-4D1C-AF7A-2B0915DDE768}"/>
          </ac:spMkLst>
        </pc:spChg>
        <pc:spChg chg="mod">
          <ac:chgData name="Alexander Graening" userId="c6019d98b9ab27ae" providerId="LiveId" clId="{72A18539-13E0-40BB-BA4A-4D3F20F29FCB}" dt="2021-07-12T21:59:54.779" v="1080" actId="20577"/>
          <ac:spMkLst>
            <pc:docMk/>
            <pc:sldMk cId="491481415" sldId="415"/>
            <ac:spMk id="3" creationId="{9978B777-DA47-4A3E-AAA6-DE71C6FCFAE4}"/>
          </ac:spMkLst>
        </pc:spChg>
      </pc:sldChg>
    </pc:docChg>
  </pc:docChgLst>
  <pc:docChgLst>
    <pc:chgData name="Alexander Graening" userId="c6019d98b9ab27ae" providerId="LiveId" clId="{EF8826E2-FE74-4E21-9F8E-42DA827BCBC5}"/>
    <pc:docChg chg="undo custSel addSld delSld modSld sldOrd">
      <pc:chgData name="Alexander Graening" userId="c6019d98b9ab27ae" providerId="LiveId" clId="{EF8826E2-FE74-4E21-9F8E-42DA827BCBC5}" dt="2021-07-13T20:24:17.697" v="558" actId="207"/>
      <pc:docMkLst>
        <pc:docMk/>
      </pc:docMkLst>
      <pc:sldChg chg="delSp mod">
        <pc:chgData name="Alexander Graening" userId="c6019d98b9ab27ae" providerId="LiveId" clId="{EF8826E2-FE74-4E21-9F8E-42DA827BCBC5}" dt="2021-07-13T19:52:38.526" v="1" actId="478"/>
        <pc:sldMkLst>
          <pc:docMk/>
          <pc:sldMk cId="0" sldId="256"/>
        </pc:sldMkLst>
        <pc:spChg chg="del">
          <ac:chgData name="Alexander Graening" userId="c6019d98b9ab27ae" providerId="LiveId" clId="{EF8826E2-FE74-4E21-9F8E-42DA827BCBC5}" dt="2021-07-13T19:52:38.526" v="1" actId="478"/>
          <ac:spMkLst>
            <pc:docMk/>
            <pc:sldMk cId="0" sldId="256"/>
            <ac:spMk id="147" creationId="{00000000-0000-0000-0000-000000000000}"/>
          </ac:spMkLst>
        </pc:spChg>
        <pc:picChg chg="del">
          <ac:chgData name="Alexander Graening" userId="c6019d98b9ab27ae" providerId="LiveId" clId="{EF8826E2-FE74-4E21-9F8E-42DA827BCBC5}" dt="2021-07-13T19:52:35.330" v="0" actId="478"/>
          <ac:picMkLst>
            <pc:docMk/>
            <pc:sldMk cId="0" sldId="256"/>
            <ac:picMk id="144" creationId="{00000000-0000-0000-0000-000000000000}"/>
          </ac:picMkLst>
        </pc:picChg>
      </pc:sldChg>
      <pc:sldChg chg="ord">
        <pc:chgData name="Alexander Graening" userId="c6019d98b9ab27ae" providerId="LiveId" clId="{EF8826E2-FE74-4E21-9F8E-42DA827BCBC5}" dt="2021-07-13T19:59:20.998" v="274"/>
        <pc:sldMkLst>
          <pc:docMk/>
          <pc:sldMk cId="0" sldId="257"/>
        </pc:sldMkLst>
      </pc:sldChg>
      <pc:sldChg chg="del">
        <pc:chgData name="Alexander Graening" userId="c6019d98b9ab27ae" providerId="LiveId" clId="{EF8826E2-FE74-4E21-9F8E-42DA827BCBC5}" dt="2021-07-13T20:22:32.129" v="555" actId="47"/>
        <pc:sldMkLst>
          <pc:docMk/>
          <pc:sldMk cId="0" sldId="264"/>
        </pc:sldMkLst>
      </pc:sldChg>
      <pc:sldChg chg="del">
        <pc:chgData name="Alexander Graening" userId="c6019d98b9ab27ae" providerId="LiveId" clId="{EF8826E2-FE74-4E21-9F8E-42DA827BCBC5}" dt="2021-07-13T20:22:26.518" v="548" actId="47"/>
        <pc:sldMkLst>
          <pc:docMk/>
          <pc:sldMk cId="0" sldId="265"/>
        </pc:sldMkLst>
      </pc:sldChg>
      <pc:sldChg chg="del">
        <pc:chgData name="Alexander Graening" userId="c6019d98b9ab27ae" providerId="LiveId" clId="{EF8826E2-FE74-4E21-9F8E-42DA827BCBC5}" dt="2021-07-13T20:22:12.395" v="546" actId="47"/>
        <pc:sldMkLst>
          <pc:docMk/>
          <pc:sldMk cId="0" sldId="266"/>
        </pc:sldMkLst>
      </pc:sldChg>
      <pc:sldChg chg="del">
        <pc:chgData name="Alexander Graening" userId="c6019d98b9ab27ae" providerId="LiveId" clId="{EF8826E2-FE74-4E21-9F8E-42DA827BCBC5}" dt="2021-07-13T20:22:10.262" v="540" actId="47"/>
        <pc:sldMkLst>
          <pc:docMk/>
          <pc:sldMk cId="0" sldId="305"/>
        </pc:sldMkLst>
      </pc:sldChg>
      <pc:sldChg chg="del">
        <pc:chgData name="Alexander Graening" userId="c6019d98b9ab27ae" providerId="LiveId" clId="{EF8826E2-FE74-4E21-9F8E-42DA827BCBC5}" dt="2021-07-13T20:22:09.230" v="537" actId="47"/>
        <pc:sldMkLst>
          <pc:docMk/>
          <pc:sldMk cId="0" sldId="306"/>
        </pc:sldMkLst>
      </pc:sldChg>
      <pc:sldChg chg="del">
        <pc:chgData name="Alexander Graening" userId="c6019d98b9ab27ae" providerId="LiveId" clId="{EF8826E2-FE74-4E21-9F8E-42DA827BCBC5}" dt="2021-07-13T20:22:08.479" v="535" actId="47"/>
        <pc:sldMkLst>
          <pc:docMk/>
          <pc:sldMk cId="0" sldId="307"/>
        </pc:sldMkLst>
      </pc:sldChg>
      <pc:sldChg chg="del">
        <pc:chgData name="Alexander Graening" userId="c6019d98b9ab27ae" providerId="LiveId" clId="{EF8826E2-FE74-4E21-9F8E-42DA827BCBC5}" dt="2021-07-13T20:22:09.903" v="539" actId="47"/>
        <pc:sldMkLst>
          <pc:docMk/>
          <pc:sldMk cId="0" sldId="308"/>
        </pc:sldMkLst>
      </pc:sldChg>
      <pc:sldChg chg="del">
        <pc:chgData name="Alexander Graening" userId="c6019d98b9ab27ae" providerId="LiveId" clId="{EF8826E2-FE74-4E21-9F8E-42DA827BCBC5}" dt="2021-07-13T20:22:09.512" v="538" actId="47"/>
        <pc:sldMkLst>
          <pc:docMk/>
          <pc:sldMk cId="0" sldId="309"/>
        </pc:sldMkLst>
      </pc:sldChg>
      <pc:sldChg chg="del">
        <pc:chgData name="Alexander Graening" userId="c6019d98b9ab27ae" providerId="LiveId" clId="{EF8826E2-FE74-4E21-9F8E-42DA827BCBC5}" dt="2021-07-13T20:22:06.776" v="532" actId="47"/>
        <pc:sldMkLst>
          <pc:docMk/>
          <pc:sldMk cId="0" sldId="310"/>
        </pc:sldMkLst>
      </pc:sldChg>
      <pc:sldChg chg="del">
        <pc:chgData name="Alexander Graening" userId="c6019d98b9ab27ae" providerId="LiveId" clId="{EF8826E2-FE74-4E21-9F8E-42DA827BCBC5}" dt="2021-07-13T20:22:06.776" v="532" actId="47"/>
        <pc:sldMkLst>
          <pc:docMk/>
          <pc:sldMk cId="0" sldId="311"/>
        </pc:sldMkLst>
      </pc:sldChg>
      <pc:sldChg chg="del">
        <pc:chgData name="Alexander Graening" userId="c6019d98b9ab27ae" providerId="LiveId" clId="{EF8826E2-FE74-4E21-9F8E-42DA827BCBC5}" dt="2021-07-13T20:22:06.776" v="532" actId="47"/>
        <pc:sldMkLst>
          <pc:docMk/>
          <pc:sldMk cId="0" sldId="312"/>
        </pc:sldMkLst>
      </pc:sldChg>
      <pc:sldChg chg="modSp mod">
        <pc:chgData name="Alexander Graening" userId="c6019d98b9ab27ae" providerId="LiveId" clId="{EF8826E2-FE74-4E21-9F8E-42DA827BCBC5}" dt="2021-07-13T20:24:17.697" v="558" actId="207"/>
        <pc:sldMkLst>
          <pc:docMk/>
          <pc:sldMk cId="0" sldId="327"/>
        </pc:sldMkLst>
        <pc:spChg chg="mod">
          <ac:chgData name="Alexander Graening" userId="c6019d98b9ab27ae" providerId="LiveId" clId="{EF8826E2-FE74-4E21-9F8E-42DA827BCBC5}" dt="2021-07-13T19:53:54.066" v="48" actId="6549"/>
          <ac:spMkLst>
            <pc:docMk/>
            <pc:sldMk cId="0" sldId="327"/>
            <ac:spMk id="167" creationId="{00000000-0000-0000-0000-000000000000}"/>
          </ac:spMkLst>
        </pc:spChg>
        <pc:spChg chg="mod">
          <ac:chgData name="Alexander Graening" userId="c6019d98b9ab27ae" providerId="LiveId" clId="{EF8826E2-FE74-4E21-9F8E-42DA827BCBC5}" dt="2021-07-13T20:24:17.697" v="558" actId="207"/>
          <ac:spMkLst>
            <pc:docMk/>
            <pc:sldMk cId="0" sldId="327"/>
            <ac:spMk id="168" creationId="{00000000-0000-0000-0000-000000000000}"/>
          </ac:spMkLst>
        </pc:spChg>
      </pc:sldChg>
      <pc:sldChg chg="del">
        <pc:chgData name="Alexander Graening" userId="c6019d98b9ab27ae" providerId="LiveId" clId="{EF8826E2-FE74-4E21-9F8E-42DA827BCBC5}" dt="2021-07-13T20:22:06.776" v="532" actId="47"/>
        <pc:sldMkLst>
          <pc:docMk/>
          <pc:sldMk cId="0" sldId="330"/>
        </pc:sldMkLst>
      </pc:sldChg>
      <pc:sldChg chg="del">
        <pc:chgData name="Alexander Graening" userId="c6019d98b9ab27ae" providerId="LiveId" clId="{EF8826E2-FE74-4E21-9F8E-42DA827BCBC5}" dt="2021-07-13T19:57:36.408" v="264" actId="47"/>
        <pc:sldMkLst>
          <pc:docMk/>
          <pc:sldMk cId="0" sldId="346"/>
        </pc:sldMkLst>
      </pc:sldChg>
      <pc:sldChg chg="modSp mod">
        <pc:chgData name="Alexander Graening" userId="c6019d98b9ab27ae" providerId="LiveId" clId="{EF8826E2-FE74-4E21-9F8E-42DA827BCBC5}" dt="2021-07-13T19:58:13.658" v="265" actId="6549"/>
        <pc:sldMkLst>
          <pc:docMk/>
          <pc:sldMk cId="0" sldId="347"/>
        </pc:sldMkLst>
        <pc:spChg chg="mod">
          <ac:chgData name="Alexander Graening" userId="c6019d98b9ab27ae" providerId="LiveId" clId="{EF8826E2-FE74-4E21-9F8E-42DA827BCBC5}" dt="2021-07-13T19:58:13.658" v="265" actId="6549"/>
          <ac:spMkLst>
            <pc:docMk/>
            <pc:sldMk cId="0" sldId="347"/>
            <ac:spMk id="167" creationId="{00000000-0000-0000-0000-000000000000}"/>
          </ac:spMkLst>
        </pc:spChg>
      </pc:sldChg>
      <pc:sldChg chg="modSp mod">
        <pc:chgData name="Alexander Graening" userId="c6019d98b9ab27ae" providerId="LiveId" clId="{EF8826E2-FE74-4E21-9F8E-42DA827BCBC5}" dt="2021-07-13T19:58:26.307" v="268" actId="20577"/>
        <pc:sldMkLst>
          <pc:docMk/>
          <pc:sldMk cId="0" sldId="348"/>
        </pc:sldMkLst>
        <pc:spChg chg="mod">
          <ac:chgData name="Alexander Graening" userId="c6019d98b9ab27ae" providerId="LiveId" clId="{EF8826E2-FE74-4E21-9F8E-42DA827BCBC5}" dt="2021-07-13T19:58:26.307" v="268" actId="20577"/>
          <ac:spMkLst>
            <pc:docMk/>
            <pc:sldMk cId="0" sldId="348"/>
            <ac:spMk id="167" creationId="{00000000-0000-0000-0000-000000000000}"/>
          </ac:spMkLst>
        </pc:spChg>
      </pc:sldChg>
      <pc:sldChg chg="modSp del mod">
        <pc:chgData name="Alexander Graening" userId="c6019d98b9ab27ae" providerId="LiveId" clId="{EF8826E2-FE74-4E21-9F8E-42DA827BCBC5}" dt="2021-07-13T20:22:34.213" v="556" actId="47"/>
        <pc:sldMkLst>
          <pc:docMk/>
          <pc:sldMk cId="0" sldId="349"/>
        </pc:sldMkLst>
        <pc:spChg chg="mod">
          <ac:chgData name="Alexander Graening" userId="c6019d98b9ab27ae" providerId="LiveId" clId="{EF8826E2-FE74-4E21-9F8E-42DA827BCBC5}" dt="2021-07-13T19:58:35.253" v="269" actId="20577"/>
          <ac:spMkLst>
            <pc:docMk/>
            <pc:sldMk cId="0" sldId="349"/>
            <ac:spMk id="167" creationId="{00000000-0000-0000-0000-000000000000}"/>
          </ac:spMkLst>
        </pc:spChg>
      </pc:sldChg>
      <pc:sldChg chg="modSp del mod">
        <pc:chgData name="Alexander Graening" userId="c6019d98b9ab27ae" providerId="LiveId" clId="{EF8826E2-FE74-4E21-9F8E-42DA827BCBC5}" dt="2021-07-13T20:22:10.513" v="541" actId="47"/>
        <pc:sldMkLst>
          <pc:docMk/>
          <pc:sldMk cId="0" sldId="350"/>
        </pc:sldMkLst>
        <pc:spChg chg="mod">
          <ac:chgData name="Alexander Graening" userId="c6019d98b9ab27ae" providerId="LiveId" clId="{EF8826E2-FE74-4E21-9F8E-42DA827BCBC5}" dt="2021-07-13T19:58:42.424" v="270" actId="20577"/>
          <ac:spMkLst>
            <pc:docMk/>
            <pc:sldMk cId="0" sldId="350"/>
            <ac:spMk id="167" creationId="{00000000-0000-0000-0000-000000000000}"/>
          </ac:spMkLst>
        </pc:spChg>
      </pc:sldChg>
      <pc:sldChg chg="del">
        <pc:chgData name="Alexander Graening" userId="c6019d98b9ab27ae" providerId="LiveId" clId="{EF8826E2-FE74-4E21-9F8E-42DA827BCBC5}" dt="2021-07-13T20:22:08.104" v="534" actId="47"/>
        <pc:sldMkLst>
          <pc:docMk/>
          <pc:sldMk cId="0" sldId="351"/>
        </pc:sldMkLst>
      </pc:sldChg>
      <pc:sldChg chg="del">
        <pc:chgData name="Alexander Graening" userId="c6019d98b9ab27ae" providerId="LiveId" clId="{EF8826E2-FE74-4E21-9F8E-42DA827BCBC5}" dt="2021-07-13T20:22:30.395" v="553" actId="47"/>
        <pc:sldMkLst>
          <pc:docMk/>
          <pc:sldMk cId="0" sldId="361"/>
        </pc:sldMkLst>
      </pc:sldChg>
      <pc:sldChg chg="del">
        <pc:chgData name="Alexander Graening" userId="c6019d98b9ab27ae" providerId="LiveId" clId="{EF8826E2-FE74-4E21-9F8E-42DA827BCBC5}" dt="2021-07-13T20:22:29.472" v="552" actId="47"/>
        <pc:sldMkLst>
          <pc:docMk/>
          <pc:sldMk cId="0" sldId="362"/>
        </pc:sldMkLst>
      </pc:sldChg>
      <pc:sldChg chg="del">
        <pc:chgData name="Alexander Graening" userId="c6019d98b9ab27ae" providerId="LiveId" clId="{EF8826E2-FE74-4E21-9F8E-42DA827BCBC5}" dt="2021-07-13T20:22:06.776" v="532" actId="47"/>
        <pc:sldMkLst>
          <pc:docMk/>
          <pc:sldMk cId="0" sldId="368"/>
        </pc:sldMkLst>
      </pc:sldChg>
      <pc:sldChg chg="del">
        <pc:chgData name="Alexander Graening" userId="c6019d98b9ab27ae" providerId="LiveId" clId="{EF8826E2-FE74-4E21-9F8E-42DA827BCBC5}" dt="2021-07-13T20:22:10.794" v="542" actId="47"/>
        <pc:sldMkLst>
          <pc:docMk/>
          <pc:sldMk cId="0" sldId="377"/>
        </pc:sldMkLst>
      </pc:sldChg>
      <pc:sldChg chg="del">
        <pc:chgData name="Alexander Graening" userId="c6019d98b9ab27ae" providerId="LiveId" clId="{EF8826E2-FE74-4E21-9F8E-42DA827BCBC5}" dt="2021-07-13T20:22:08.886" v="536" actId="47"/>
        <pc:sldMkLst>
          <pc:docMk/>
          <pc:sldMk cId="0" sldId="378"/>
        </pc:sldMkLst>
      </pc:sldChg>
      <pc:sldChg chg="del">
        <pc:chgData name="Alexander Graening" userId="c6019d98b9ab27ae" providerId="LiveId" clId="{EF8826E2-FE74-4E21-9F8E-42DA827BCBC5}" dt="2021-07-13T20:22:07.901" v="533" actId="47"/>
        <pc:sldMkLst>
          <pc:docMk/>
          <pc:sldMk cId="3934111542" sldId="379"/>
        </pc:sldMkLst>
      </pc:sldChg>
      <pc:sldChg chg="del">
        <pc:chgData name="Alexander Graening" userId="c6019d98b9ab27ae" providerId="LiveId" clId="{EF8826E2-FE74-4E21-9F8E-42DA827BCBC5}" dt="2021-07-13T20:22:06.776" v="532" actId="47"/>
        <pc:sldMkLst>
          <pc:docMk/>
          <pc:sldMk cId="4113885799" sldId="381"/>
        </pc:sldMkLst>
      </pc:sldChg>
      <pc:sldChg chg="del">
        <pc:chgData name="Alexander Graening" userId="c6019d98b9ab27ae" providerId="LiveId" clId="{EF8826E2-FE74-4E21-9F8E-42DA827BCBC5}" dt="2021-07-13T20:22:06.776" v="532" actId="47"/>
        <pc:sldMkLst>
          <pc:docMk/>
          <pc:sldMk cId="2341693441" sldId="382"/>
        </pc:sldMkLst>
      </pc:sldChg>
      <pc:sldChg chg="del">
        <pc:chgData name="Alexander Graening" userId="c6019d98b9ab27ae" providerId="LiveId" clId="{EF8826E2-FE74-4E21-9F8E-42DA827BCBC5}" dt="2021-07-13T20:22:31.005" v="554" actId="47"/>
        <pc:sldMkLst>
          <pc:docMk/>
          <pc:sldMk cId="964668287" sldId="384"/>
        </pc:sldMkLst>
      </pc:sldChg>
      <pc:sldChg chg="del">
        <pc:chgData name="Alexander Graening" userId="c6019d98b9ab27ae" providerId="LiveId" clId="{EF8826E2-FE74-4E21-9F8E-42DA827BCBC5}" dt="2021-07-13T20:22:27.112" v="549" actId="47"/>
        <pc:sldMkLst>
          <pc:docMk/>
          <pc:sldMk cId="962780366" sldId="385"/>
        </pc:sldMkLst>
      </pc:sldChg>
      <pc:sldChg chg="del">
        <pc:chgData name="Alexander Graening" userId="c6019d98b9ab27ae" providerId="LiveId" clId="{EF8826E2-FE74-4E21-9F8E-42DA827BCBC5}" dt="2021-07-13T20:22:28.988" v="551" actId="47"/>
        <pc:sldMkLst>
          <pc:docMk/>
          <pc:sldMk cId="1902493178" sldId="386"/>
        </pc:sldMkLst>
      </pc:sldChg>
      <pc:sldChg chg="del">
        <pc:chgData name="Alexander Graening" userId="c6019d98b9ab27ae" providerId="LiveId" clId="{EF8826E2-FE74-4E21-9F8E-42DA827BCBC5}" dt="2021-07-13T20:22:28.440" v="550" actId="47"/>
        <pc:sldMkLst>
          <pc:docMk/>
          <pc:sldMk cId="3624161315" sldId="387"/>
        </pc:sldMkLst>
      </pc:sldChg>
      <pc:sldChg chg="del">
        <pc:chgData name="Alexander Graening" userId="c6019d98b9ab27ae" providerId="LiveId" clId="{EF8826E2-FE74-4E21-9F8E-42DA827BCBC5}" dt="2021-07-13T20:22:13.192" v="547" actId="47"/>
        <pc:sldMkLst>
          <pc:docMk/>
          <pc:sldMk cId="1247066114" sldId="388"/>
        </pc:sldMkLst>
      </pc:sldChg>
      <pc:sldChg chg="del">
        <pc:chgData name="Alexander Graening" userId="c6019d98b9ab27ae" providerId="LiveId" clId="{EF8826E2-FE74-4E21-9F8E-42DA827BCBC5}" dt="2021-07-13T20:22:11.814" v="545" actId="47"/>
        <pc:sldMkLst>
          <pc:docMk/>
          <pc:sldMk cId="2761016855" sldId="389"/>
        </pc:sldMkLst>
      </pc:sldChg>
      <pc:sldChg chg="del">
        <pc:chgData name="Alexander Graening" userId="c6019d98b9ab27ae" providerId="LiveId" clId="{EF8826E2-FE74-4E21-9F8E-42DA827BCBC5}" dt="2021-07-13T20:22:11.395" v="544" actId="47"/>
        <pc:sldMkLst>
          <pc:docMk/>
          <pc:sldMk cId="1960981528" sldId="390"/>
        </pc:sldMkLst>
      </pc:sldChg>
      <pc:sldChg chg="del">
        <pc:chgData name="Alexander Graening" userId="c6019d98b9ab27ae" providerId="LiveId" clId="{EF8826E2-FE74-4E21-9F8E-42DA827BCBC5}" dt="2021-07-13T20:22:11.060" v="543" actId="47"/>
        <pc:sldMkLst>
          <pc:docMk/>
          <pc:sldMk cId="1419101383" sldId="391"/>
        </pc:sldMkLst>
      </pc:sldChg>
      <pc:sldChg chg="modSp mod">
        <pc:chgData name="Alexander Graening" userId="c6019d98b9ab27ae" providerId="LiveId" clId="{EF8826E2-FE74-4E21-9F8E-42DA827BCBC5}" dt="2021-07-13T20:01:17.349" v="293" actId="20577"/>
        <pc:sldMkLst>
          <pc:docMk/>
          <pc:sldMk cId="0" sldId="407"/>
        </pc:sldMkLst>
        <pc:spChg chg="mod">
          <ac:chgData name="Alexander Graening" userId="c6019d98b9ab27ae" providerId="LiveId" clId="{EF8826E2-FE74-4E21-9F8E-42DA827BCBC5}" dt="2021-07-13T20:01:17.349" v="293" actId="20577"/>
          <ac:spMkLst>
            <pc:docMk/>
            <pc:sldMk cId="0" sldId="407"/>
            <ac:spMk id="157" creationId="{00000000-0000-0000-0000-000000000000}"/>
          </ac:spMkLst>
        </pc:spChg>
      </pc:sldChg>
      <pc:sldChg chg="ord">
        <pc:chgData name="Alexander Graening" userId="c6019d98b9ab27ae" providerId="LiveId" clId="{EF8826E2-FE74-4E21-9F8E-42DA827BCBC5}" dt="2021-07-13T20:01:04.077" v="278"/>
        <pc:sldMkLst>
          <pc:docMk/>
          <pc:sldMk cId="0" sldId="408"/>
        </pc:sldMkLst>
      </pc:sldChg>
      <pc:sldChg chg="modSp mod ord">
        <pc:chgData name="Alexander Graening" userId="c6019d98b9ab27ae" providerId="LiveId" clId="{EF8826E2-FE74-4E21-9F8E-42DA827BCBC5}" dt="2021-07-13T20:10:22.810" v="530" actId="20577"/>
        <pc:sldMkLst>
          <pc:docMk/>
          <pc:sldMk cId="491481415" sldId="415"/>
        </pc:sldMkLst>
        <pc:spChg chg="mod">
          <ac:chgData name="Alexander Graening" userId="c6019d98b9ab27ae" providerId="LiveId" clId="{EF8826E2-FE74-4E21-9F8E-42DA827BCBC5}" dt="2021-07-13T20:10:22.810" v="530" actId="20577"/>
          <ac:spMkLst>
            <pc:docMk/>
            <pc:sldMk cId="491481415" sldId="415"/>
            <ac:spMk id="3" creationId="{9978B777-DA47-4A3E-AAA6-DE71C6FCFAE4}"/>
          </ac:spMkLst>
        </pc:spChg>
      </pc:sldChg>
      <pc:sldChg chg="add">
        <pc:chgData name="Alexander Graening" userId="c6019d98b9ab27ae" providerId="LiveId" clId="{EF8826E2-FE74-4E21-9F8E-42DA827BCBC5}" dt="2021-07-13T20:11:07.800" v="531"/>
        <pc:sldMkLst>
          <pc:docMk/>
          <pc:sldMk cId="1737424989" sldId="416"/>
        </pc:sldMkLst>
      </pc:sldChg>
      <pc:sldMasterChg chg="delSldLayout">
        <pc:chgData name="Alexander Graening" userId="c6019d98b9ab27ae" providerId="LiveId" clId="{EF8826E2-FE74-4E21-9F8E-42DA827BCBC5}" dt="2021-07-13T20:22:08.886" v="536" actId="47"/>
        <pc:sldMasterMkLst>
          <pc:docMk/>
          <pc:sldMasterMk cId="0" sldId="2147483660"/>
        </pc:sldMasterMkLst>
        <pc:sldLayoutChg chg="del">
          <pc:chgData name="Alexander Graening" userId="c6019d98b9ab27ae" providerId="LiveId" clId="{EF8826E2-FE74-4E21-9F8E-42DA827BCBC5}" dt="2021-07-13T20:22:08.886" v="536" actId="47"/>
          <pc:sldLayoutMkLst>
            <pc:docMk/>
            <pc:sldMasterMk cId="0" sldId="2147483660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13</a:t>
            </a:fld>
            <a:endParaRPr lang="en-US" sz="12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74507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4435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7239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8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245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571500" y="5016500"/>
            <a:ext cx="11861799" cy="4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 rot="5400000">
            <a:off x="4133850" y="1454150"/>
            <a:ext cx="4737100" cy="118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 rot="5400000">
            <a:off x="6073775" y="3394074"/>
            <a:ext cx="9753599" cy="2965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 rot="5400000">
            <a:off x="66675" y="504824"/>
            <a:ext cx="9753599" cy="8743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5854700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6578600" y="2324100"/>
            <a:ext cx="5854700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162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162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36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36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50875" y="388937"/>
            <a:ext cx="4278312" cy="1652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084762" y="388937"/>
            <a:ext cx="7269161" cy="8323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63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2" cy="667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2549525" y="871537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2787650" y="107950"/>
            <a:ext cx="7429500" cy="118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6073775" y="3394074"/>
            <a:ext cx="9753599" cy="2965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66675" y="504824"/>
            <a:ext cx="9753599" cy="8743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027112" y="6267450"/>
            <a:ext cx="11053761" cy="1936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027112" y="4133850"/>
            <a:ext cx="11053761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71500" y="5016500"/>
            <a:ext cx="5854700" cy="4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6578600" y="5016500"/>
            <a:ext cx="5854700" cy="4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162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162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36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36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50875" y="388937"/>
            <a:ext cx="4278312" cy="1652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5084762" y="388937"/>
            <a:ext cx="7269161" cy="8323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2" cy="667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2549525" y="871537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71500" y="5016500"/>
            <a:ext cx="11861799" cy="4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programiz.com/dsa/stack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hyperlink" Target="https://github.com/UCLA-LACC-21/M2_Algorithms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hape 143"/>
          <p:cNvCxnSpPr/>
          <p:nvPr/>
        </p:nvCxnSpPr>
        <p:spPr>
          <a:xfrm>
            <a:off x="647700" y="4749800"/>
            <a:ext cx="11709400" cy="1587"/>
          </a:xfrm>
          <a:prstGeom prst="straightConnector1">
            <a:avLst/>
          </a:prstGeom>
          <a:noFill/>
          <a:ln w="12700" cap="flat" cmpd="sng">
            <a:solidFill>
              <a:srgbClr val="88888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5" name="Shape 1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5000" y="457200"/>
            <a:ext cx="2044699" cy="20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091738" y="8186738"/>
            <a:ext cx="2666999" cy="123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44500" y="8267700"/>
            <a:ext cx="1016000" cy="102076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4495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0" y="5029200"/>
            <a:ext cx="13004799" cy="609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6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Alexander Graening, Brian Wang, Ziqi Wang, Wojciech </a:t>
            </a:r>
            <a:r>
              <a:rPr lang="en-US" sz="2600" err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Romaszkan</a:t>
            </a:r>
            <a:endParaRPr lang="en-US" sz="2600" err="1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  <a:p>
            <a:pPr algn="ctr">
              <a:buClr>
                <a:schemeClr val="dk1"/>
              </a:buClr>
              <a:buSzPct val="25000"/>
              <a:buFont typeface="Helvetica Neue" panose="020B0604020202020204"/>
            </a:pPr>
            <a:r>
              <a:rPr lang="en-US" sz="2600" u="sng" err="1">
                <a:solidFill>
                  <a:schemeClr val="hlink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agraening</a:t>
            </a:r>
            <a:r>
              <a:rPr lang="en-US" sz="2600" u="sng">
                <a:solidFill>
                  <a:schemeClr val="hlink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, wangbri1, wangzq312, wromaszkan@</a:t>
            </a:r>
            <a:r>
              <a:rPr lang="en-US" sz="2600" b="0" i="0" u="sng" strike="noStrike" cap="none">
                <a:solidFill>
                  <a:schemeClr val="hlink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ucla.edu</a:t>
            </a:r>
            <a:endParaRPr lang="en-US" sz="2600" b="0" i="0" u="sng" strike="noStrike" cap="none">
              <a:solidFill>
                <a:schemeClr val="hlink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</a:pPr>
            <a:endParaRPr sz="2600" b="0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</a:pPr>
            <a:endParaRPr sz="2600" b="0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" name="Shape 150"/>
          <p:cNvSpPr txBox="1">
            <a:spLocks noGrp="1"/>
          </p:cNvSpPr>
          <p:nvPr/>
        </p:nvSpPr>
        <p:spPr>
          <a:xfrm>
            <a:off x="1154430" y="7138035"/>
            <a:ext cx="11047730" cy="55181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</a:t>
            </a:r>
            <a:r>
              <a:rPr lang="en-US" sz="2000" dirty="0">
                <a:sym typeface="Helvetica Neue" panose="020B0604020202020204"/>
              </a:rPr>
              <a:t>We thank 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istorical contributors:  Tianmu Li,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Santadeep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Pal, </a:t>
            </a:r>
            <a:r>
              <a:rPr lang="en-US" sz="2000" dirty="0">
                <a:sym typeface="Helvetica Neue" panose="020B0604020202020204"/>
              </a:rPr>
              <a:t>Dr. John Lee, Dr. Rani </a:t>
            </a:r>
            <a:r>
              <a:rPr lang="en-US" sz="2000" dirty="0" err="1">
                <a:sym typeface="Helvetica Neue" panose="020B0604020202020204"/>
              </a:rPr>
              <a:t>Ghaida</a:t>
            </a:r>
            <a:r>
              <a:rPr lang="en-US" sz="2000" dirty="0">
                <a:sym typeface="Helvetica Neue" panose="020B0604020202020204"/>
              </a:rPr>
              <a:t>. Dr. </a:t>
            </a:r>
            <a:r>
              <a:rPr lang="en-US" sz="2000" dirty="0" err="1">
                <a:sym typeface="Helvetica Neue" panose="020B0604020202020204"/>
              </a:rPr>
              <a:t>Abde</a:t>
            </a:r>
            <a:r>
              <a:rPr lang="en-US" sz="2000" dirty="0">
                <a:sym typeface="Helvetica Neue" panose="020B0604020202020204"/>
              </a:rPr>
              <a:t> Ali </a:t>
            </a:r>
            <a:r>
              <a:rPr lang="en-US" sz="2000" dirty="0" err="1">
                <a:sym typeface="Helvetica Neue" panose="020B0604020202020204"/>
              </a:rPr>
              <a:t>Kagalwalla</a:t>
            </a:r>
            <a:r>
              <a:rPr lang="en-US" sz="2000" dirty="0">
                <a:sym typeface="Helvetica Neue" panose="020B0604020202020204"/>
              </a:rPr>
              <a:t> and Dr. Yasmine </a:t>
            </a:r>
            <a:r>
              <a:rPr lang="en-US" sz="2000" dirty="0" err="1">
                <a:sym typeface="Helvetica Neue" panose="020B0604020202020204"/>
              </a:rPr>
              <a:t>Badr</a:t>
            </a:r>
            <a:r>
              <a:rPr lang="en-US" sz="2000" dirty="0">
                <a:sym typeface="Helvetica Neue" panose="020B0604020202020204"/>
              </a:rPr>
              <a:t>. Some slides materials are based on </a:t>
            </a:r>
            <a:r>
              <a:rPr lang="en-US" sz="2000" i="1" dirty="0">
                <a:sym typeface="Helvetica Neue" panose="020B0604020202020204"/>
              </a:rPr>
              <a:t>Introduction to Algorithms </a:t>
            </a:r>
            <a:r>
              <a:rPr lang="en-US" sz="2000" dirty="0">
                <a:sym typeface="Helvetica Neue" panose="020B0604020202020204"/>
              </a:rPr>
              <a:t>by </a:t>
            </a:r>
            <a:r>
              <a:rPr lang="en-US" sz="2000" dirty="0" err="1">
                <a:sym typeface="Helvetica Neue" panose="020B0604020202020204"/>
              </a:rPr>
              <a:t>Cormen</a:t>
            </a:r>
            <a:r>
              <a:rPr lang="en-US" sz="2000" dirty="0">
                <a:sym typeface="Helvetica Neue" panose="020B0604020202020204"/>
              </a:rPr>
              <a:t> et al. and </a:t>
            </a:r>
            <a:r>
              <a:rPr lang="en-US" sz="2000" i="1" dirty="0">
                <a:sym typeface="Helvetica Neue" panose="020B0604020202020204"/>
              </a:rPr>
              <a:t>Algorithms, 4th Edition </a:t>
            </a:r>
            <a:r>
              <a:rPr lang="en-US" sz="2000" dirty="0">
                <a:sym typeface="Helvetica Neue" panose="020B0604020202020204"/>
              </a:rPr>
              <a:t>by Robert Sedgewick and Kevin Wayne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Agenda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12800" y="19050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lang="en-US" sz="2600" i="0" u="none" strike="noStrike" cap="none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What sort of problems are solved with algorithms?</a:t>
            </a:r>
          </a:p>
          <a:p>
            <a:pPr marL="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lang="en-US" b="1" dirty="0">
                <a:solidFill>
                  <a:srgbClr val="C00000"/>
                </a:solidFill>
                <a:sym typeface="Helvetica Neue" panose="020B0604020202020204"/>
              </a:rPr>
              <a:t>Common Data Structures in Programing</a:t>
            </a:r>
          </a:p>
          <a:p>
            <a:pPr marL="1562100" marR="0" lvl="4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C00000"/>
                </a:solidFill>
                <a:sym typeface="Helvetica Neue" panose="020B0604020202020204"/>
              </a:rPr>
              <a:t>Linked List, Queue, Stack, Tree, Graph</a:t>
            </a:r>
          </a:p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Search Algorithms</a:t>
            </a:r>
          </a:p>
          <a:p>
            <a:pPr marL="1562100" marR="0" lvl="4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dirty="0">
                <a:sym typeface="Helvetica Neue" panose="020B0604020202020204"/>
              </a:rPr>
              <a:t>Sequential Search</a:t>
            </a:r>
          </a:p>
          <a:p>
            <a:pPr marL="1562100" marR="0" lvl="4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dirty="0">
                <a:sym typeface="Helvetica Neue" panose="020B0604020202020204"/>
              </a:rPr>
              <a:t>Time Complexity and Space Complexity</a:t>
            </a:r>
          </a:p>
          <a:p>
            <a:pPr marL="1562100" marR="0" lvl="4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altLang="zh-CN" dirty="0">
                <a:sym typeface="Helvetica Neue" panose="020B0604020202020204"/>
              </a:rPr>
              <a:t>Binary Search [</a:t>
            </a:r>
            <a:r>
              <a:rPr lang="en-US" altLang="zh-CN" i="1" dirty="0">
                <a:solidFill>
                  <a:srgbClr val="008000"/>
                </a:solidFill>
                <a:sym typeface="Helvetica Neue" panose="020B0604020202020204"/>
              </a:rPr>
              <a:t>Exercise </a:t>
            </a:r>
            <a:r>
              <a:rPr lang="en-US" altLang="zh-CN" dirty="0">
                <a:sym typeface="Helvetica Neue" panose="020B0604020202020204"/>
              </a:rPr>
              <a:t>]</a:t>
            </a:r>
            <a:endParaRPr lang="en-US" altLang="zh-CN"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lang="en-US" altLang="zh-CN" dirty="0">
                <a:sym typeface="Helvetica Neue" panose="020B0604020202020204"/>
              </a:rPr>
              <a:t>Sorting Algorithms</a:t>
            </a:r>
          </a:p>
          <a:p>
            <a:pPr marL="1562100" marR="0" lvl="4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altLang="zh-CN" dirty="0">
                <a:sym typeface="Helvetica Neue" panose="020B0604020202020204"/>
              </a:rPr>
              <a:t>Bubble Sort  [</a:t>
            </a:r>
            <a:r>
              <a:rPr lang="en-US" altLang="zh-CN" i="1" dirty="0">
                <a:solidFill>
                  <a:srgbClr val="008000"/>
                </a:solidFill>
                <a:sym typeface="Helvetica Neue" panose="020B0604020202020204"/>
              </a:rPr>
              <a:t>Exercise </a:t>
            </a:r>
            <a:r>
              <a:rPr lang="en-US" altLang="zh-CN" dirty="0">
                <a:sym typeface="Helvetica Neue" panose="020B0604020202020204"/>
              </a:rPr>
              <a:t>]</a:t>
            </a:r>
          </a:p>
          <a:p>
            <a:pPr marL="1562100" marR="0" lvl="4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altLang="zh-CN" dirty="0">
                <a:sym typeface="Helvetica Neue" panose="020B0604020202020204"/>
              </a:rPr>
              <a:t>Insertion Sort</a:t>
            </a:r>
          </a:p>
          <a:p>
            <a:pPr marL="1562100" marR="0" lvl="4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altLang="zh-CN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Selection Sort</a:t>
            </a:r>
          </a:p>
          <a:p>
            <a:pPr marL="1562100" marR="0" lvl="4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altLang="zh-CN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Quick Sort </a:t>
            </a:r>
            <a:r>
              <a:rPr lang="en-US" altLang="zh-CN" dirty="0">
                <a:sym typeface="Helvetica Neue" panose="020B0604020202020204"/>
              </a:rPr>
              <a:t> </a:t>
            </a:r>
          </a:p>
          <a:p>
            <a:pPr marL="1562100" marR="0" lvl="4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altLang="zh-CN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Merge Sort </a:t>
            </a:r>
            <a:r>
              <a:rPr lang="en-US" altLang="zh-CN" dirty="0">
                <a:sym typeface="Helvetica Neue" panose="020B0604020202020204"/>
              </a:rPr>
              <a:t>[</a:t>
            </a:r>
            <a:r>
              <a:rPr lang="en-US" altLang="zh-CN" i="1" dirty="0">
                <a:solidFill>
                  <a:srgbClr val="008000"/>
                </a:solidFill>
                <a:sym typeface="Helvetica Neue" panose="020B0604020202020204"/>
              </a:rPr>
              <a:t>Optional Exercise </a:t>
            </a:r>
            <a:r>
              <a:rPr lang="en-US" altLang="zh-CN" dirty="0">
                <a:sym typeface="Helvetica Neue" panose="020B0604020202020204"/>
              </a:rPr>
              <a:t>]</a:t>
            </a:r>
            <a:endParaRPr lang="en-US" altLang="zh-CN"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A616-B386-4D9D-A2C2-325A0468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Data Structures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3990B-534A-4F37-9BEF-76E12ECC8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Different data structures are good for different problems or different algorithms.</a:t>
            </a:r>
          </a:p>
          <a:p>
            <a:endParaRPr lang="en-US" dirty="0"/>
          </a:p>
          <a:p>
            <a:r>
              <a:rPr lang="en-US" dirty="0"/>
              <a:t> Characteristics of an ideal data structure</a:t>
            </a:r>
          </a:p>
          <a:p>
            <a:pPr lvl="1">
              <a:buFontTx/>
              <a:buChar char="-"/>
            </a:pPr>
            <a:r>
              <a:rPr lang="en-US" dirty="0"/>
              <a:t> Fast to access the data you need</a:t>
            </a:r>
          </a:p>
          <a:p>
            <a:pPr lvl="1">
              <a:buFontTx/>
              <a:buChar char="-"/>
            </a:pPr>
            <a:r>
              <a:rPr lang="en-US" dirty="0"/>
              <a:t> Fast to add or remove items</a:t>
            </a:r>
          </a:p>
          <a:p>
            <a:endParaRPr lang="en-US" dirty="0"/>
          </a:p>
          <a:p>
            <a:r>
              <a:rPr lang="en-US" dirty="0"/>
              <a:t> Arrays</a:t>
            </a:r>
          </a:p>
          <a:p>
            <a:endParaRPr lang="en-US" dirty="0"/>
          </a:p>
          <a:p>
            <a:r>
              <a:rPr lang="en-US" dirty="0"/>
              <a:t> Linked lists and variants</a:t>
            </a:r>
          </a:p>
          <a:p>
            <a:endParaRPr lang="en-US" dirty="0"/>
          </a:p>
          <a:p>
            <a:r>
              <a:rPr lang="en-US" dirty="0"/>
              <a:t> Graphs and trees</a:t>
            </a:r>
          </a:p>
        </p:txBody>
      </p:sp>
    </p:spTree>
    <p:extLst>
      <p:ext uri="{BB962C8B-B14F-4D97-AF65-F5344CB8AC3E}">
        <p14:creationId xmlns:p14="http://schemas.microsoft.com/office/powerpoint/2010/main" val="334042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58D0-E9E2-4A6A-8F34-5B7CFDD5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Data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68E2-0F0B-462B-A44B-4292B3E8C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Array (This is the simplest structure.)</a:t>
            </a:r>
          </a:p>
          <a:p>
            <a:pPr marL="165100" indent="0">
              <a:buNone/>
            </a:pPr>
            <a:r>
              <a:rPr lang="en-US" dirty="0"/>
              <a:t>    - Keep track of the starting point of the array in memory.</a:t>
            </a:r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r>
              <a:rPr lang="en-US" dirty="0"/>
              <a:t>    - To access item 4, just count over from the starting point.</a:t>
            </a:r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r>
              <a:rPr lang="en-US" dirty="0"/>
              <a:t>    - This works for checking what is stored in the array or changing the value.</a:t>
            </a:r>
          </a:p>
          <a:p>
            <a:pPr marL="165100" indent="0">
              <a:buNone/>
            </a:pPr>
            <a:r>
              <a:rPr lang="en-US" dirty="0"/>
              <a:t>    - What happens if I want to make the array bigger?</a:t>
            </a:r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r>
              <a:rPr lang="en-US" dirty="0"/>
              <a:t>    - What if I want to find an entry with a specific value? (Check all items.)</a:t>
            </a:r>
          </a:p>
          <a:p>
            <a:pPr marL="165100" indent="0">
              <a:buNone/>
            </a:pPr>
            <a:r>
              <a:rPr lang="en-US" dirty="0"/>
              <a:t>    - Arrays are an excellent structure if you know how many items you want to store and you know where they will be.</a:t>
            </a:r>
          </a:p>
          <a:p>
            <a:pPr marL="16510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515219-6B17-4953-9710-CA283AC96704}"/>
              </a:ext>
            </a:extLst>
          </p:cNvPr>
          <p:cNvGraphicFramePr>
            <a:graphicFrameLocks noGrp="1"/>
          </p:cNvGraphicFramePr>
          <p:nvPr/>
        </p:nvGraphicFramePr>
        <p:xfrm>
          <a:off x="2167466" y="3469472"/>
          <a:ext cx="86698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9">
                  <a:extLst>
                    <a:ext uri="{9D8B030D-6E8A-4147-A177-3AD203B41FA5}">
                      <a16:colId xmlns:a16="http://schemas.microsoft.com/office/drawing/2014/main" val="234381815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2890112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72740905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617409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0768307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41484571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84643386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13671798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5538101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0491673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343720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2206386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835266416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49866532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01664221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3663647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715675420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12264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75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8E4DCC-8A59-4F5A-9049-F6DF9C19C75F}"/>
              </a:ext>
            </a:extLst>
          </p:cNvPr>
          <p:cNvCxnSpPr/>
          <p:nvPr/>
        </p:nvCxnSpPr>
        <p:spPr>
          <a:xfrm flipV="1">
            <a:off x="3853540" y="3840312"/>
            <a:ext cx="0" cy="35285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891B64-C9CE-4E15-A1C3-971ADBED0138}"/>
              </a:ext>
            </a:extLst>
          </p:cNvPr>
          <p:cNvSpPr txBox="1"/>
          <p:nvPr/>
        </p:nvSpPr>
        <p:spPr>
          <a:xfrm>
            <a:off x="2965266" y="4166071"/>
            <a:ext cx="177654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in memory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D7E5C8C-0402-4F15-B9EA-D5841668C5DF}"/>
              </a:ext>
            </a:extLst>
          </p:cNvPr>
          <p:cNvGraphicFramePr>
            <a:graphicFrameLocks noGrp="1"/>
          </p:cNvGraphicFramePr>
          <p:nvPr/>
        </p:nvGraphicFramePr>
        <p:xfrm>
          <a:off x="2169643" y="5130630"/>
          <a:ext cx="86698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9">
                  <a:extLst>
                    <a:ext uri="{9D8B030D-6E8A-4147-A177-3AD203B41FA5}">
                      <a16:colId xmlns:a16="http://schemas.microsoft.com/office/drawing/2014/main" val="234381815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2890112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72740905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617409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0768307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41484571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84643386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13671798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5538101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0491673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343720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2206386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835266416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49866532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01664221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3663647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715675420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12264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750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5E9162-6924-4983-B953-BE499BB211C7}"/>
              </a:ext>
            </a:extLst>
          </p:cNvPr>
          <p:cNvCxnSpPr/>
          <p:nvPr/>
        </p:nvCxnSpPr>
        <p:spPr>
          <a:xfrm flipV="1">
            <a:off x="5826027" y="5501470"/>
            <a:ext cx="0" cy="35285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2FC8F56-FBED-4B65-8B7E-E7D66A88A40E}"/>
              </a:ext>
            </a:extLst>
          </p:cNvPr>
          <p:cNvSpPr/>
          <p:nvPr/>
        </p:nvSpPr>
        <p:spPr>
          <a:xfrm>
            <a:off x="3853540" y="5590904"/>
            <a:ext cx="359226" cy="173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A017F67-5FB5-48D4-BB58-59381B852914}"/>
              </a:ext>
            </a:extLst>
          </p:cNvPr>
          <p:cNvSpPr/>
          <p:nvPr/>
        </p:nvSpPr>
        <p:spPr>
          <a:xfrm>
            <a:off x="4352103" y="5590904"/>
            <a:ext cx="359226" cy="173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08443E6-9491-4F73-B835-035C1DF32598}"/>
              </a:ext>
            </a:extLst>
          </p:cNvPr>
          <p:cNvSpPr/>
          <p:nvPr/>
        </p:nvSpPr>
        <p:spPr>
          <a:xfrm>
            <a:off x="4861554" y="5590904"/>
            <a:ext cx="359226" cy="173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01B6B33-F238-4131-9CF7-4C69CF43506B}"/>
              </a:ext>
            </a:extLst>
          </p:cNvPr>
          <p:cNvSpPr/>
          <p:nvPr/>
        </p:nvSpPr>
        <p:spPr>
          <a:xfrm>
            <a:off x="5372091" y="5590904"/>
            <a:ext cx="359226" cy="173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5F722-F074-4F29-8B95-74D794D798B6}"/>
              </a:ext>
            </a:extLst>
          </p:cNvPr>
          <p:cNvSpPr txBox="1"/>
          <p:nvPr/>
        </p:nvSpPr>
        <p:spPr>
          <a:xfrm>
            <a:off x="8216544" y="3509508"/>
            <a:ext cx="18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WordDocument.docx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8703B-6486-45B3-9098-6FF960FB9565}"/>
              </a:ext>
            </a:extLst>
          </p:cNvPr>
          <p:cNvSpPr txBox="1"/>
          <p:nvPr/>
        </p:nvSpPr>
        <p:spPr>
          <a:xfrm>
            <a:off x="8216544" y="5162161"/>
            <a:ext cx="18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WordDocument.docx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2EF5B1-48C5-4935-B2CC-F5C37B4B469E}"/>
              </a:ext>
            </a:extLst>
          </p:cNvPr>
          <p:cNvSpPr txBox="1"/>
          <p:nvPr/>
        </p:nvSpPr>
        <p:spPr>
          <a:xfrm>
            <a:off x="2361848" y="3485274"/>
            <a:ext cx="1077672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Photo.png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E04F104D-F2DD-4F9F-A037-8EB5C2A68B06}"/>
              </a:ext>
            </a:extLst>
          </p:cNvPr>
          <p:cNvGraphicFramePr>
            <a:graphicFrameLocks noGrp="1"/>
          </p:cNvGraphicFramePr>
          <p:nvPr/>
        </p:nvGraphicFramePr>
        <p:xfrm>
          <a:off x="2167466" y="5130630"/>
          <a:ext cx="86698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9">
                  <a:extLst>
                    <a:ext uri="{9D8B030D-6E8A-4147-A177-3AD203B41FA5}">
                      <a16:colId xmlns:a16="http://schemas.microsoft.com/office/drawing/2014/main" val="234381815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2890112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72740905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617409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0768307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41484571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84643386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13671798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5538101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0491673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343720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2206386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835266416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49866532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01664221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3663647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715675420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12264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75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D82DF13-4E66-4AE0-BFA3-BCECA690E167}"/>
              </a:ext>
            </a:extLst>
          </p:cNvPr>
          <p:cNvSpPr txBox="1"/>
          <p:nvPr/>
        </p:nvSpPr>
        <p:spPr>
          <a:xfrm>
            <a:off x="2361848" y="5146432"/>
            <a:ext cx="1077672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Photo.png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448C1F-3167-4BB8-AF0A-494246FB79BE}"/>
              </a:ext>
            </a:extLst>
          </p:cNvPr>
          <p:cNvSpPr txBox="1"/>
          <p:nvPr/>
        </p:nvSpPr>
        <p:spPr>
          <a:xfrm>
            <a:off x="8216544" y="5143163"/>
            <a:ext cx="18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WordDocument.docx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B0C807-9DA3-4FCA-9F6F-F5A43DC60057}"/>
              </a:ext>
            </a:extLst>
          </p:cNvPr>
          <p:cNvSpPr txBox="1"/>
          <p:nvPr/>
        </p:nvSpPr>
        <p:spPr>
          <a:xfrm>
            <a:off x="5107567" y="4822852"/>
            <a:ext cx="8882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MyArray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91641B-EE35-4868-B429-1D9E811D1D05}"/>
              </a:ext>
            </a:extLst>
          </p:cNvPr>
          <p:cNvSpPr txBox="1"/>
          <p:nvPr/>
        </p:nvSpPr>
        <p:spPr>
          <a:xfrm>
            <a:off x="5107567" y="3177496"/>
            <a:ext cx="8882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MyArray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90AD87C4-9C48-4E12-A1C9-AFDA7DE09529}"/>
              </a:ext>
            </a:extLst>
          </p:cNvPr>
          <p:cNvGraphicFramePr>
            <a:graphicFrameLocks noGrp="1"/>
          </p:cNvGraphicFramePr>
          <p:nvPr/>
        </p:nvGraphicFramePr>
        <p:xfrm>
          <a:off x="2169643" y="7067559"/>
          <a:ext cx="86698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59">
                  <a:extLst>
                    <a:ext uri="{9D8B030D-6E8A-4147-A177-3AD203B41FA5}">
                      <a16:colId xmlns:a16="http://schemas.microsoft.com/office/drawing/2014/main" val="234381815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2890112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72740905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617409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0768307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41484571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846433867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13671798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155381011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80491673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3437209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2206386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835266416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49866532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4016642214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1366364715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2715675420"/>
                    </a:ext>
                  </a:extLst>
                </a:gridCol>
                <a:gridCol w="481659">
                  <a:extLst>
                    <a:ext uri="{9D8B030D-6E8A-4147-A177-3AD203B41FA5}">
                      <a16:colId xmlns:a16="http://schemas.microsoft.com/office/drawing/2014/main" val="312264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6750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388984-4CE2-4387-9B10-0DCEEFDF5940}"/>
              </a:ext>
            </a:extLst>
          </p:cNvPr>
          <p:cNvCxnSpPr/>
          <p:nvPr/>
        </p:nvCxnSpPr>
        <p:spPr>
          <a:xfrm flipV="1">
            <a:off x="7713610" y="7438399"/>
            <a:ext cx="0" cy="35285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C821899-35E5-4839-9FFF-A49FF9E07C07}"/>
              </a:ext>
            </a:extLst>
          </p:cNvPr>
          <p:cNvSpPr txBox="1"/>
          <p:nvPr/>
        </p:nvSpPr>
        <p:spPr>
          <a:xfrm>
            <a:off x="8216544" y="7099090"/>
            <a:ext cx="18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WordDocument.docx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E8F3A0-0114-4561-9836-6FD2B619C746}"/>
              </a:ext>
            </a:extLst>
          </p:cNvPr>
          <p:cNvSpPr txBox="1"/>
          <p:nvPr/>
        </p:nvSpPr>
        <p:spPr>
          <a:xfrm>
            <a:off x="2361848" y="7083361"/>
            <a:ext cx="1077672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Photo.png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D64D35-2CC0-4109-8B23-D025CFF66116}"/>
              </a:ext>
            </a:extLst>
          </p:cNvPr>
          <p:cNvSpPr txBox="1"/>
          <p:nvPr/>
        </p:nvSpPr>
        <p:spPr>
          <a:xfrm>
            <a:off x="5107567" y="6759781"/>
            <a:ext cx="88827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MyArray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04197B-B530-4ABB-BA05-FDEBA1569899}"/>
              </a:ext>
            </a:extLst>
          </p:cNvPr>
          <p:cNvCxnSpPr/>
          <p:nvPr/>
        </p:nvCxnSpPr>
        <p:spPr>
          <a:xfrm>
            <a:off x="7471954" y="7067559"/>
            <a:ext cx="431067" cy="339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B52B5D6-E3BD-4450-90AD-286396A6B5F9}"/>
              </a:ext>
            </a:extLst>
          </p:cNvPr>
          <p:cNvCxnSpPr>
            <a:cxnSpLocks/>
          </p:cNvCxnSpPr>
          <p:nvPr/>
        </p:nvCxnSpPr>
        <p:spPr>
          <a:xfrm flipV="1">
            <a:off x="7481155" y="7083361"/>
            <a:ext cx="421866" cy="339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F158E8-C63E-4F19-B784-7D2BA9767E09}"/>
              </a:ext>
            </a:extLst>
          </p:cNvPr>
          <p:cNvSpPr txBox="1"/>
          <p:nvPr/>
        </p:nvSpPr>
        <p:spPr>
          <a:xfrm>
            <a:off x="1819123" y="3478696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6D162B-13A8-46DA-9866-09C0A96A56C6}"/>
              </a:ext>
            </a:extLst>
          </p:cNvPr>
          <p:cNvSpPr txBox="1"/>
          <p:nvPr/>
        </p:nvSpPr>
        <p:spPr>
          <a:xfrm>
            <a:off x="1819123" y="5119238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912CE7-25B6-4BE8-8FF0-3A4C537E62AA}"/>
              </a:ext>
            </a:extLst>
          </p:cNvPr>
          <p:cNvSpPr txBox="1"/>
          <p:nvPr/>
        </p:nvSpPr>
        <p:spPr>
          <a:xfrm>
            <a:off x="1819123" y="7067559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6649B2-946F-4B6B-9BB8-FA30D9898422}"/>
              </a:ext>
            </a:extLst>
          </p:cNvPr>
          <p:cNvSpPr txBox="1"/>
          <p:nvPr/>
        </p:nvSpPr>
        <p:spPr>
          <a:xfrm>
            <a:off x="10837328" y="3478696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C75780-D8DF-4FB9-85BE-EEED26C2DEC4}"/>
              </a:ext>
            </a:extLst>
          </p:cNvPr>
          <p:cNvSpPr txBox="1"/>
          <p:nvPr/>
        </p:nvSpPr>
        <p:spPr>
          <a:xfrm>
            <a:off x="10837328" y="5119238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32596C-E692-4246-AFE2-9115911C5C48}"/>
              </a:ext>
            </a:extLst>
          </p:cNvPr>
          <p:cNvSpPr txBox="1"/>
          <p:nvPr/>
        </p:nvSpPr>
        <p:spPr>
          <a:xfrm>
            <a:off x="10837328" y="7067559"/>
            <a:ext cx="34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pic>
        <p:nvPicPr>
          <p:cNvPr id="44" name="Picture 2" descr="Bookshelf Graphic Vector Illustration.">
            <a:extLst>
              <a:ext uri="{FF2B5EF4-FFF2-40B4-BE49-F238E27FC236}">
                <a16:creationId xmlns:a16="http://schemas.microsoft.com/office/drawing/2014/main" id="{EBDEC502-CB34-4D15-B301-02FA63D8C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F5D8"/>
              </a:clrFrom>
              <a:clrTo>
                <a:srgbClr val="FAF5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3" t="5494" r="35435" b="67353"/>
          <a:stretch/>
        </p:blipFill>
        <p:spPr bwMode="auto">
          <a:xfrm>
            <a:off x="9349702" y="641824"/>
            <a:ext cx="2375188" cy="12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09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3" grpId="0"/>
      <p:bldP spid="34" grpId="0"/>
      <p:bldP spid="36" grpId="0"/>
      <p:bldP spid="35" grpId="0"/>
      <p:bldP spid="37" grpId="0"/>
      <p:bldP spid="40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19C4CC77-BD85-4F38-AF87-6EC8A498B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2"/>
          <a:stretch/>
        </p:blipFill>
        <p:spPr>
          <a:xfrm>
            <a:off x="3164250" y="4248977"/>
            <a:ext cx="6993542" cy="5504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0D881-9485-4505-BE96-A8E10BBB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378F9-36C0-466E-92B7-2E6F329E6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Unlike arrays, this data structure makes it easy to increase the number of items you are storing.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AAE534-57FA-4BB3-BF9E-D5125E9F152A}"/>
              </a:ext>
            </a:extLst>
          </p:cNvPr>
          <p:cNvGraphicFramePr>
            <a:graphicFrameLocks noGrp="1"/>
          </p:cNvGraphicFramePr>
          <p:nvPr/>
        </p:nvGraphicFramePr>
        <p:xfrm>
          <a:off x="3164251" y="4259863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DCC718E3-4C8C-4884-9E36-8913E505DB28}"/>
              </a:ext>
            </a:extLst>
          </p:cNvPr>
          <p:cNvGraphicFramePr>
            <a:graphicFrameLocks noGrp="1"/>
          </p:cNvGraphicFramePr>
          <p:nvPr/>
        </p:nvGraphicFramePr>
        <p:xfrm>
          <a:off x="3861816" y="5636907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B980DAD9-7FEF-4720-BCA7-2DC6FD60AE70}"/>
              </a:ext>
            </a:extLst>
          </p:cNvPr>
          <p:cNvGraphicFramePr>
            <a:graphicFrameLocks noGrp="1"/>
          </p:cNvGraphicFramePr>
          <p:nvPr/>
        </p:nvGraphicFramePr>
        <p:xfrm>
          <a:off x="5261445" y="4949211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1C394031-A6D8-4EFE-BC65-BA541962FC47}"/>
              </a:ext>
            </a:extLst>
          </p:cNvPr>
          <p:cNvGraphicFramePr>
            <a:graphicFrameLocks noGrp="1"/>
          </p:cNvGraphicFramePr>
          <p:nvPr/>
        </p:nvGraphicFramePr>
        <p:xfrm>
          <a:off x="5957645" y="4949211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DB2A66DF-3BDD-48B8-9625-3F55959A2175}"/>
              </a:ext>
            </a:extLst>
          </p:cNvPr>
          <p:cNvGraphicFramePr>
            <a:graphicFrameLocks noGrp="1"/>
          </p:cNvGraphicFramePr>
          <p:nvPr/>
        </p:nvGraphicFramePr>
        <p:xfrm>
          <a:off x="4563820" y="7717024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07758ADB-E592-4400-B000-EAAA4EAA3772}"/>
              </a:ext>
            </a:extLst>
          </p:cNvPr>
          <p:cNvGraphicFramePr>
            <a:graphicFrameLocks noGrp="1"/>
          </p:cNvGraphicFramePr>
          <p:nvPr/>
        </p:nvGraphicFramePr>
        <p:xfrm>
          <a:off x="8069224" y="7717024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FB581301-484D-47CE-BF5E-310ADF50457E}"/>
              </a:ext>
            </a:extLst>
          </p:cNvPr>
          <p:cNvGraphicFramePr>
            <a:graphicFrameLocks noGrp="1"/>
          </p:cNvGraphicFramePr>
          <p:nvPr/>
        </p:nvGraphicFramePr>
        <p:xfrm>
          <a:off x="8765785" y="7717024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4199FC80-8AAE-4EBE-8C41-2C4776A28F28}"/>
              </a:ext>
            </a:extLst>
          </p:cNvPr>
          <p:cNvGraphicFramePr>
            <a:graphicFrameLocks noGrp="1"/>
          </p:cNvGraphicFramePr>
          <p:nvPr/>
        </p:nvGraphicFramePr>
        <p:xfrm>
          <a:off x="9456903" y="7714777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79C9C4-3BD8-44CC-A642-5EE4BFE38C0D}"/>
              </a:ext>
            </a:extLst>
          </p:cNvPr>
          <p:cNvCxnSpPr>
            <a:cxnSpLocks/>
          </p:cNvCxnSpPr>
          <p:nvPr/>
        </p:nvCxnSpPr>
        <p:spPr>
          <a:xfrm>
            <a:off x="3515977" y="4735286"/>
            <a:ext cx="469218" cy="10287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0EC203-FDA1-4849-9E4E-51F1FD86FD6E}"/>
              </a:ext>
            </a:extLst>
          </p:cNvPr>
          <p:cNvCxnSpPr>
            <a:cxnSpLocks/>
          </p:cNvCxnSpPr>
          <p:nvPr/>
        </p:nvCxnSpPr>
        <p:spPr>
          <a:xfrm flipV="1">
            <a:off x="4197543" y="5094514"/>
            <a:ext cx="1160054" cy="10249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27BB70-EC42-4643-A3AC-24758443FF57}"/>
              </a:ext>
            </a:extLst>
          </p:cNvPr>
          <p:cNvCxnSpPr>
            <a:cxnSpLocks/>
          </p:cNvCxnSpPr>
          <p:nvPr/>
        </p:nvCxnSpPr>
        <p:spPr>
          <a:xfrm flipV="1">
            <a:off x="5559351" y="5094514"/>
            <a:ext cx="521760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A59BBE-2D52-4D3D-B27F-FF37C3F94611}"/>
              </a:ext>
            </a:extLst>
          </p:cNvPr>
          <p:cNvCxnSpPr>
            <a:cxnSpLocks/>
          </p:cNvCxnSpPr>
          <p:nvPr/>
        </p:nvCxnSpPr>
        <p:spPr>
          <a:xfrm flipH="1">
            <a:off x="5022212" y="5432799"/>
            <a:ext cx="1253777" cy="24049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FCBD4A-F6CE-47D6-9AD5-855A6140F7E6}"/>
              </a:ext>
            </a:extLst>
          </p:cNvPr>
          <p:cNvCxnSpPr>
            <a:cxnSpLocks/>
          </p:cNvCxnSpPr>
          <p:nvPr/>
        </p:nvCxnSpPr>
        <p:spPr>
          <a:xfrm flipV="1">
            <a:off x="4935577" y="7855054"/>
            <a:ext cx="3310963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6DC91A-3DB3-4788-88EA-475CC75B28BD}"/>
              </a:ext>
            </a:extLst>
          </p:cNvPr>
          <p:cNvCxnSpPr>
            <a:cxnSpLocks/>
          </p:cNvCxnSpPr>
          <p:nvPr/>
        </p:nvCxnSpPr>
        <p:spPr>
          <a:xfrm flipV="1">
            <a:off x="8427491" y="7857953"/>
            <a:ext cx="521760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B4405D-9489-451B-BD2A-9889C8D2F92D}"/>
              </a:ext>
            </a:extLst>
          </p:cNvPr>
          <p:cNvCxnSpPr>
            <a:cxnSpLocks/>
          </p:cNvCxnSpPr>
          <p:nvPr/>
        </p:nvCxnSpPr>
        <p:spPr>
          <a:xfrm flipV="1">
            <a:off x="9116787" y="7855054"/>
            <a:ext cx="521760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A9793F0F-07A0-44C2-874A-DF5978DD276D}"/>
              </a:ext>
            </a:extLst>
          </p:cNvPr>
          <p:cNvGraphicFramePr>
            <a:graphicFrameLocks noGrp="1"/>
          </p:cNvGraphicFramePr>
          <p:nvPr/>
        </p:nvGraphicFramePr>
        <p:xfrm>
          <a:off x="3338927" y="2277120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2" name="Table 5">
            <a:extLst>
              <a:ext uri="{FF2B5EF4-FFF2-40B4-BE49-F238E27FC236}">
                <a16:creationId xmlns:a16="http://schemas.microsoft.com/office/drawing/2014/main" id="{03B4791C-6158-4C6E-9DD3-7CFADA3EE97A}"/>
              </a:ext>
            </a:extLst>
          </p:cNvPr>
          <p:cNvGraphicFramePr>
            <a:graphicFrameLocks noGrp="1"/>
          </p:cNvGraphicFramePr>
          <p:nvPr/>
        </p:nvGraphicFramePr>
        <p:xfrm>
          <a:off x="4197543" y="226538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3" name="Table 5">
            <a:extLst>
              <a:ext uri="{FF2B5EF4-FFF2-40B4-BE49-F238E27FC236}">
                <a16:creationId xmlns:a16="http://schemas.microsoft.com/office/drawing/2014/main" id="{DD534220-851A-4C41-8026-BF5EC96E7005}"/>
              </a:ext>
            </a:extLst>
          </p:cNvPr>
          <p:cNvGraphicFramePr>
            <a:graphicFrameLocks noGrp="1"/>
          </p:cNvGraphicFramePr>
          <p:nvPr/>
        </p:nvGraphicFramePr>
        <p:xfrm>
          <a:off x="5049143" y="226250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id="{2D6611D3-6D3C-44E2-99A4-5FBD05205977}"/>
              </a:ext>
            </a:extLst>
          </p:cNvPr>
          <p:cNvGraphicFramePr>
            <a:graphicFrameLocks noGrp="1"/>
          </p:cNvGraphicFramePr>
          <p:nvPr/>
        </p:nvGraphicFramePr>
        <p:xfrm>
          <a:off x="5912405" y="2257098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5" name="Table 5">
            <a:extLst>
              <a:ext uri="{FF2B5EF4-FFF2-40B4-BE49-F238E27FC236}">
                <a16:creationId xmlns:a16="http://schemas.microsoft.com/office/drawing/2014/main" id="{F0D34F8F-5999-4A17-A59A-6EC3E4306D96}"/>
              </a:ext>
            </a:extLst>
          </p:cNvPr>
          <p:cNvGraphicFramePr>
            <a:graphicFrameLocks noGrp="1"/>
          </p:cNvGraphicFramePr>
          <p:nvPr/>
        </p:nvGraphicFramePr>
        <p:xfrm>
          <a:off x="6761582" y="2263142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6" name="Table 5">
            <a:extLst>
              <a:ext uri="{FF2B5EF4-FFF2-40B4-BE49-F238E27FC236}">
                <a16:creationId xmlns:a16="http://schemas.microsoft.com/office/drawing/2014/main" id="{133C6325-5E90-492F-9226-97DBC07561FB}"/>
              </a:ext>
            </a:extLst>
          </p:cNvPr>
          <p:cNvGraphicFramePr>
            <a:graphicFrameLocks noGrp="1"/>
          </p:cNvGraphicFramePr>
          <p:nvPr/>
        </p:nvGraphicFramePr>
        <p:xfrm>
          <a:off x="7604890" y="226538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7" name="Table 5">
            <a:extLst>
              <a:ext uri="{FF2B5EF4-FFF2-40B4-BE49-F238E27FC236}">
                <a16:creationId xmlns:a16="http://schemas.microsoft.com/office/drawing/2014/main" id="{8C0D2108-4596-4D15-8575-554D3A864C17}"/>
              </a:ext>
            </a:extLst>
          </p:cNvPr>
          <p:cNvGraphicFramePr>
            <a:graphicFrameLocks noGrp="1"/>
          </p:cNvGraphicFramePr>
          <p:nvPr/>
        </p:nvGraphicFramePr>
        <p:xfrm>
          <a:off x="8435272" y="2267636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graphicFrame>
        <p:nvGraphicFramePr>
          <p:cNvPr id="78" name="Table 5">
            <a:extLst>
              <a:ext uri="{FF2B5EF4-FFF2-40B4-BE49-F238E27FC236}">
                <a16:creationId xmlns:a16="http://schemas.microsoft.com/office/drawing/2014/main" id="{90ABBF88-149B-4149-9F39-46B9505BD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08733"/>
              </p:ext>
            </p:extLst>
          </p:nvPr>
        </p:nvGraphicFramePr>
        <p:xfrm>
          <a:off x="9253122" y="2265389"/>
          <a:ext cx="702004" cy="66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4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29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2B0879B-99B3-479B-B7DA-BECCC840E0F8}"/>
              </a:ext>
            </a:extLst>
          </p:cNvPr>
          <p:cNvCxnSpPr>
            <a:cxnSpLocks/>
          </p:cNvCxnSpPr>
          <p:nvPr/>
        </p:nvCxnSpPr>
        <p:spPr>
          <a:xfrm flipV="1">
            <a:off x="3690653" y="2453186"/>
            <a:ext cx="682207" cy="2993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C7247BB-1BC9-4D70-BE6A-A270048F1F34}"/>
              </a:ext>
            </a:extLst>
          </p:cNvPr>
          <p:cNvCxnSpPr>
            <a:cxnSpLocks/>
          </p:cNvCxnSpPr>
          <p:nvPr/>
        </p:nvCxnSpPr>
        <p:spPr>
          <a:xfrm flipV="1">
            <a:off x="4546343" y="2394261"/>
            <a:ext cx="653835" cy="3736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E08A751-9080-4B5F-B57B-3F75C2EBEF18}"/>
              </a:ext>
            </a:extLst>
          </p:cNvPr>
          <p:cNvCxnSpPr>
            <a:cxnSpLocks/>
          </p:cNvCxnSpPr>
          <p:nvPr/>
        </p:nvCxnSpPr>
        <p:spPr>
          <a:xfrm flipV="1">
            <a:off x="5397338" y="2402403"/>
            <a:ext cx="692921" cy="366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E621DCE-6088-400A-9C24-1B4EF60A6B0A}"/>
              </a:ext>
            </a:extLst>
          </p:cNvPr>
          <p:cNvCxnSpPr>
            <a:cxnSpLocks/>
          </p:cNvCxnSpPr>
          <p:nvPr/>
        </p:nvCxnSpPr>
        <p:spPr>
          <a:xfrm flipV="1">
            <a:off x="6254983" y="2402402"/>
            <a:ext cx="707616" cy="3663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DF891CD-E526-442B-939D-F241DEC7B645}"/>
              </a:ext>
            </a:extLst>
          </p:cNvPr>
          <p:cNvCxnSpPr>
            <a:cxnSpLocks/>
          </p:cNvCxnSpPr>
          <p:nvPr/>
        </p:nvCxnSpPr>
        <p:spPr>
          <a:xfrm flipV="1">
            <a:off x="7120092" y="2403419"/>
            <a:ext cx="662114" cy="3685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BDF99EA-DDE9-459A-BD9E-2C9A7B212474}"/>
              </a:ext>
            </a:extLst>
          </p:cNvPr>
          <p:cNvCxnSpPr>
            <a:cxnSpLocks/>
          </p:cNvCxnSpPr>
          <p:nvPr/>
        </p:nvCxnSpPr>
        <p:spPr>
          <a:xfrm flipV="1">
            <a:off x="7976686" y="2408566"/>
            <a:ext cx="642052" cy="3634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C25D30A-7B3D-47CA-AB62-217F5DE87238}"/>
              </a:ext>
            </a:extLst>
          </p:cNvPr>
          <p:cNvCxnSpPr>
            <a:cxnSpLocks/>
          </p:cNvCxnSpPr>
          <p:nvPr/>
        </p:nvCxnSpPr>
        <p:spPr>
          <a:xfrm flipV="1">
            <a:off x="8783462" y="2405666"/>
            <a:ext cx="651304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A72AF79-FF13-4971-A8A6-C100F81F6931}"/>
              </a:ext>
            </a:extLst>
          </p:cNvPr>
          <p:cNvGraphicFramePr>
            <a:graphicFrameLocks noGrp="1"/>
          </p:cNvGraphicFramePr>
          <p:nvPr/>
        </p:nvGraphicFramePr>
        <p:xfrm>
          <a:off x="6659628" y="9083429"/>
          <a:ext cx="700921" cy="67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21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50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50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3E0E9E-C2AD-4490-8FA4-8FF64446B05B}"/>
              </a:ext>
            </a:extLst>
          </p:cNvPr>
          <p:cNvCxnSpPr>
            <a:cxnSpLocks/>
          </p:cNvCxnSpPr>
          <p:nvPr/>
        </p:nvCxnSpPr>
        <p:spPr>
          <a:xfrm flipH="1">
            <a:off x="7164606" y="8221380"/>
            <a:ext cx="2648722" cy="10042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 descr="ICE Train Illustration - Twinkl">
            <a:extLst>
              <a:ext uri="{FF2B5EF4-FFF2-40B4-BE49-F238E27FC236}">
                <a16:creationId xmlns:a16="http://schemas.microsoft.com/office/drawing/2014/main" id="{B7D5C637-B4A0-4D1F-A416-0250F4E85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2"/>
          <a:stretch/>
        </p:blipFill>
        <p:spPr bwMode="auto">
          <a:xfrm>
            <a:off x="9434766" y="596807"/>
            <a:ext cx="2670501" cy="11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60850F-3BDA-428F-A52A-7DF7AA8A9DDF}"/>
              </a:ext>
            </a:extLst>
          </p:cNvPr>
          <p:cNvCxnSpPr>
            <a:cxnSpLocks/>
          </p:cNvCxnSpPr>
          <p:nvPr/>
        </p:nvCxnSpPr>
        <p:spPr>
          <a:xfrm>
            <a:off x="2787958" y="2429216"/>
            <a:ext cx="69282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D4F612-F168-4A66-94B1-7EBD184CC95F}"/>
              </a:ext>
            </a:extLst>
          </p:cNvPr>
          <p:cNvSpPr txBox="1"/>
          <p:nvPr/>
        </p:nvSpPr>
        <p:spPr>
          <a:xfrm>
            <a:off x="2207681" y="2240372"/>
            <a:ext cx="63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60ED016-FDEC-480A-83B0-79FE79D683CC}"/>
              </a:ext>
            </a:extLst>
          </p:cNvPr>
          <p:cNvGraphicFramePr>
            <a:graphicFrameLocks noGrp="1"/>
          </p:cNvGraphicFramePr>
          <p:nvPr/>
        </p:nvGraphicFramePr>
        <p:xfrm>
          <a:off x="10115870" y="2261371"/>
          <a:ext cx="700921" cy="67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21">
                  <a:extLst>
                    <a:ext uri="{9D8B030D-6E8A-4147-A177-3AD203B41FA5}">
                      <a16:colId xmlns:a16="http://schemas.microsoft.com/office/drawing/2014/main" val="1160772981"/>
                    </a:ext>
                  </a:extLst>
                </a:gridCol>
              </a:tblGrid>
              <a:tr h="3350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55162"/>
                  </a:ext>
                </a:extLst>
              </a:tr>
              <a:tr h="3350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01042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BC231C-982E-443B-92CD-20FA76A25057}"/>
              </a:ext>
            </a:extLst>
          </p:cNvPr>
          <p:cNvCxnSpPr>
            <a:cxnSpLocks/>
          </p:cNvCxnSpPr>
          <p:nvPr/>
        </p:nvCxnSpPr>
        <p:spPr>
          <a:xfrm flipV="1">
            <a:off x="9595225" y="2405666"/>
            <a:ext cx="651304" cy="366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1BA480-1684-4EB1-9E2C-F7EFD0D93832}"/>
              </a:ext>
            </a:extLst>
          </p:cNvPr>
          <p:cNvSpPr txBox="1"/>
          <p:nvPr/>
        </p:nvSpPr>
        <p:spPr>
          <a:xfrm>
            <a:off x="9253122" y="2616200"/>
            <a:ext cx="702004" cy="3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5C9D09-57E8-482B-942A-057E08EE773C}"/>
              </a:ext>
            </a:extLst>
          </p:cNvPr>
          <p:cNvSpPr txBox="1"/>
          <p:nvPr/>
        </p:nvSpPr>
        <p:spPr>
          <a:xfrm>
            <a:off x="9462326" y="8059238"/>
            <a:ext cx="702004" cy="31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75066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3" grpId="0"/>
      <p:bldP spid="4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/>
              <a:t>Linked List Implementation</a:t>
            </a:r>
            <a:endParaRPr lang="en-US" sz="42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4" name="Oval 4" descr="宽上对角线"/>
          <p:cNvSpPr/>
          <p:nvPr/>
        </p:nvSpPr>
        <p:spPr>
          <a:xfrm>
            <a:off x="2537832" y="4096754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245" name="Oval 5" descr="宽上对角线"/>
          <p:cNvSpPr/>
          <p:nvPr/>
        </p:nvSpPr>
        <p:spPr>
          <a:xfrm>
            <a:off x="3726869" y="4096754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246" name="Oval 6" descr="宽上对角线"/>
          <p:cNvSpPr/>
          <p:nvPr/>
        </p:nvSpPr>
        <p:spPr>
          <a:xfrm>
            <a:off x="4917494" y="4098342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534" y="3210093"/>
            <a:ext cx="3504793" cy="4752401"/>
          </a:xfrm>
          <a:prstGeom prst="rect">
            <a:avLst/>
          </a:prstGeom>
        </p:spPr>
      </p:pic>
      <p:sp>
        <p:nvSpPr>
          <p:cNvPr id="81" name="Oval 4" descr="宽上对角线"/>
          <p:cNvSpPr/>
          <p:nvPr/>
        </p:nvSpPr>
        <p:spPr>
          <a:xfrm>
            <a:off x="2537832" y="5122768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82" name="Oval 5" descr="宽上对角线"/>
          <p:cNvSpPr/>
          <p:nvPr/>
        </p:nvSpPr>
        <p:spPr>
          <a:xfrm>
            <a:off x="3726869" y="5122768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83" name="Oval 6" descr="宽上对角线"/>
          <p:cNvSpPr/>
          <p:nvPr/>
        </p:nvSpPr>
        <p:spPr>
          <a:xfrm>
            <a:off x="4917494" y="5124356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cxnSp>
        <p:nvCxnSpPr>
          <p:cNvPr id="84" name="直接箭头连接符 83"/>
          <p:cNvCxnSpPr>
            <a:stCxn id="81" idx="6"/>
            <a:endCxn id="82" idx="2"/>
          </p:cNvCxnSpPr>
          <p:nvPr/>
        </p:nvCxnSpPr>
        <p:spPr>
          <a:xfrm>
            <a:off x="3042657" y="5375181"/>
            <a:ext cx="68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4" descr="宽上对角线"/>
          <p:cNvSpPr/>
          <p:nvPr/>
        </p:nvSpPr>
        <p:spPr>
          <a:xfrm>
            <a:off x="2537832" y="6124695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89" name="Oval 5" descr="宽上对角线"/>
          <p:cNvSpPr/>
          <p:nvPr/>
        </p:nvSpPr>
        <p:spPr>
          <a:xfrm>
            <a:off x="3726869" y="6124695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90" name="Oval 6" descr="宽上对角线"/>
          <p:cNvSpPr/>
          <p:nvPr/>
        </p:nvSpPr>
        <p:spPr>
          <a:xfrm>
            <a:off x="4917494" y="6126283"/>
            <a:ext cx="504825" cy="504825"/>
          </a:xfrm>
          <a:prstGeom prst="ellipse">
            <a:avLst/>
          </a:prstGeom>
          <a:pattFill prst="wdUpDiag">
            <a:fgClr>
              <a:srgbClr val="B2B2B2"/>
            </a:fgClr>
            <a:bgClr>
              <a:schemeClr val="bg1"/>
            </a:bgClr>
          </a:patt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cxnSp>
        <p:nvCxnSpPr>
          <p:cNvPr id="91" name="直接箭头连接符 90"/>
          <p:cNvCxnSpPr>
            <a:stCxn id="88" idx="6"/>
            <a:endCxn id="89" idx="2"/>
          </p:cNvCxnSpPr>
          <p:nvPr/>
        </p:nvCxnSpPr>
        <p:spPr>
          <a:xfrm>
            <a:off x="3042657" y="6377108"/>
            <a:ext cx="68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4233282" y="6377108"/>
            <a:ext cx="68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448644" y="413903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Mon</a:t>
            </a:r>
            <a:endParaRPr lang="zh-CN" altLang="en-US" sz="2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48644" y="519349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Mon</a:t>
            </a:r>
            <a:endParaRPr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2448644" y="620114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Mon</a:t>
            </a:r>
            <a:endParaRPr lang="zh-CN" alt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3681769" y="4127534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Tue</a:t>
            </a:r>
            <a:endParaRPr lang="zh-CN" altLang="en-US" sz="2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3669068" y="618844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Tue</a:t>
            </a:r>
            <a:endParaRPr lang="zh-CN" altLang="en-US" sz="2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3649369" y="518322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Tue</a:t>
            </a:r>
            <a:endParaRPr lang="zh-CN" altLang="en-US" sz="20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851327" y="5192145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Wed</a:t>
            </a:r>
            <a:endParaRPr lang="zh-CN" altLang="en-US" sz="2000" dirty="0"/>
          </a:p>
        </p:txBody>
      </p:sp>
      <p:sp>
        <p:nvSpPr>
          <p:cNvPr id="4096" name="文本框 4095"/>
          <p:cNvSpPr txBox="1"/>
          <p:nvPr/>
        </p:nvSpPr>
        <p:spPr>
          <a:xfrm>
            <a:off x="4852406" y="4154461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Wed</a:t>
            </a:r>
            <a:endParaRPr lang="zh-CN" altLang="en-US" sz="2000" dirty="0"/>
          </a:p>
        </p:txBody>
      </p:sp>
      <p:sp>
        <p:nvSpPr>
          <p:cNvPr id="4097" name="文本框 4096"/>
          <p:cNvSpPr txBox="1"/>
          <p:nvPr/>
        </p:nvSpPr>
        <p:spPr>
          <a:xfrm>
            <a:off x="4851327" y="6181297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Wed</a:t>
            </a:r>
            <a:endParaRPr lang="zh-CN" altLang="en-US" sz="2000" dirty="0"/>
          </a:p>
        </p:txBody>
      </p:sp>
      <p:pic>
        <p:nvPicPr>
          <p:cNvPr id="30" name="Picture 6" descr="ICE Train Illustration - Twinkl">
            <a:extLst>
              <a:ext uri="{FF2B5EF4-FFF2-40B4-BE49-F238E27FC236}">
                <a16:creationId xmlns:a16="http://schemas.microsoft.com/office/drawing/2014/main" id="{71D64469-91DA-43CA-9712-15D349583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2"/>
          <a:stretch/>
        </p:blipFill>
        <p:spPr bwMode="auto">
          <a:xfrm>
            <a:off x="9434766" y="596807"/>
            <a:ext cx="2670501" cy="11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1" grpId="0" bldLvl="0" animBg="1"/>
      <p:bldP spid="8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Waiting in a Queue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571500" y="2324101"/>
            <a:ext cx="11861800" cy="685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Queue: A First In First Out </a:t>
            </a:r>
            <a:r>
              <a:rPr lang="en-US" sz="2800" dirty="0"/>
              <a:t>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ist</a:t>
            </a:r>
          </a:p>
        </p:txBody>
      </p:sp>
      <p:graphicFrame>
        <p:nvGraphicFramePr>
          <p:cNvPr id="3" name="对象 2"/>
          <p:cNvGraphicFramePr/>
          <p:nvPr>
            <p:custDataLst>
              <p:tags r:id="rId1"/>
            </p:custDataLst>
          </p:nvPr>
        </p:nvGraphicFramePr>
        <p:xfrm>
          <a:off x="571500" y="3009900"/>
          <a:ext cx="4746625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876675" imgH="2552700" progId="Paint.Picture">
                  <p:embed/>
                </p:oleObj>
              </mc:Choice>
              <mc:Fallback>
                <p:oleObj r:id="rId4" imgW="3876675" imgH="2552700" progId="Paint.Picture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" y="3009900"/>
                        <a:ext cx="4746625" cy="281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909955" y="6367780"/>
          <a:ext cx="4070350" cy="231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067175" imgH="2314575" progId="Paint.Picture">
                  <p:embed/>
                </p:oleObj>
              </mc:Choice>
              <mc:Fallback>
                <p:oleObj r:id="rId6" imgW="4067175" imgH="2314575" progId="Paint.Picture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9955" y="6367780"/>
                        <a:ext cx="4070350" cy="2316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1290" y="9343390"/>
            <a:ext cx="6023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Figure source: </a:t>
            </a:r>
            <a:r>
              <a:rPr lang="zh-CN" altLang="en-US"/>
              <a:t>https://en.wikipedia.org/wiki/Queue_(abstract_data_type)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6819902" y="8191501"/>
            <a:ext cx="5172708" cy="596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indent="-266700"/>
            <a:r>
              <a:rPr lang="en-US" sz="2800" dirty="0"/>
              <a:t>W</a:t>
            </a:r>
            <a:r>
              <a:rPr lang="en-US" altLang="zh-CN" sz="2800" dirty="0"/>
              <a:t>hat will the output be?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BBD226-FF6A-4656-96EE-1F58AC525C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3848" y="2324100"/>
            <a:ext cx="5038762" cy="5657891"/>
          </a:xfrm>
          <a:prstGeom prst="rect">
            <a:avLst/>
          </a:prstGeom>
        </p:spPr>
      </p:pic>
      <p:pic>
        <p:nvPicPr>
          <p:cNvPr id="11" name="Picture 4" descr="Line Of People Png - Unemployment Silhouette, Cliparts &amp;amp; Cartoons - Jing.fm">
            <a:extLst>
              <a:ext uri="{FF2B5EF4-FFF2-40B4-BE49-F238E27FC236}">
                <a16:creationId xmlns:a16="http://schemas.microsoft.com/office/drawing/2014/main" id="{B3434F75-E8A9-4581-85B0-DE5DD0CF2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9" t="-1" r="1" b="48257"/>
          <a:stretch/>
        </p:blipFill>
        <p:spPr bwMode="auto">
          <a:xfrm>
            <a:off x="8301541" y="463020"/>
            <a:ext cx="3936035" cy="126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36C2DEC-7FB9-4AF1-BE31-1D4753E606F2}"/>
              </a:ext>
            </a:extLst>
          </p:cNvPr>
          <p:cNvSpPr/>
          <p:nvPr/>
        </p:nvSpPr>
        <p:spPr>
          <a:xfrm>
            <a:off x="571500" y="6624140"/>
            <a:ext cx="4983209" cy="21642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ack Specif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52" y="2789237"/>
            <a:ext cx="6042895" cy="357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Stacks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7319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 Last In First Out (LIFO) list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1290" y="9343390"/>
            <a:ext cx="6023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Figure source: </a:t>
            </a:r>
            <a:r>
              <a:rPr lang="en-US" altLang="zh-CN" dirty="0">
                <a:hlinkClick r:id="rId4"/>
              </a:rPr>
              <a:t>https://www.programiz.com/dsa/stack</a:t>
            </a:r>
            <a:endParaRPr lang="zh-CN" altLang="en-US" dirty="0"/>
          </a:p>
        </p:txBody>
      </p:sp>
      <p:sp>
        <p:nvSpPr>
          <p:cNvPr id="8" name="Shape 157"/>
          <p:cNvSpPr txBox="1"/>
          <p:nvPr/>
        </p:nvSpPr>
        <p:spPr>
          <a:xfrm>
            <a:off x="571500" y="6527163"/>
            <a:ext cx="11973796" cy="99257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indent="-266700"/>
            <a:r>
              <a:rPr lang="en-US" sz="2800" dirty="0"/>
              <a:t>The only difference is you remove the </a:t>
            </a:r>
            <a:r>
              <a:rPr lang="en-US" sz="2800" b="1" dirty="0"/>
              <a:t>most recent </a:t>
            </a:r>
            <a:r>
              <a:rPr lang="en-US" sz="2800" dirty="0"/>
              <a:t>element.</a:t>
            </a:r>
          </a:p>
          <a:p>
            <a:pPr indent="-266700"/>
            <a:r>
              <a:rPr lang="en-US" sz="2800" dirty="0"/>
              <a:t>Exercise: How to convert the code for a queue into code for a stack?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Exercise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571500" y="2182509"/>
            <a:ext cx="11973796" cy="63103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indent="-266700"/>
            <a:r>
              <a:rPr lang="en-US" sz="2800" dirty="0"/>
              <a:t>How would you convert the code for a queue into code for a stack?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35373-7D38-4B99-BFC8-60FDC213F7F6}"/>
              </a:ext>
            </a:extLst>
          </p:cNvPr>
          <p:cNvSpPr txBox="1"/>
          <p:nvPr/>
        </p:nvSpPr>
        <p:spPr>
          <a:xfrm>
            <a:off x="730414" y="3305908"/>
            <a:ext cx="506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3554E-6785-491C-994E-2059363A38B0}"/>
              </a:ext>
            </a:extLst>
          </p:cNvPr>
          <p:cNvSpPr txBox="1"/>
          <p:nvPr/>
        </p:nvSpPr>
        <p:spPr>
          <a:xfrm>
            <a:off x="6226453" y="3305908"/>
            <a:ext cx="6186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0505E-7DC8-474E-BDEF-F5D71FF4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14" y="3829128"/>
            <a:ext cx="5061584" cy="56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25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Solution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571500" y="2182509"/>
            <a:ext cx="11973796" cy="63103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indent="-266700"/>
            <a:r>
              <a:rPr lang="en-US" sz="2800" dirty="0"/>
              <a:t>How would you convert the code for a queue into code for a stack?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35373-7D38-4B99-BFC8-60FDC213F7F6}"/>
              </a:ext>
            </a:extLst>
          </p:cNvPr>
          <p:cNvSpPr txBox="1"/>
          <p:nvPr/>
        </p:nvSpPr>
        <p:spPr>
          <a:xfrm>
            <a:off x="730414" y="3305908"/>
            <a:ext cx="506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3554E-6785-491C-994E-2059363A38B0}"/>
              </a:ext>
            </a:extLst>
          </p:cNvPr>
          <p:cNvSpPr txBox="1"/>
          <p:nvPr/>
        </p:nvSpPr>
        <p:spPr>
          <a:xfrm>
            <a:off x="6226453" y="3305908"/>
            <a:ext cx="6186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0505E-7DC8-474E-BDEF-F5D71FF4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14" y="3829128"/>
            <a:ext cx="5061584" cy="56835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FD55D4-E169-4C6D-BF21-12973ABE7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453" y="3829128"/>
            <a:ext cx="6186533" cy="56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83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Graphs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7387" y="2039144"/>
            <a:ext cx="11861800" cy="19208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Structure of nodes and connections between those nodes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There is a large family of algorithms for handling graphs. We will talk a little bit about graph algorithms later in this module and the 5</a:t>
            </a:r>
            <a:r>
              <a:rPr lang="en-US" sz="2800" baseline="30000" dirty="0"/>
              <a:t>th</a:t>
            </a:r>
            <a:r>
              <a:rPr lang="en-US" sz="2800" dirty="0"/>
              <a:t> module is dedicated to graphs.</a:t>
            </a: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grpSp>
        <p:nvGrpSpPr>
          <p:cNvPr id="30" name="组合 154"/>
          <p:cNvGrpSpPr/>
          <p:nvPr/>
        </p:nvGrpSpPr>
        <p:grpSpPr>
          <a:xfrm>
            <a:off x="4226812" y="4205072"/>
            <a:ext cx="8206487" cy="4427537"/>
            <a:chOff x="2133600" y="3778250"/>
            <a:chExt cx="5662613" cy="3079750"/>
          </a:xfrm>
        </p:grpSpPr>
        <p:sp>
          <p:nvSpPr>
            <p:cNvPr id="31" name="Freeform 55"/>
            <p:cNvSpPr/>
            <p:nvPr/>
          </p:nvSpPr>
          <p:spPr bwMode="auto">
            <a:xfrm>
              <a:off x="2405946" y="5907811"/>
              <a:ext cx="52290" cy="76952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10"/>
                </a:cxn>
                <a:cxn ang="0">
                  <a:pos x="17" y="49"/>
                </a:cxn>
                <a:cxn ang="0">
                  <a:pos x="34" y="49"/>
                </a:cxn>
                <a:cxn ang="0">
                  <a:pos x="17" y="0"/>
                </a:cxn>
              </a:cxnLst>
              <a:rect l="0" t="0" r="r" b="b"/>
              <a:pathLst>
                <a:path w="34" h="49">
                  <a:moveTo>
                    <a:pt x="17" y="0"/>
                  </a:moveTo>
                  <a:lnTo>
                    <a:pt x="0" y="10"/>
                  </a:lnTo>
                  <a:lnTo>
                    <a:pt x="17" y="49"/>
                  </a:lnTo>
                  <a:lnTo>
                    <a:pt x="34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56"/>
            <p:cNvSpPr/>
            <p:nvPr/>
          </p:nvSpPr>
          <p:spPr bwMode="auto">
            <a:xfrm>
              <a:off x="3584658" y="5472865"/>
              <a:ext cx="52290" cy="9200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6" y="0"/>
                </a:cxn>
                <a:cxn ang="0">
                  <a:pos x="35" y="49"/>
                </a:cxn>
                <a:cxn ang="0">
                  <a:pos x="17" y="59"/>
                </a:cxn>
                <a:cxn ang="0">
                  <a:pos x="0" y="10"/>
                </a:cxn>
              </a:cxnLst>
              <a:rect l="0" t="0" r="r" b="b"/>
              <a:pathLst>
                <a:path w="35" h="59">
                  <a:moveTo>
                    <a:pt x="0" y="10"/>
                  </a:moveTo>
                  <a:lnTo>
                    <a:pt x="26" y="0"/>
                  </a:lnTo>
                  <a:lnTo>
                    <a:pt x="35" y="49"/>
                  </a:lnTo>
                  <a:lnTo>
                    <a:pt x="17" y="59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57"/>
            <p:cNvSpPr/>
            <p:nvPr/>
          </p:nvSpPr>
          <p:spPr bwMode="auto">
            <a:xfrm>
              <a:off x="2432092" y="5487921"/>
              <a:ext cx="1176534" cy="496841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17" y="313"/>
                </a:cxn>
                <a:cxn ang="0">
                  <a:pos x="742" y="49"/>
                </a:cxn>
                <a:cxn ang="0">
                  <a:pos x="725" y="0"/>
                </a:cxn>
                <a:cxn ang="0">
                  <a:pos x="0" y="264"/>
                </a:cxn>
              </a:cxnLst>
              <a:rect l="0" t="0" r="r" b="b"/>
              <a:pathLst>
                <a:path w="742" h="313">
                  <a:moveTo>
                    <a:pt x="0" y="264"/>
                  </a:moveTo>
                  <a:lnTo>
                    <a:pt x="17" y="313"/>
                  </a:lnTo>
                  <a:lnTo>
                    <a:pt x="742" y="49"/>
                  </a:lnTo>
                  <a:lnTo>
                    <a:pt x="725" y="0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58"/>
            <p:cNvSpPr/>
            <p:nvPr/>
          </p:nvSpPr>
          <p:spPr bwMode="auto">
            <a:xfrm>
              <a:off x="3569407" y="3778250"/>
              <a:ext cx="542512" cy="451674"/>
            </a:xfrm>
            <a:custGeom>
              <a:avLst/>
              <a:gdLst/>
              <a:ahLst/>
              <a:cxnLst>
                <a:cxn ang="0">
                  <a:pos x="341" y="78"/>
                </a:cxn>
                <a:cxn ang="0">
                  <a:pos x="102" y="0"/>
                </a:cxn>
                <a:cxn ang="0">
                  <a:pos x="102" y="19"/>
                </a:cxn>
                <a:cxn ang="0">
                  <a:pos x="111" y="29"/>
                </a:cxn>
                <a:cxn ang="0">
                  <a:pos x="111" y="39"/>
                </a:cxn>
                <a:cxn ang="0">
                  <a:pos x="102" y="39"/>
                </a:cxn>
                <a:cxn ang="0">
                  <a:pos x="102" y="59"/>
                </a:cxn>
                <a:cxn ang="0">
                  <a:pos x="111" y="78"/>
                </a:cxn>
                <a:cxn ang="0">
                  <a:pos x="102" y="88"/>
                </a:cxn>
                <a:cxn ang="0">
                  <a:pos x="94" y="107"/>
                </a:cxn>
                <a:cxn ang="0">
                  <a:pos x="85" y="117"/>
                </a:cxn>
                <a:cxn ang="0">
                  <a:pos x="85" y="98"/>
                </a:cxn>
                <a:cxn ang="0">
                  <a:pos x="94" y="78"/>
                </a:cxn>
                <a:cxn ang="0">
                  <a:pos x="85" y="59"/>
                </a:cxn>
                <a:cxn ang="0">
                  <a:pos x="68" y="49"/>
                </a:cxn>
                <a:cxn ang="0">
                  <a:pos x="43" y="39"/>
                </a:cxn>
                <a:cxn ang="0">
                  <a:pos x="25" y="19"/>
                </a:cxn>
                <a:cxn ang="0">
                  <a:pos x="8" y="10"/>
                </a:cxn>
                <a:cxn ang="0">
                  <a:pos x="8" y="29"/>
                </a:cxn>
                <a:cxn ang="0">
                  <a:pos x="8" y="49"/>
                </a:cxn>
                <a:cxn ang="0">
                  <a:pos x="8" y="68"/>
                </a:cxn>
                <a:cxn ang="0">
                  <a:pos x="8" y="88"/>
                </a:cxn>
                <a:cxn ang="0">
                  <a:pos x="8" y="107"/>
                </a:cxn>
                <a:cxn ang="0">
                  <a:pos x="17" y="127"/>
                </a:cxn>
                <a:cxn ang="0">
                  <a:pos x="8" y="137"/>
                </a:cxn>
                <a:cxn ang="0">
                  <a:pos x="8" y="147"/>
                </a:cxn>
                <a:cxn ang="0">
                  <a:pos x="0" y="166"/>
                </a:cxn>
                <a:cxn ang="0">
                  <a:pos x="0" y="166"/>
                </a:cxn>
                <a:cxn ang="0">
                  <a:pos x="17" y="176"/>
                </a:cxn>
                <a:cxn ang="0">
                  <a:pos x="25" y="186"/>
                </a:cxn>
                <a:cxn ang="0">
                  <a:pos x="43" y="196"/>
                </a:cxn>
                <a:cxn ang="0">
                  <a:pos x="43" y="215"/>
                </a:cxn>
                <a:cxn ang="0">
                  <a:pos x="43" y="235"/>
                </a:cxn>
                <a:cxn ang="0">
                  <a:pos x="68" y="245"/>
                </a:cxn>
                <a:cxn ang="0">
                  <a:pos x="94" y="245"/>
                </a:cxn>
                <a:cxn ang="0">
                  <a:pos x="111" y="264"/>
                </a:cxn>
                <a:cxn ang="0">
                  <a:pos x="136" y="254"/>
                </a:cxn>
                <a:cxn ang="0">
                  <a:pos x="145" y="264"/>
                </a:cxn>
                <a:cxn ang="0">
                  <a:pos x="171" y="254"/>
                </a:cxn>
                <a:cxn ang="0">
                  <a:pos x="205" y="264"/>
                </a:cxn>
                <a:cxn ang="0">
                  <a:pos x="239" y="264"/>
                </a:cxn>
                <a:cxn ang="0">
                  <a:pos x="264" y="274"/>
                </a:cxn>
                <a:cxn ang="0">
                  <a:pos x="281" y="284"/>
                </a:cxn>
                <a:cxn ang="0">
                  <a:pos x="298" y="284"/>
                </a:cxn>
                <a:cxn ang="0">
                  <a:pos x="298" y="264"/>
                </a:cxn>
                <a:cxn ang="0">
                  <a:pos x="307" y="235"/>
                </a:cxn>
                <a:cxn ang="0">
                  <a:pos x="316" y="186"/>
                </a:cxn>
                <a:cxn ang="0">
                  <a:pos x="333" y="127"/>
                </a:cxn>
                <a:cxn ang="0">
                  <a:pos x="333" y="98"/>
                </a:cxn>
                <a:cxn ang="0">
                  <a:pos x="341" y="78"/>
                </a:cxn>
              </a:cxnLst>
              <a:rect l="0" t="0" r="r" b="b"/>
              <a:pathLst>
                <a:path w="341" h="284">
                  <a:moveTo>
                    <a:pt x="341" y="78"/>
                  </a:moveTo>
                  <a:lnTo>
                    <a:pt x="102" y="0"/>
                  </a:lnTo>
                  <a:lnTo>
                    <a:pt x="102" y="19"/>
                  </a:lnTo>
                  <a:lnTo>
                    <a:pt x="111" y="29"/>
                  </a:lnTo>
                  <a:lnTo>
                    <a:pt x="111" y="39"/>
                  </a:lnTo>
                  <a:lnTo>
                    <a:pt x="102" y="39"/>
                  </a:lnTo>
                  <a:lnTo>
                    <a:pt x="102" y="59"/>
                  </a:lnTo>
                  <a:lnTo>
                    <a:pt x="111" y="78"/>
                  </a:lnTo>
                  <a:lnTo>
                    <a:pt x="102" y="88"/>
                  </a:lnTo>
                  <a:lnTo>
                    <a:pt x="94" y="107"/>
                  </a:lnTo>
                  <a:lnTo>
                    <a:pt x="85" y="117"/>
                  </a:lnTo>
                  <a:lnTo>
                    <a:pt x="85" y="98"/>
                  </a:lnTo>
                  <a:lnTo>
                    <a:pt x="94" y="78"/>
                  </a:lnTo>
                  <a:lnTo>
                    <a:pt x="85" y="59"/>
                  </a:lnTo>
                  <a:lnTo>
                    <a:pt x="68" y="49"/>
                  </a:lnTo>
                  <a:lnTo>
                    <a:pt x="43" y="39"/>
                  </a:lnTo>
                  <a:lnTo>
                    <a:pt x="25" y="19"/>
                  </a:lnTo>
                  <a:lnTo>
                    <a:pt x="8" y="10"/>
                  </a:lnTo>
                  <a:lnTo>
                    <a:pt x="8" y="29"/>
                  </a:lnTo>
                  <a:lnTo>
                    <a:pt x="8" y="49"/>
                  </a:lnTo>
                  <a:lnTo>
                    <a:pt x="8" y="68"/>
                  </a:lnTo>
                  <a:lnTo>
                    <a:pt x="8" y="88"/>
                  </a:lnTo>
                  <a:lnTo>
                    <a:pt x="8" y="107"/>
                  </a:lnTo>
                  <a:lnTo>
                    <a:pt x="17" y="127"/>
                  </a:lnTo>
                  <a:lnTo>
                    <a:pt x="8" y="137"/>
                  </a:lnTo>
                  <a:lnTo>
                    <a:pt x="8" y="147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7" y="176"/>
                  </a:lnTo>
                  <a:lnTo>
                    <a:pt x="25" y="186"/>
                  </a:lnTo>
                  <a:lnTo>
                    <a:pt x="43" y="196"/>
                  </a:lnTo>
                  <a:lnTo>
                    <a:pt x="43" y="215"/>
                  </a:lnTo>
                  <a:lnTo>
                    <a:pt x="43" y="235"/>
                  </a:lnTo>
                  <a:lnTo>
                    <a:pt x="68" y="245"/>
                  </a:lnTo>
                  <a:lnTo>
                    <a:pt x="94" y="245"/>
                  </a:lnTo>
                  <a:lnTo>
                    <a:pt x="111" y="264"/>
                  </a:lnTo>
                  <a:lnTo>
                    <a:pt x="136" y="254"/>
                  </a:lnTo>
                  <a:lnTo>
                    <a:pt x="145" y="264"/>
                  </a:lnTo>
                  <a:lnTo>
                    <a:pt x="171" y="254"/>
                  </a:lnTo>
                  <a:lnTo>
                    <a:pt x="205" y="264"/>
                  </a:lnTo>
                  <a:lnTo>
                    <a:pt x="239" y="264"/>
                  </a:lnTo>
                  <a:lnTo>
                    <a:pt x="264" y="274"/>
                  </a:lnTo>
                  <a:lnTo>
                    <a:pt x="281" y="284"/>
                  </a:lnTo>
                  <a:lnTo>
                    <a:pt x="298" y="284"/>
                  </a:lnTo>
                  <a:lnTo>
                    <a:pt x="298" y="264"/>
                  </a:lnTo>
                  <a:lnTo>
                    <a:pt x="307" y="235"/>
                  </a:lnTo>
                  <a:lnTo>
                    <a:pt x="316" y="186"/>
                  </a:lnTo>
                  <a:lnTo>
                    <a:pt x="333" y="127"/>
                  </a:lnTo>
                  <a:lnTo>
                    <a:pt x="333" y="98"/>
                  </a:lnTo>
                  <a:lnTo>
                    <a:pt x="341" y="7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59"/>
            <p:cNvSpPr/>
            <p:nvPr/>
          </p:nvSpPr>
          <p:spPr bwMode="auto">
            <a:xfrm>
              <a:off x="3948513" y="3902042"/>
              <a:ext cx="488044" cy="884947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45" y="10"/>
                </a:cxn>
                <a:cxn ang="0">
                  <a:pos x="145" y="20"/>
                </a:cxn>
                <a:cxn ang="0">
                  <a:pos x="136" y="39"/>
                </a:cxn>
                <a:cxn ang="0">
                  <a:pos x="136" y="59"/>
                </a:cxn>
                <a:cxn ang="0">
                  <a:pos x="136" y="78"/>
                </a:cxn>
                <a:cxn ang="0">
                  <a:pos x="136" y="98"/>
                </a:cxn>
                <a:cxn ang="0">
                  <a:pos x="136" y="118"/>
                </a:cxn>
                <a:cxn ang="0">
                  <a:pos x="153" y="147"/>
                </a:cxn>
                <a:cxn ang="0">
                  <a:pos x="162" y="157"/>
                </a:cxn>
                <a:cxn ang="0">
                  <a:pos x="162" y="176"/>
                </a:cxn>
                <a:cxn ang="0">
                  <a:pos x="170" y="186"/>
                </a:cxn>
                <a:cxn ang="0">
                  <a:pos x="187" y="196"/>
                </a:cxn>
                <a:cxn ang="0">
                  <a:pos x="179" y="216"/>
                </a:cxn>
                <a:cxn ang="0">
                  <a:pos x="170" y="225"/>
                </a:cxn>
                <a:cxn ang="0">
                  <a:pos x="170" y="245"/>
                </a:cxn>
                <a:cxn ang="0">
                  <a:pos x="162" y="255"/>
                </a:cxn>
                <a:cxn ang="0">
                  <a:pos x="162" y="264"/>
                </a:cxn>
                <a:cxn ang="0">
                  <a:pos x="179" y="274"/>
                </a:cxn>
                <a:cxn ang="0">
                  <a:pos x="196" y="264"/>
                </a:cxn>
                <a:cxn ang="0">
                  <a:pos x="196" y="294"/>
                </a:cxn>
                <a:cxn ang="0">
                  <a:pos x="204" y="304"/>
                </a:cxn>
                <a:cxn ang="0">
                  <a:pos x="204" y="333"/>
                </a:cxn>
                <a:cxn ang="0">
                  <a:pos x="222" y="343"/>
                </a:cxn>
                <a:cxn ang="0">
                  <a:pos x="213" y="362"/>
                </a:cxn>
                <a:cxn ang="0">
                  <a:pos x="239" y="362"/>
                </a:cxn>
                <a:cxn ang="0">
                  <a:pos x="264" y="362"/>
                </a:cxn>
                <a:cxn ang="0">
                  <a:pos x="281" y="362"/>
                </a:cxn>
                <a:cxn ang="0">
                  <a:pos x="298" y="362"/>
                </a:cxn>
                <a:cxn ang="0">
                  <a:pos x="307" y="382"/>
                </a:cxn>
                <a:cxn ang="0">
                  <a:pos x="281" y="558"/>
                </a:cxn>
                <a:cxn ang="0">
                  <a:pos x="136" y="529"/>
                </a:cxn>
                <a:cxn ang="0">
                  <a:pos x="0" y="490"/>
                </a:cxn>
                <a:cxn ang="0">
                  <a:pos x="25" y="353"/>
                </a:cxn>
                <a:cxn ang="0">
                  <a:pos x="42" y="333"/>
                </a:cxn>
                <a:cxn ang="0">
                  <a:pos x="25" y="323"/>
                </a:cxn>
                <a:cxn ang="0">
                  <a:pos x="51" y="284"/>
                </a:cxn>
                <a:cxn ang="0">
                  <a:pos x="68" y="255"/>
                </a:cxn>
                <a:cxn ang="0">
                  <a:pos x="77" y="225"/>
                </a:cxn>
                <a:cxn ang="0">
                  <a:pos x="59" y="216"/>
                </a:cxn>
                <a:cxn ang="0">
                  <a:pos x="59" y="186"/>
                </a:cxn>
                <a:cxn ang="0">
                  <a:pos x="68" y="147"/>
                </a:cxn>
                <a:cxn ang="0">
                  <a:pos x="77" y="118"/>
                </a:cxn>
                <a:cxn ang="0">
                  <a:pos x="77" y="118"/>
                </a:cxn>
                <a:cxn ang="0">
                  <a:pos x="94" y="49"/>
                </a:cxn>
                <a:cxn ang="0">
                  <a:pos x="94" y="20"/>
                </a:cxn>
                <a:cxn ang="0">
                  <a:pos x="102" y="0"/>
                </a:cxn>
              </a:cxnLst>
              <a:rect l="0" t="0" r="r" b="b"/>
              <a:pathLst>
                <a:path w="307" h="558">
                  <a:moveTo>
                    <a:pt x="102" y="0"/>
                  </a:moveTo>
                  <a:lnTo>
                    <a:pt x="145" y="10"/>
                  </a:lnTo>
                  <a:lnTo>
                    <a:pt x="145" y="20"/>
                  </a:lnTo>
                  <a:lnTo>
                    <a:pt x="136" y="39"/>
                  </a:lnTo>
                  <a:lnTo>
                    <a:pt x="136" y="59"/>
                  </a:lnTo>
                  <a:lnTo>
                    <a:pt x="136" y="78"/>
                  </a:lnTo>
                  <a:lnTo>
                    <a:pt x="136" y="98"/>
                  </a:lnTo>
                  <a:lnTo>
                    <a:pt x="136" y="118"/>
                  </a:lnTo>
                  <a:lnTo>
                    <a:pt x="153" y="147"/>
                  </a:lnTo>
                  <a:lnTo>
                    <a:pt x="162" y="157"/>
                  </a:lnTo>
                  <a:lnTo>
                    <a:pt x="162" y="176"/>
                  </a:lnTo>
                  <a:lnTo>
                    <a:pt x="170" y="186"/>
                  </a:lnTo>
                  <a:lnTo>
                    <a:pt x="187" y="196"/>
                  </a:lnTo>
                  <a:lnTo>
                    <a:pt x="179" y="216"/>
                  </a:lnTo>
                  <a:lnTo>
                    <a:pt x="170" y="225"/>
                  </a:lnTo>
                  <a:lnTo>
                    <a:pt x="170" y="245"/>
                  </a:lnTo>
                  <a:lnTo>
                    <a:pt x="162" y="255"/>
                  </a:lnTo>
                  <a:lnTo>
                    <a:pt x="162" y="264"/>
                  </a:lnTo>
                  <a:lnTo>
                    <a:pt x="179" y="274"/>
                  </a:lnTo>
                  <a:lnTo>
                    <a:pt x="196" y="264"/>
                  </a:lnTo>
                  <a:lnTo>
                    <a:pt x="196" y="294"/>
                  </a:lnTo>
                  <a:lnTo>
                    <a:pt x="204" y="304"/>
                  </a:lnTo>
                  <a:lnTo>
                    <a:pt x="204" y="333"/>
                  </a:lnTo>
                  <a:lnTo>
                    <a:pt x="222" y="343"/>
                  </a:lnTo>
                  <a:lnTo>
                    <a:pt x="213" y="362"/>
                  </a:lnTo>
                  <a:lnTo>
                    <a:pt x="239" y="362"/>
                  </a:lnTo>
                  <a:lnTo>
                    <a:pt x="264" y="362"/>
                  </a:lnTo>
                  <a:lnTo>
                    <a:pt x="281" y="362"/>
                  </a:lnTo>
                  <a:lnTo>
                    <a:pt x="298" y="362"/>
                  </a:lnTo>
                  <a:lnTo>
                    <a:pt x="307" y="382"/>
                  </a:lnTo>
                  <a:lnTo>
                    <a:pt x="281" y="558"/>
                  </a:lnTo>
                  <a:lnTo>
                    <a:pt x="136" y="529"/>
                  </a:lnTo>
                  <a:lnTo>
                    <a:pt x="0" y="490"/>
                  </a:lnTo>
                  <a:lnTo>
                    <a:pt x="25" y="353"/>
                  </a:lnTo>
                  <a:lnTo>
                    <a:pt x="42" y="333"/>
                  </a:lnTo>
                  <a:lnTo>
                    <a:pt x="25" y="323"/>
                  </a:lnTo>
                  <a:lnTo>
                    <a:pt x="51" y="284"/>
                  </a:lnTo>
                  <a:lnTo>
                    <a:pt x="68" y="255"/>
                  </a:lnTo>
                  <a:lnTo>
                    <a:pt x="77" y="225"/>
                  </a:lnTo>
                  <a:lnTo>
                    <a:pt x="59" y="216"/>
                  </a:lnTo>
                  <a:lnTo>
                    <a:pt x="59" y="186"/>
                  </a:lnTo>
                  <a:lnTo>
                    <a:pt x="68" y="147"/>
                  </a:lnTo>
                  <a:lnTo>
                    <a:pt x="77" y="118"/>
                  </a:lnTo>
                  <a:lnTo>
                    <a:pt x="77" y="118"/>
                  </a:lnTo>
                  <a:lnTo>
                    <a:pt x="94" y="49"/>
                  </a:lnTo>
                  <a:lnTo>
                    <a:pt x="94" y="2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60"/>
            <p:cNvSpPr/>
            <p:nvPr/>
          </p:nvSpPr>
          <p:spPr bwMode="auto">
            <a:xfrm>
              <a:off x="3421251" y="4040890"/>
              <a:ext cx="649272" cy="639036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4" y="10"/>
                </a:cxn>
                <a:cxn ang="0">
                  <a:pos x="85" y="49"/>
                </a:cxn>
                <a:cxn ang="0">
                  <a:pos x="77" y="59"/>
                </a:cxn>
                <a:cxn ang="0">
                  <a:pos x="77" y="88"/>
                </a:cxn>
                <a:cxn ang="0">
                  <a:pos x="60" y="108"/>
                </a:cxn>
                <a:cxn ang="0">
                  <a:pos x="51" y="128"/>
                </a:cxn>
                <a:cxn ang="0">
                  <a:pos x="43" y="147"/>
                </a:cxn>
                <a:cxn ang="0">
                  <a:pos x="34" y="176"/>
                </a:cxn>
                <a:cxn ang="0">
                  <a:pos x="26" y="196"/>
                </a:cxn>
                <a:cxn ang="0">
                  <a:pos x="17" y="196"/>
                </a:cxn>
                <a:cxn ang="0">
                  <a:pos x="17" y="216"/>
                </a:cxn>
                <a:cxn ang="0">
                  <a:pos x="0" y="225"/>
                </a:cxn>
                <a:cxn ang="0">
                  <a:pos x="0" y="255"/>
                </a:cxn>
                <a:cxn ang="0">
                  <a:pos x="0" y="265"/>
                </a:cxn>
                <a:cxn ang="0">
                  <a:pos x="0" y="284"/>
                </a:cxn>
                <a:cxn ang="0">
                  <a:pos x="0" y="294"/>
                </a:cxn>
                <a:cxn ang="0">
                  <a:pos x="196" y="363"/>
                </a:cxn>
                <a:cxn ang="0">
                  <a:pos x="333" y="402"/>
                </a:cxn>
                <a:cxn ang="0">
                  <a:pos x="358" y="265"/>
                </a:cxn>
                <a:cxn ang="0">
                  <a:pos x="375" y="245"/>
                </a:cxn>
                <a:cxn ang="0">
                  <a:pos x="358" y="235"/>
                </a:cxn>
                <a:cxn ang="0">
                  <a:pos x="384" y="196"/>
                </a:cxn>
                <a:cxn ang="0">
                  <a:pos x="401" y="167"/>
                </a:cxn>
                <a:cxn ang="0">
                  <a:pos x="410" y="137"/>
                </a:cxn>
                <a:cxn ang="0">
                  <a:pos x="392" y="128"/>
                </a:cxn>
                <a:cxn ang="0">
                  <a:pos x="392" y="118"/>
                </a:cxn>
                <a:cxn ang="0">
                  <a:pos x="375" y="118"/>
                </a:cxn>
                <a:cxn ang="0">
                  <a:pos x="358" y="108"/>
                </a:cxn>
                <a:cxn ang="0">
                  <a:pos x="333" y="98"/>
                </a:cxn>
                <a:cxn ang="0">
                  <a:pos x="299" y="98"/>
                </a:cxn>
                <a:cxn ang="0">
                  <a:pos x="265" y="88"/>
                </a:cxn>
                <a:cxn ang="0">
                  <a:pos x="239" y="98"/>
                </a:cxn>
                <a:cxn ang="0">
                  <a:pos x="230" y="88"/>
                </a:cxn>
                <a:cxn ang="0">
                  <a:pos x="205" y="98"/>
                </a:cxn>
                <a:cxn ang="0">
                  <a:pos x="188" y="79"/>
                </a:cxn>
                <a:cxn ang="0">
                  <a:pos x="162" y="79"/>
                </a:cxn>
                <a:cxn ang="0">
                  <a:pos x="137" y="69"/>
                </a:cxn>
                <a:cxn ang="0">
                  <a:pos x="137" y="49"/>
                </a:cxn>
                <a:cxn ang="0">
                  <a:pos x="137" y="30"/>
                </a:cxn>
                <a:cxn ang="0">
                  <a:pos x="119" y="20"/>
                </a:cxn>
                <a:cxn ang="0">
                  <a:pos x="111" y="10"/>
                </a:cxn>
                <a:cxn ang="0">
                  <a:pos x="94" y="0"/>
                </a:cxn>
              </a:cxnLst>
              <a:rect l="0" t="0" r="r" b="b"/>
              <a:pathLst>
                <a:path w="410" h="402">
                  <a:moveTo>
                    <a:pt x="94" y="0"/>
                  </a:moveTo>
                  <a:lnTo>
                    <a:pt x="94" y="10"/>
                  </a:lnTo>
                  <a:lnTo>
                    <a:pt x="85" y="49"/>
                  </a:lnTo>
                  <a:lnTo>
                    <a:pt x="77" y="59"/>
                  </a:lnTo>
                  <a:lnTo>
                    <a:pt x="77" y="88"/>
                  </a:lnTo>
                  <a:lnTo>
                    <a:pt x="60" y="108"/>
                  </a:lnTo>
                  <a:lnTo>
                    <a:pt x="51" y="128"/>
                  </a:lnTo>
                  <a:lnTo>
                    <a:pt x="43" y="147"/>
                  </a:lnTo>
                  <a:lnTo>
                    <a:pt x="34" y="176"/>
                  </a:lnTo>
                  <a:lnTo>
                    <a:pt x="26" y="196"/>
                  </a:lnTo>
                  <a:lnTo>
                    <a:pt x="17" y="196"/>
                  </a:lnTo>
                  <a:lnTo>
                    <a:pt x="17" y="216"/>
                  </a:lnTo>
                  <a:lnTo>
                    <a:pt x="0" y="225"/>
                  </a:lnTo>
                  <a:lnTo>
                    <a:pt x="0" y="255"/>
                  </a:lnTo>
                  <a:lnTo>
                    <a:pt x="0" y="265"/>
                  </a:lnTo>
                  <a:lnTo>
                    <a:pt x="0" y="284"/>
                  </a:lnTo>
                  <a:lnTo>
                    <a:pt x="0" y="294"/>
                  </a:lnTo>
                  <a:lnTo>
                    <a:pt x="196" y="363"/>
                  </a:lnTo>
                  <a:lnTo>
                    <a:pt x="333" y="402"/>
                  </a:lnTo>
                  <a:lnTo>
                    <a:pt x="358" y="265"/>
                  </a:lnTo>
                  <a:lnTo>
                    <a:pt x="375" y="245"/>
                  </a:lnTo>
                  <a:lnTo>
                    <a:pt x="358" y="235"/>
                  </a:lnTo>
                  <a:lnTo>
                    <a:pt x="384" y="196"/>
                  </a:lnTo>
                  <a:lnTo>
                    <a:pt x="401" y="167"/>
                  </a:lnTo>
                  <a:lnTo>
                    <a:pt x="410" y="137"/>
                  </a:lnTo>
                  <a:lnTo>
                    <a:pt x="392" y="128"/>
                  </a:lnTo>
                  <a:lnTo>
                    <a:pt x="392" y="118"/>
                  </a:lnTo>
                  <a:lnTo>
                    <a:pt x="375" y="118"/>
                  </a:lnTo>
                  <a:lnTo>
                    <a:pt x="358" y="108"/>
                  </a:lnTo>
                  <a:lnTo>
                    <a:pt x="333" y="98"/>
                  </a:lnTo>
                  <a:lnTo>
                    <a:pt x="299" y="98"/>
                  </a:lnTo>
                  <a:lnTo>
                    <a:pt x="265" y="88"/>
                  </a:lnTo>
                  <a:lnTo>
                    <a:pt x="239" y="98"/>
                  </a:lnTo>
                  <a:lnTo>
                    <a:pt x="230" y="88"/>
                  </a:lnTo>
                  <a:lnTo>
                    <a:pt x="205" y="98"/>
                  </a:lnTo>
                  <a:lnTo>
                    <a:pt x="188" y="79"/>
                  </a:lnTo>
                  <a:lnTo>
                    <a:pt x="162" y="79"/>
                  </a:lnTo>
                  <a:lnTo>
                    <a:pt x="137" y="69"/>
                  </a:lnTo>
                  <a:lnTo>
                    <a:pt x="137" y="49"/>
                  </a:lnTo>
                  <a:lnTo>
                    <a:pt x="137" y="30"/>
                  </a:lnTo>
                  <a:lnTo>
                    <a:pt x="119" y="20"/>
                  </a:lnTo>
                  <a:lnTo>
                    <a:pt x="111" y="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61"/>
            <p:cNvSpPr/>
            <p:nvPr/>
          </p:nvSpPr>
          <p:spPr bwMode="auto">
            <a:xfrm>
              <a:off x="3351531" y="4507621"/>
              <a:ext cx="638378" cy="1259669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5" y="49"/>
                </a:cxn>
                <a:cxn ang="0">
                  <a:pos x="26" y="78"/>
                </a:cxn>
                <a:cxn ang="0">
                  <a:pos x="0" y="117"/>
                </a:cxn>
                <a:cxn ang="0">
                  <a:pos x="9" y="147"/>
                </a:cxn>
                <a:cxn ang="0">
                  <a:pos x="9" y="196"/>
                </a:cxn>
                <a:cxn ang="0">
                  <a:pos x="0" y="225"/>
                </a:cxn>
                <a:cxn ang="0">
                  <a:pos x="17" y="264"/>
                </a:cxn>
                <a:cxn ang="0">
                  <a:pos x="35" y="323"/>
                </a:cxn>
                <a:cxn ang="0">
                  <a:pos x="52" y="313"/>
                </a:cxn>
                <a:cxn ang="0">
                  <a:pos x="52" y="333"/>
                </a:cxn>
                <a:cxn ang="0">
                  <a:pos x="52" y="343"/>
                </a:cxn>
                <a:cxn ang="0">
                  <a:pos x="35" y="323"/>
                </a:cxn>
                <a:cxn ang="0">
                  <a:pos x="35" y="372"/>
                </a:cxn>
                <a:cxn ang="0">
                  <a:pos x="60" y="392"/>
                </a:cxn>
                <a:cxn ang="0">
                  <a:pos x="43" y="441"/>
                </a:cxn>
                <a:cxn ang="0">
                  <a:pos x="60" y="480"/>
                </a:cxn>
                <a:cxn ang="0">
                  <a:pos x="77" y="519"/>
                </a:cxn>
                <a:cxn ang="0">
                  <a:pos x="86" y="548"/>
                </a:cxn>
                <a:cxn ang="0">
                  <a:pos x="94" y="597"/>
                </a:cxn>
                <a:cxn ang="0">
                  <a:pos x="137" y="617"/>
                </a:cxn>
                <a:cxn ang="0">
                  <a:pos x="154" y="646"/>
                </a:cxn>
                <a:cxn ang="0">
                  <a:pos x="180" y="676"/>
                </a:cxn>
                <a:cxn ang="0">
                  <a:pos x="214" y="715"/>
                </a:cxn>
                <a:cxn ang="0">
                  <a:pos x="222" y="764"/>
                </a:cxn>
                <a:cxn ang="0">
                  <a:pos x="316" y="793"/>
                </a:cxn>
                <a:cxn ang="0">
                  <a:pos x="367" y="783"/>
                </a:cxn>
                <a:cxn ang="0">
                  <a:pos x="367" y="764"/>
                </a:cxn>
                <a:cxn ang="0">
                  <a:pos x="376" y="734"/>
                </a:cxn>
                <a:cxn ang="0">
                  <a:pos x="401" y="695"/>
                </a:cxn>
                <a:cxn ang="0">
                  <a:pos x="393" y="646"/>
                </a:cxn>
                <a:cxn ang="0">
                  <a:pos x="180" y="284"/>
                </a:cxn>
              </a:cxnLst>
              <a:rect l="0" t="0" r="r" b="b"/>
              <a:pathLst>
                <a:path w="401" h="793">
                  <a:moveTo>
                    <a:pt x="239" y="69"/>
                  </a:moveTo>
                  <a:lnTo>
                    <a:pt x="43" y="0"/>
                  </a:lnTo>
                  <a:lnTo>
                    <a:pt x="35" y="20"/>
                  </a:lnTo>
                  <a:lnTo>
                    <a:pt x="35" y="49"/>
                  </a:lnTo>
                  <a:lnTo>
                    <a:pt x="26" y="59"/>
                  </a:lnTo>
                  <a:lnTo>
                    <a:pt x="26" y="78"/>
                  </a:lnTo>
                  <a:lnTo>
                    <a:pt x="9" y="88"/>
                  </a:lnTo>
                  <a:lnTo>
                    <a:pt x="0" y="117"/>
                  </a:lnTo>
                  <a:lnTo>
                    <a:pt x="0" y="127"/>
                  </a:lnTo>
                  <a:lnTo>
                    <a:pt x="9" y="147"/>
                  </a:lnTo>
                  <a:lnTo>
                    <a:pt x="17" y="176"/>
                  </a:lnTo>
                  <a:lnTo>
                    <a:pt x="9" y="196"/>
                  </a:lnTo>
                  <a:lnTo>
                    <a:pt x="9" y="215"/>
                  </a:lnTo>
                  <a:lnTo>
                    <a:pt x="0" y="225"/>
                  </a:lnTo>
                  <a:lnTo>
                    <a:pt x="9" y="255"/>
                  </a:lnTo>
                  <a:lnTo>
                    <a:pt x="17" y="264"/>
                  </a:lnTo>
                  <a:lnTo>
                    <a:pt x="17" y="303"/>
                  </a:lnTo>
                  <a:lnTo>
                    <a:pt x="35" y="323"/>
                  </a:lnTo>
                  <a:lnTo>
                    <a:pt x="43" y="323"/>
                  </a:lnTo>
                  <a:lnTo>
                    <a:pt x="52" y="313"/>
                  </a:lnTo>
                  <a:lnTo>
                    <a:pt x="52" y="323"/>
                  </a:lnTo>
                  <a:lnTo>
                    <a:pt x="52" y="333"/>
                  </a:lnTo>
                  <a:lnTo>
                    <a:pt x="52" y="343"/>
                  </a:lnTo>
                  <a:lnTo>
                    <a:pt x="52" y="343"/>
                  </a:lnTo>
                  <a:lnTo>
                    <a:pt x="43" y="333"/>
                  </a:lnTo>
                  <a:lnTo>
                    <a:pt x="35" y="323"/>
                  </a:lnTo>
                  <a:lnTo>
                    <a:pt x="35" y="333"/>
                  </a:lnTo>
                  <a:lnTo>
                    <a:pt x="35" y="372"/>
                  </a:lnTo>
                  <a:lnTo>
                    <a:pt x="43" y="392"/>
                  </a:lnTo>
                  <a:lnTo>
                    <a:pt x="60" y="392"/>
                  </a:lnTo>
                  <a:lnTo>
                    <a:pt x="43" y="421"/>
                  </a:lnTo>
                  <a:lnTo>
                    <a:pt x="43" y="441"/>
                  </a:lnTo>
                  <a:lnTo>
                    <a:pt x="52" y="450"/>
                  </a:lnTo>
                  <a:lnTo>
                    <a:pt x="60" y="480"/>
                  </a:lnTo>
                  <a:lnTo>
                    <a:pt x="69" y="509"/>
                  </a:lnTo>
                  <a:lnTo>
                    <a:pt x="77" y="519"/>
                  </a:lnTo>
                  <a:lnTo>
                    <a:pt x="77" y="529"/>
                  </a:lnTo>
                  <a:lnTo>
                    <a:pt x="86" y="548"/>
                  </a:lnTo>
                  <a:lnTo>
                    <a:pt x="77" y="578"/>
                  </a:lnTo>
                  <a:lnTo>
                    <a:pt x="94" y="597"/>
                  </a:lnTo>
                  <a:lnTo>
                    <a:pt x="120" y="607"/>
                  </a:lnTo>
                  <a:lnTo>
                    <a:pt x="137" y="617"/>
                  </a:lnTo>
                  <a:lnTo>
                    <a:pt x="145" y="636"/>
                  </a:lnTo>
                  <a:lnTo>
                    <a:pt x="154" y="646"/>
                  </a:lnTo>
                  <a:lnTo>
                    <a:pt x="171" y="646"/>
                  </a:lnTo>
                  <a:lnTo>
                    <a:pt x="180" y="676"/>
                  </a:lnTo>
                  <a:lnTo>
                    <a:pt x="188" y="676"/>
                  </a:lnTo>
                  <a:lnTo>
                    <a:pt x="214" y="715"/>
                  </a:lnTo>
                  <a:lnTo>
                    <a:pt x="222" y="734"/>
                  </a:lnTo>
                  <a:lnTo>
                    <a:pt x="222" y="764"/>
                  </a:lnTo>
                  <a:lnTo>
                    <a:pt x="231" y="783"/>
                  </a:lnTo>
                  <a:lnTo>
                    <a:pt x="316" y="793"/>
                  </a:lnTo>
                  <a:lnTo>
                    <a:pt x="367" y="793"/>
                  </a:lnTo>
                  <a:lnTo>
                    <a:pt x="367" y="783"/>
                  </a:lnTo>
                  <a:lnTo>
                    <a:pt x="359" y="773"/>
                  </a:lnTo>
                  <a:lnTo>
                    <a:pt x="367" y="764"/>
                  </a:lnTo>
                  <a:lnTo>
                    <a:pt x="367" y="744"/>
                  </a:lnTo>
                  <a:lnTo>
                    <a:pt x="376" y="734"/>
                  </a:lnTo>
                  <a:lnTo>
                    <a:pt x="384" y="705"/>
                  </a:lnTo>
                  <a:lnTo>
                    <a:pt x="401" y="695"/>
                  </a:lnTo>
                  <a:lnTo>
                    <a:pt x="401" y="676"/>
                  </a:lnTo>
                  <a:lnTo>
                    <a:pt x="393" y="646"/>
                  </a:lnTo>
                  <a:lnTo>
                    <a:pt x="384" y="627"/>
                  </a:lnTo>
                  <a:lnTo>
                    <a:pt x="180" y="284"/>
                  </a:lnTo>
                  <a:lnTo>
                    <a:pt x="239" y="6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62"/>
            <p:cNvSpPr/>
            <p:nvPr/>
          </p:nvSpPr>
          <p:spPr bwMode="auto">
            <a:xfrm>
              <a:off x="3636948" y="4618030"/>
              <a:ext cx="516368" cy="884947"/>
            </a:xfrm>
            <a:custGeom>
              <a:avLst/>
              <a:gdLst/>
              <a:ahLst/>
              <a:cxnLst>
                <a:cxn ang="0">
                  <a:pos x="324" y="68"/>
                </a:cxn>
                <a:cxn ang="0">
                  <a:pos x="264" y="430"/>
                </a:cxn>
                <a:cxn ang="0">
                  <a:pos x="264" y="450"/>
                </a:cxn>
                <a:cxn ang="0">
                  <a:pos x="264" y="460"/>
                </a:cxn>
                <a:cxn ang="0">
                  <a:pos x="255" y="479"/>
                </a:cxn>
                <a:cxn ang="0">
                  <a:pos x="247" y="499"/>
                </a:cxn>
                <a:cxn ang="0">
                  <a:pos x="238" y="499"/>
                </a:cxn>
                <a:cxn ang="0">
                  <a:pos x="238" y="489"/>
                </a:cxn>
                <a:cxn ang="0">
                  <a:pos x="221" y="489"/>
                </a:cxn>
                <a:cxn ang="0">
                  <a:pos x="213" y="528"/>
                </a:cxn>
                <a:cxn ang="0">
                  <a:pos x="204" y="558"/>
                </a:cxn>
                <a:cxn ang="0">
                  <a:pos x="0" y="215"/>
                </a:cxn>
                <a:cxn ang="0">
                  <a:pos x="59" y="0"/>
                </a:cxn>
                <a:cxn ang="0">
                  <a:pos x="179" y="29"/>
                </a:cxn>
                <a:cxn ang="0">
                  <a:pos x="196" y="39"/>
                </a:cxn>
                <a:cxn ang="0">
                  <a:pos x="196" y="39"/>
                </a:cxn>
                <a:cxn ang="0">
                  <a:pos x="324" y="68"/>
                </a:cxn>
              </a:cxnLst>
              <a:rect l="0" t="0" r="r" b="b"/>
              <a:pathLst>
                <a:path w="324" h="558">
                  <a:moveTo>
                    <a:pt x="324" y="68"/>
                  </a:moveTo>
                  <a:lnTo>
                    <a:pt x="264" y="430"/>
                  </a:lnTo>
                  <a:lnTo>
                    <a:pt x="264" y="450"/>
                  </a:lnTo>
                  <a:lnTo>
                    <a:pt x="264" y="460"/>
                  </a:lnTo>
                  <a:lnTo>
                    <a:pt x="255" y="479"/>
                  </a:lnTo>
                  <a:lnTo>
                    <a:pt x="247" y="499"/>
                  </a:lnTo>
                  <a:lnTo>
                    <a:pt x="238" y="499"/>
                  </a:lnTo>
                  <a:lnTo>
                    <a:pt x="238" y="489"/>
                  </a:lnTo>
                  <a:lnTo>
                    <a:pt x="221" y="489"/>
                  </a:lnTo>
                  <a:lnTo>
                    <a:pt x="213" y="528"/>
                  </a:lnTo>
                  <a:lnTo>
                    <a:pt x="204" y="558"/>
                  </a:lnTo>
                  <a:lnTo>
                    <a:pt x="0" y="215"/>
                  </a:lnTo>
                  <a:lnTo>
                    <a:pt x="59" y="0"/>
                  </a:lnTo>
                  <a:lnTo>
                    <a:pt x="179" y="29"/>
                  </a:lnTo>
                  <a:lnTo>
                    <a:pt x="196" y="39"/>
                  </a:lnTo>
                  <a:lnTo>
                    <a:pt x="196" y="39"/>
                  </a:lnTo>
                  <a:lnTo>
                    <a:pt x="324" y="6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63"/>
            <p:cNvSpPr/>
            <p:nvPr/>
          </p:nvSpPr>
          <p:spPr bwMode="auto">
            <a:xfrm>
              <a:off x="3909295" y="5300560"/>
              <a:ext cx="555585" cy="729371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265" y="39"/>
                </a:cxn>
                <a:cxn ang="0">
                  <a:pos x="350" y="49"/>
                </a:cxn>
                <a:cxn ang="0">
                  <a:pos x="316" y="304"/>
                </a:cxn>
                <a:cxn ang="0">
                  <a:pos x="307" y="353"/>
                </a:cxn>
                <a:cxn ang="0">
                  <a:pos x="299" y="402"/>
                </a:cxn>
                <a:cxn ang="0">
                  <a:pos x="290" y="460"/>
                </a:cxn>
                <a:cxn ang="0">
                  <a:pos x="230" y="451"/>
                </a:cxn>
                <a:cxn ang="0">
                  <a:pos x="179" y="441"/>
                </a:cxn>
                <a:cxn ang="0">
                  <a:pos x="94" y="372"/>
                </a:cxn>
                <a:cxn ang="0">
                  <a:pos x="0" y="314"/>
                </a:cxn>
                <a:cxn ang="0">
                  <a:pos x="0" y="294"/>
                </a:cxn>
                <a:cxn ang="0">
                  <a:pos x="17" y="294"/>
                </a:cxn>
                <a:cxn ang="0">
                  <a:pos x="17" y="284"/>
                </a:cxn>
                <a:cxn ang="0">
                  <a:pos x="9" y="274"/>
                </a:cxn>
                <a:cxn ang="0">
                  <a:pos x="17" y="265"/>
                </a:cxn>
                <a:cxn ang="0">
                  <a:pos x="17" y="245"/>
                </a:cxn>
                <a:cxn ang="0">
                  <a:pos x="26" y="235"/>
                </a:cxn>
                <a:cxn ang="0">
                  <a:pos x="34" y="206"/>
                </a:cxn>
                <a:cxn ang="0">
                  <a:pos x="51" y="196"/>
                </a:cxn>
                <a:cxn ang="0">
                  <a:pos x="51" y="177"/>
                </a:cxn>
                <a:cxn ang="0">
                  <a:pos x="43" y="147"/>
                </a:cxn>
                <a:cxn ang="0">
                  <a:pos x="34" y="128"/>
                </a:cxn>
                <a:cxn ang="0">
                  <a:pos x="43" y="98"/>
                </a:cxn>
                <a:cxn ang="0">
                  <a:pos x="51" y="59"/>
                </a:cxn>
                <a:cxn ang="0">
                  <a:pos x="68" y="59"/>
                </a:cxn>
                <a:cxn ang="0">
                  <a:pos x="68" y="69"/>
                </a:cxn>
                <a:cxn ang="0">
                  <a:pos x="77" y="69"/>
                </a:cxn>
                <a:cxn ang="0">
                  <a:pos x="85" y="49"/>
                </a:cxn>
                <a:cxn ang="0">
                  <a:pos x="94" y="30"/>
                </a:cxn>
                <a:cxn ang="0">
                  <a:pos x="94" y="20"/>
                </a:cxn>
                <a:cxn ang="0">
                  <a:pos x="94" y="0"/>
                </a:cxn>
              </a:cxnLst>
              <a:rect l="0" t="0" r="r" b="b"/>
              <a:pathLst>
                <a:path w="350" h="460">
                  <a:moveTo>
                    <a:pt x="94" y="0"/>
                  </a:moveTo>
                  <a:lnTo>
                    <a:pt x="265" y="39"/>
                  </a:lnTo>
                  <a:lnTo>
                    <a:pt x="350" y="49"/>
                  </a:lnTo>
                  <a:lnTo>
                    <a:pt x="316" y="304"/>
                  </a:lnTo>
                  <a:lnTo>
                    <a:pt x="307" y="353"/>
                  </a:lnTo>
                  <a:lnTo>
                    <a:pt x="299" y="402"/>
                  </a:lnTo>
                  <a:lnTo>
                    <a:pt x="290" y="460"/>
                  </a:lnTo>
                  <a:lnTo>
                    <a:pt x="230" y="451"/>
                  </a:lnTo>
                  <a:lnTo>
                    <a:pt x="179" y="441"/>
                  </a:lnTo>
                  <a:lnTo>
                    <a:pt x="94" y="372"/>
                  </a:lnTo>
                  <a:lnTo>
                    <a:pt x="0" y="314"/>
                  </a:lnTo>
                  <a:lnTo>
                    <a:pt x="0" y="294"/>
                  </a:lnTo>
                  <a:lnTo>
                    <a:pt x="17" y="294"/>
                  </a:lnTo>
                  <a:lnTo>
                    <a:pt x="17" y="284"/>
                  </a:lnTo>
                  <a:lnTo>
                    <a:pt x="9" y="274"/>
                  </a:lnTo>
                  <a:lnTo>
                    <a:pt x="17" y="265"/>
                  </a:lnTo>
                  <a:lnTo>
                    <a:pt x="17" y="245"/>
                  </a:lnTo>
                  <a:lnTo>
                    <a:pt x="26" y="235"/>
                  </a:lnTo>
                  <a:lnTo>
                    <a:pt x="34" y="206"/>
                  </a:lnTo>
                  <a:lnTo>
                    <a:pt x="51" y="196"/>
                  </a:lnTo>
                  <a:lnTo>
                    <a:pt x="51" y="177"/>
                  </a:lnTo>
                  <a:lnTo>
                    <a:pt x="43" y="147"/>
                  </a:lnTo>
                  <a:lnTo>
                    <a:pt x="34" y="128"/>
                  </a:lnTo>
                  <a:lnTo>
                    <a:pt x="43" y="98"/>
                  </a:lnTo>
                  <a:lnTo>
                    <a:pt x="51" y="59"/>
                  </a:lnTo>
                  <a:lnTo>
                    <a:pt x="68" y="59"/>
                  </a:lnTo>
                  <a:lnTo>
                    <a:pt x="68" y="69"/>
                  </a:lnTo>
                  <a:lnTo>
                    <a:pt x="77" y="69"/>
                  </a:lnTo>
                  <a:lnTo>
                    <a:pt x="85" y="49"/>
                  </a:lnTo>
                  <a:lnTo>
                    <a:pt x="94" y="30"/>
                  </a:lnTo>
                  <a:lnTo>
                    <a:pt x="94" y="2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64"/>
            <p:cNvSpPr/>
            <p:nvPr/>
          </p:nvSpPr>
          <p:spPr bwMode="auto">
            <a:xfrm>
              <a:off x="4057451" y="4725093"/>
              <a:ext cx="461898" cy="654091"/>
            </a:xfrm>
            <a:custGeom>
              <a:avLst/>
              <a:gdLst/>
              <a:ahLst/>
              <a:cxnLst>
                <a:cxn ang="0">
                  <a:pos x="213" y="39"/>
                </a:cxn>
                <a:cxn ang="0">
                  <a:pos x="205" y="78"/>
                </a:cxn>
                <a:cxn ang="0">
                  <a:pos x="196" y="108"/>
                </a:cxn>
                <a:cxn ang="0">
                  <a:pos x="290" y="127"/>
                </a:cxn>
                <a:cxn ang="0">
                  <a:pos x="273" y="294"/>
                </a:cxn>
                <a:cxn ang="0">
                  <a:pos x="256" y="411"/>
                </a:cxn>
                <a:cxn ang="0">
                  <a:pos x="171" y="401"/>
                </a:cxn>
                <a:cxn ang="0">
                  <a:pos x="0" y="362"/>
                </a:cxn>
                <a:cxn ang="0">
                  <a:pos x="9" y="313"/>
                </a:cxn>
                <a:cxn ang="0">
                  <a:pos x="60" y="0"/>
                </a:cxn>
                <a:cxn ang="0">
                  <a:pos x="171" y="29"/>
                </a:cxn>
                <a:cxn ang="0">
                  <a:pos x="213" y="39"/>
                </a:cxn>
              </a:cxnLst>
              <a:rect l="0" t="0" r="r" b="b"/>
              <a:pathLst>
                <a:path w="290" h="411">
                  <a:moveTo>
                    <a:pt x="213" y="39"/>
                  </a:moveTo>
                  <a:lnTo>
                    <a:pt x="205" y="78"/>
                  </a:lnTo>
                  <a:lnTo>
                    <a:pt x="196" y="108"/>
                  </a:lnTo>
                  <a:lnTo>
                    <a:pt x="290" y="127"/>
                  </a:lnTo>
                  <a:lnTo>
                    <a:pt x="273" y="294"/>
                  </a:lnTo>
                  <a:lnTo>
                    <a:pt x="256" y="411"/>
                  </a:lnTo>
                  <a:lnTo>
                    <a:pt x="171" y="401"/>
                  </a:lnTo>
                  <a:lnTo>
                    <a:pt x="0" y="362"/>
                  </a:lnTo>
                  <a:lnTo>
                    <a:pt x="9" y="313"/>
                  </a:lnTo>
                  <a:lnTo>
                    <a:pt x="60" y="0"/>
                  </a:lnTo>
                  <a:lnTo>
                    <a:pt x="171" y="29"/>
                  </a:lnTo>
                  <a:lnTo>
                    <a:pt x="213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65"/>
            <p:cNvSpPr/>
            <p:nvPr/>
          </p:nvSpPr>
          <p:spPr bwMode="auto">
            <a:xfrm>
              <a:off x="4151137" y="3915425"/>
              <a:ext cx="825753" cy="60557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7" y="10"/>
                </a:cxn>
                <a:cxn ang="0">
                  <a:pos x="145" y="29"/>
                </a:cxn>
                <a:cxn ang="0">
                  <a:pos x="205" y="39"/>
                </a:cxn>
                <a:cxn ang="0">
                  <a:pos x="290" y="59"/>
                </a:cxn>
                <a:cxn ang="0">
                  <a:pos x="367" y="68"/>
                </a:cxn>
                <a:cxn ang="0">
                  <a:pos x="435" y="78"/>
                </a:cxn>
                <a:cxn ang="0">
                  <a:pos x="521" y="98"/>
                </a:cxn>
                <a:cxn ang="0">
                  <a:pos x="512" y="157"/>
                </a:cxn>
                <a:cxn ang="0">
                  <a:pos x="504" y="264"/>
                </a:cxn>
                <a:cxn ang="0">
                  <a:pos x="495" y="382"/>
                </a:cxn>
                <a:cxn ang="0">
                  <a:pos x="179" y="333"/>
                </a:cxn>
                <a:cxn ang="0">
                  <a:pos x="171" y="372"/>
                </a:cxn>
                <a:cxn ang="0">
                  <a:pos x="162" y="352"/>
                </a:cxn>
                <a:cxn ang="0">
                  <a:pos x="145" y="352"/>
                </a:cxn>
                <a:cxn ang="0">
                  <a:pos x="137" y="352"/>
                </a:cxn>
                <a:cxn ang="0">
                  <a:pos x="128" y="352"/>
                </a:cxn>
                <a:cxn ang="0">
                  <a:pos x="111" y="352"/>
                </a:cxn>
                <a:cxn ang="0">
                  <a:pos x="103" y="352"/>
                </a:cxn>
                <a:cxn ang="0">
                  <a:pos x="94" y="352"/>
                </a:cxn>
                <a:cxn ang="0">
                  <a:pos x="77" y="352"/>
                </a:cxn>
                <a:cxn ang="0">
                  <a:pos x="86" y="333"/>
                </a:cxn>
                <a:cxn ang="0">
                  <a:pos x="68" y="323"/>
                </a:cxn>
                <a:cxn ang="0">
                  <a:pos x="68" y="294"/>
                </a:cxn>
                <a:cxn ang="0">
                  <a:pos x="60" y="284"/>
                </a:cxn>
                <a:cxn ang="0">
                  <a:pos x="60" y="254"/>
                </a:cxn>
                <a:cxn ang="0">
                  <a:pos x="43" y="264"/>
                </a:cxn>
                <a:cxn ang="0">
                  <a:pos x="26" y="254"/>
                </a:cxn>
                <a:cxn ang="0">
                  <a:pos x="26" y="245"/>
                </a:cxn>
                <a:cxn ang="0">
                  <a:pos x="34" y="235"/>
                </a:cxn>
                <a:cxn ang="0">
                  <a:pos x="34" y="215"/>
                </a:cxn>
                <a:cxn ang="0">
                  <a:pos x="51" y="186"/>
                </a:cxn>
                <a:cxn ang="0">
                  <a:pos x="34" y="176"/>
                </a:cxn>
                <a:cxn ang="0">
                  <a:pos x="26" y="166"/>
                </a:cxn>
                <a:cxn ang="0">
                  <a:pos x="26" y="147"/>
                </a:cxn>
                <a:cxn ang="0">
                  <a:pos x="17" y="137"/>
                </a:cxn>
                <a:cxn ang="0">
                  <a:pos x="0" y="108"/>
                </a:cxn>
                <a:cxn ang="0">
                  <a:pos x="0" y="88"/>
                </a:cxn>
                <a:cxn ang="0">
                  <a:pos x="0" y="68"/>
                </a:cxn>
                <a:cxn ang="0">
                  <a:pos x="0" y="49"/>
                </a:cxn>
                <a:cxn ang="0">
                  <a:pos x="9" y="10"/>
                </a:cxn>
                <a:cxn ang="0">
                  <a:pos x="9" y="0"/>
                </a:cxn>
              </a:cxnLst>
              <a:rect l="0" t="0" r="r" b="b"/>
              <a:pathLst>
                <a:path w="521" h="382">
                  <a:moveTo>
                    <a:pt x="9" y="0"/>
                  </a:moveTo>
                  <a:lnTo>
                    <a:pt x="77" y="10"/>
                  </a:lnTo>
                  <a:lnTo>
                    <a:pt x="145" y="29"/>
                  </a:lnTo>
                  <a:lnTo>
                    <a:pt x="205" y="39"/>
                  </a:lnTo>
                  <a:lnTo>
                    <a:pt x="290" y="59"/>
                  </a:lnTo>
                  <a:lnTo>
                    <a:pt x="367" y="68"/>
                  </a:lnTo>
                  <a:lnTo>
                    <a:pt x="435" y="78"/>
                  </a:lnTo>
                  <a:lnTo>
                    <a:pt x="521" y="98"/>
                  </a:lnTo>
                  <a:lnTo>
                    <a:pt x="512" y="157"/>
                  </a:lnTo>
                  <a:lnTo>
                    <a:pt x="504" y="264"/>
                  </a:lnTo>
                  <a:lnTo>
                    <a:pt x="495" y="382"/>
                  </a:lnTo>
                  <a:lnTo>
                    <a:pt x="179" y="333"/>
                  </a:lnTo>
                  <a:lnTo>
                    <a:pt x="171" y="372"/>
                  </a:lnTo>
                  <a:lnTo>
                    <a:pt x="162" y="352"/>
                  </a:lnTo>
                  <a:lnTo>
                    <a:pt x="145" y="352"/>
                  </a:lnTo>
                  <a:lnTo>
                    <a:pt x="137" y="352"/>
                  </a:lnTo>
                  <a:lnTo>
                    <a:pt x="128" y="352"/>
                  </a:lnTo>
                  <a:lnTo>
                    <a:pt x="111" y="352"/>
                  </a:lnTo>
                  <a:lnTo>
                    <a:pt x="103" y="352"/>
                  </a:lnTo>
                  <a:lnTo>
                    <a:pt x="94" y="352"/>
                  </a:lnTo>
                  <a:lnTo>
                    <a:pt x="77" y="352"/>
                  </a:lnTo>
                  <a:lnTo>
                    <a:pt x="86" y="333"/>
                  </a:lnTo>
                  <a:lnTo>
                    <a:pt x="68" y="323"/>
                  </a:lnTo>
                  <a:lnTo>
                    <a:pt x="68" y="294"/>
                  </a:lnTo>
                  <a:lnTo>
                    <a:pt x="60" y="284"/>
                  </a:lnTo>
                  <a:lnTo>
                    <a:pt x="60" y="254"/>
                  </a:lnTo>
                  <a:lnTo>
                    <a:pt x="43" y="264"/>
                  </a:lnTo>
                  <a:lnTo>
                    <a:pt x="26" y="254"/>
                  </a:lnTo>
                  <a:lnTo>
                    <a:pt x="26" y="245"/>
                  </a:lnTo>
                  <a:lnTo>
                    <a:pt x="34" y="235"/>
                  </a:lnTo>
                  <a:lnTo>
                    <a:pt x="34" y="215"/>
                  </a:lnTo>
                  <a:lnTo>
                    <a:pt x="51" y="186"/>
                  </a:lnTo>
                  <a:lnTo>
                    <a:pt x="34" y="176"/>
                  </a:lnTo>
                  <a:lnTo>
                    <a:pt x="26" y="166"/>
                  </a:lnTo>
                  <a:lnTo>
                    <a:pt x="26" y="147"/>
                  </a:lnTo>
                  <a:lnTo>
                    <a:pt x="17" y="137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0" y="68"/>
                  </a:lnTo>
                  <a:lnTo>
                    <a:pt x="0" y="49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66"/>
            <p:cNvSpPr/>
            <p:nvPr/>
          </p:nvSpPr>
          <p:spPr bwMode="auto">
            <a:xfrm>
              <a:off x="4913705" y="4449070"/>
              <a:ext cx="581731" cy="528626"/>
            </a:xfrm>
            <a:custGeom>
              <a:avLst/>
              <a:gdLst/>
              <a:ahLst/>
              <a:cxnLst>
                <a:cxn ang="0">
                  <a:pos x="367" y="49"/>
                </a:cxn>
                <a:cxn ang="0">
                  <a:pos x="341" y="333"/>
                </a:cxn>
                <a:cxn ang="0">
                  <a:pos x="239" y="323"/>
                </a:cxn>
                <a:cxn ang="0">
                  <a:pos x="94" y="303"/>
                </a:cxn>
                <a:cxn ang="0">
                  <a:pos x="0" y="284"/>
                </a:cxn>
                <a:cxn ang="0">
                  <a:pos x="9" y="254"/>
                </a:cxn>
                <a:cxn ang="0">
                  <a:pos x="17" y="215"/>
                </a:cxn>
                <a:cxn ang="0">
                  <a:pos x="43" y="39"/>
                </a:cxn>
                <a:cxn ang="0">
                  <a:pos x="51" y="0"/>
                </a:cxn>
                <a:cxn ang="0">
                  <a:pos x="367" y="49"/>
                </a:cxn>
              </a:cxnLst>
              <a:rect l="0" t="0" r="r" b="b"/>
              <a:pathLst>
                <a:path w="367" h="333">
                  <a:moveTo>
                    <a:pt x="367" y="49"/>
                  </a:moveTo>
                  <a:lnTo>
                    <a:pt x="341" y="333"/>
                  </a:lnTo>
                  <a:lnTo>
                    <a:pt x="239" y="323"/>
                  </a:lnTo>
                  <a:lnTo>
                    <a:pt x="94" y="303"/>
                  </a:lnTo>
                  <a:lnTo>
                    <a:pt x="0" y="284"/>
                  </a:lnTo>
                  <a:lnTo>
                    <a:pt x="9" y="254"/>
                  </a:lnTo>
                  <a:lnTo>
                    <a:pt x="17" y="215"/>
                  </a:lnTo>
                  <a:lnTo>
                    <a:pt x="43" y="39"/>
                  </a:lnTo>
                  <a:lnTo>
                    <a:pt x="51" y="0"/>
                  </a:lnTo>
                  <a:lnTo>
                    <a:pt x="367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67"/>
            <p:cNvSpPr/>
            <p:nvPr/>
          </p:nvSpPr>
          <p:spPr bwMode="auto">
            <a:xfrm>
              <a:off x="4464879" y="4927510"/>
              <a:ext cx="594804" cy="54535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179" y="20"/>
                </a:cxn>
                <a:cxn ang="0">
                  <a:pos x="281" y="30"/>
                </a:cxn>
                <a:cxn ang="0">
                  <a:pos x="375" y="49"/>
                </a:cxn>
                <a:cxn ang="0">
                  <a:pos x="367" y="216"/>
                </a:cxn>
                <a:cxn ang="0">
                  <a:pos x="358" y="343"/>
                </a:cxn>
                <a:cxn ang="0">
                  <a:pos x="299" y="333"/>
                </a:cxn>
                <a:cxn ang="0">
                  <a:pos x="0" y="284"/>
                </a:cxn>
                <a:cxn ang="0">
                  <a:pos x="17" y="167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375" h="343">
                  <a:moveTo>
                    <a:pt x="34" y="0"/>
                  </a:moveTo>
                  <a:lnTo>
                    <a:pt x="179" y="20"/>
                  </a:lnTo>
                  <a:lnTo>
                    <a:pt x="281" y="30"/>
                  </a:lnTo>
                  <a:lnTo>
                    <a:pt x="375" y="49"/>
                  </a:lnTo>
                  <a:lnTo>
                    <a:pt x="367" y="216"/>
                  </a:lnTo>
                  <a:lnTo>
                    <a:pt x="358" y="343"/>
                  </a:lnTo>
                  <a:lnTo>
                    <a:pt x="299" y="333"/>
                  </a:lnTo>
                  <a:lnTo>
                    <a:pt x="0" y="284"/>
                  </a:lnTo>
                  <a:lnTo>
                    <a:pt x="17" y="167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68"/>
            <p:cNvSpPr/>
            <p:nvPr/>
          </p:nvSpPr>
          <p:spPr bwMode="auto">
            <a:xfrm>
              <a:off x="4369014" y="5379184"/>
              <a:ext cx="583909" cy="667475"/>
            </a:xfrm>
            <a:custGeom>
              <a:avLst/>
              <a:gdLst/>
              <a:ahLst/>
              <a:cxnLst>
                <a:cxn ang="0">
                  <a:pos x="367" y="49"/>
                </a:cxn>
                <a:cxn ang="0">
                  <a:pos x="367" y="88"/>
                </a:cxn>
                <a:cxn ang="0">
                  <a:pos x="367" y="88"/>
                </a:cxn>
                <a:cxn ang="0">
                  <a:pos x="350" y="235"/>
                </a:cxn>
                <a:cxn ang="0">
                  <a:pos x="341" y="314"/>
                </a:cxn>
                <a:cxn ang="0">
                  <a:pos x="333" y="411"/>
                </a:cxn>
                <a:cxn ang="0">
                  <a:pos x="205" y="392"/>
                </a:cxn>
                <a:cxn ang="0">
                  <a:pos x="137" y="382"/>
                </a:cxn>
                <a:cxn ang="0">
                  <a:pos x="137" y="402"/>
                </a:cxn>
                <a:cxn ang="0">
                  <a:pos x="94" y="402"/>
                </a:cxn>
                <a:cxn ang="0">
                  <a:pos x="51" y="392"/>
                </a:cxn>
                <a:cxn ang="0">
                  <a:pos x="51" y="421"/>
                </a:cxn>
                <a:cxn ang="0">
                  <a:pos x="0" y="411"/>
                </a:cxn>
                <a:cxn ang="0">
                  <a:pos x="9" y="353"/>
                </a:cxn>
                <a:cxn ang="0">
                  <a:pos x="17" y="304"/>
                </a:cxn>
                <a:cxn ang="0">
                  <a:pos x="26" y="265"/>
                </a:cxn>
                <a:cxn ang="0">
                  <a:pos x="60" y="0"/>
                </a:cxn>
                <a:cxn ang="0">
                  <a:pos x="367" y="49"/>
                </a:cxn>
              </a:cxnLst>
              <a:rect l="0" t="0" r="r" b="b"/>
              <a:pathLst>
                <a:path w="367" h="421">
                  <a:moveTo>
                    <a:pt x="367" y="49"/>
                  </a:moveTo>
                  <a:lnTo>
                    <a:pt x="367" y="88"/>
                  </a:lnTo>
                  <a:lnTo>
                    <a:pt x="367" y="88"/>
                  </a:lnTo>
                  <a:lnTo>
                    <a:pt x="350" y="235"/>
                  </a:lnTo>
                  <a:lnTo>
                    <a:pt x="341" y="314"/>
                  </a:lnTo>
                  <a:lnTo>
                    <a:pt x="333" y="411"/>
                  </a:lnTo>
                  <a:lnTo>
                    <a:pt x="205" y="392"/>
                  </a:lnTo>
                  <a:lnTo>
                    <a:pt x="137" y="382"/>
                  </a:lnTo>
                  <a:lnTo>
                    <a:pt x="137" y="402"/>
                  </a:lnTo>
                  <a:lnTo>
                    <a:pt x="94" y="402"/>
                  </a:lnTo>
                  <a:lnTo>
                    <a:pt x="51" y="392"/>
                  </a:lnTo>
                  <a:lnTo>
                    <a:pt x="51" y="421"/>
                  </a:lnTo>
                  <a:lnTo>
                    <a:pt x="0" y="411"/>
                  </a:lnTo>
                  <a:lnTo>
                    <a:pt x="9" y="353"/>
                  </a:lnTo>
                  <a:lnTo>
                    <a:pt x="17" y="304"/>
                  </a:lnTo>
                  <a:lnTo>
                    <a:pt x="26" y="265"/>
                  </a:lnTo>
                  <a:lnTo>
                    <a:pt x="60" y="0"/>
                  </a:lnTo>
                  <a:lnTo>
                    <a:pt x="367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69"/>
            <p:cNvSpPr/>
            <p:nvPr/>
          </p:nvSpPr>
          <p:spPr bwMode="auto">
            <a:xfrm>
              <a:off x="4586890" y="5518033"/>
              <a:ext cx="1135138" cy="1259669"/>
            </a:xfrm>
            <a:custGeom>
              <a:avLst/>
              <a:gdLst/>
              <a:ahLst/>
              <a:cxnLst>
                <a:cxn ang="0">
                  <a:pos x="384" y="10"/>
                </a:cxn>
                <a:cxn ang="0">
                  <a:pos x="392" y="167"/>
                </a:cxn>
                <a:cxn ang="0">
                  <a:pos x="426" y="186"/>
                </a:cxn>
                <a:cxn ang="0">
                  <a:pos x="477" y="196"/>
                </a:cxn>
                <a:cxn ang="0">
                  <a:pos x="495" y="206"/>
                </a:cxn>
                <a:cxn ang="0">
                  <a:pos x="520" y="226"/>
                </a:cxn>
                <a:cxn ang="0">
                  <a:pos x="554" y="216"/>
                </a:cxn>
                <a:cxn ang="0">
                  <a:pos x="588" y="206"/>
                </a:cxn>
                <a:cxn ang="0">
                  <a:pos x="640" y="206"/>
                </a:cxn>
                <a:cxn ang="0">
                  <a:pos x="674" y="235"/>
                </a:cxn>
                <a:cxn ang="0">
                  <a:pos x="691" y="353"/>
                </a:cxn>
                <a:cxn ang="0">
                  <a:pos x="699" y="382"/>
                </a:cxn>
                <a:cxn ang="0">
                  <a:pos x="716" y="441"/>
                </a:cxn>
                <a:cxn ang="0">
                  <a:pos x="708" y="470"/>
                </a:cxn>
                <a:cxn ang="0">
                  <a:pos x="699" y="500"/>
                </a:cxn>
                <a:cxn ang="0">
                  <a:pos x="665" y="529"/>
                </a:cxn>
                <a:cxn ang="0">
                  <a:pos x="648" y="519"/>
                </a:cxn>
                <a:cxn ang="0">
                  <a:pos x="640" y="539"/>
                </a:cxn>
                <a:cxn ang="0">
                  <a:pos x="614" y="568"/>
                </a:cxn>
                <a:cxn ang="0">
                  <a:pos x="571" y="598"/>
                </a:cxn>
                <a:cxn ang="0">
                  <a:pos x="546" y="598"/>
                </a:cxn>
                <a:cxn ang="0">
                  <a:pos x="546" y="607"/>
                </a:cxn>
                <a:cxn ang="0">
                  <a:pos x="529" y="627"/>
                </a:cxn>
                <a:cxn ang="0">
                  <a:pos x="520" y="637"/>
                </a:cxn>
                <a:cxn ang="0">
                  <a:pos x="495" y="647"/>
                </a:cxn>
                <a:cxn ang="0">
                  <a:pos x="495" y="686"/>
                </a:cxn>
                <a:cxn ang="0">
                  <a:pos x="486" y="725"/>
                </a:cxn>
                <a:cxn ang="0">
                  <a:pos x="512" y="784"/>
                </a:cxn>
                <a:cxn ang="0">
                  <a:pos x="495" y="793"/>
                </a:cxn>
                <a:cxn ang="0">
                  <a:pos x="443" y="774"/>
                </a:cxn>
                <a:cxn ang="0">
                  <a:pos x="392" y="745"/>
                </a:cxn>
                <a:cxn ang="0">
                  <a:pos x="375" y="696"/>
                </a:cxn>
                <a:cxn ang="0">
                  <a:pos x="375" y="676"/>
                </a:cxn>
                <a:cxn ang="0">
                  <a:pos x="358" y="647"/>
                </a:cxn>
                <a:cxn ang="0">
                  <a:pos x="315" y="568"/>
                </a:cxn>
                <a:cxn ang="0">
                  <a:pos x="273" y="500"/>
                </a:cxn>
                <a:cxn ang="0">
                  <a:pos x="230" y="480"/>
                </a:cxn>
                <a:cxn ang="0">
                  <a:pos x="187" y="529"/>
                </a:cxn>
                <a:cxn ang="0">
                  <a:pos x="102" y="490"/>
                </a:cxn>
                <a:cxn ang="0">
                  <a:pos x="94" y="441"/>
                </a:cxn>
                <a:cxn ang="0">
                  <a:pos x="85" y="412"/>
                </a:cxn>
                <a:cxn ang="0">
                  <a:pos x="34" y="353"/>
                </a:cxn>
                <a:cxn ang="0">
                  <a:pos x="17" y="323"/>
                </a:cxn>
                <a:cxn ang="0">
                  <a:pos x="0" y="294"/>
                </a:cxn>
                <a:cxn ang="0">
                  <a:pos x="204" y="226"/>
                </a:cxn>
                <a:cxn ang="0">
                  <a:pos x="230" y="0"/>
                </a:cxn>
              </a:cxnLst>
              <a:rect l="0" t="0" r="r" b="b"/>
              <a:pathLst>
                <a:path w="716" h="793">
                  <a:moveTo>
                    <a:pt x="230" y="0"/>
                  </a:moveTo>
                  <a:lnTo>
                    <a:pt x="384" y="10"/>
                  </a:lnTo>
                  <a:lnTo>
                    <a:pt x="375" y="147"/>
                  </a:lnTo>
                  <a:lnTo>
                    <a:pt x="392" y="167"/>
                  </a:lnTo>
                  <a:lnTo>
                    <a:pt x="409" y="167"/>
                  </a:lnTo>
                  <a:lnTo>
                    <a:pt x="426" y="186"/>
                  </a:lnTo>
                  <a:lnTo>
                    <a:pt x="443" y="186"/>
                  </a:lnTo>
                  <a:lnTo>
                    <a:pt x="477" y="196"/>
                  </a:lnTo>
                  <a:lnTo>
                    <a:pt x="486" y="206"/>
                  </a:lnTo>
                  <a:lnTo>
                    <a:pt x="495" y="206"/>
                  </a:lnTo>
                  <a:lnTo>
                    <a:pt x="512" y="216"/>
                  </a:lnTo>
                  <a:lnTo>
                    <a:pt x="520" y="226"/>
                  </a:lnTo>
                  <a:lnTo>
                    <a:pt x="529" y="206"/>
                  </a:lnTo>
                  <a:lnTo>
                    <a:pt x="554" y="216"/>
                  </a:lnTo>
                  <a:lnTo>
                    <a:pt x="571" y="226"/>
                  </a:lnTo>
                  <a:lnTo>
                    <a:pt x="588" y="206"/>
                  </a:lnTo>
                  <a:lnTo>
                    <a:pt x="614" y="206"/>
                  </a:lnTo>
                  <a:lnTo>
                    <a:pt x="640" y="206"/>
                  </a:lnTo>
                  <a:lnTo>
                    <a:pt x="665" y="226"/>
                  </a:lnTo>
                  <a:lnTo>
                    <a:pt x="674" y="235"/>
                  </a:lnTo>
                  <a:lnTo>
                    <a:pt x="691" y="235"/>
                  </a:lnTo>
                  <a:lnTo>
                    <a:pt x="691" y="353"/>
                  </a:lnTo>
                  <a:lnTo>
                    <a:pt x="699" y="363"/>
                  </a:lnTo>
                  <a:lnTo>
                    <a:pt x="699" y="382"/>
                  </a:lnTo>
                  <a:lnTo>
                    <a:pt x="716" y="412"/>
                  </a:lnTo>
                  <a:lnTo>
                    <a:pt x="716" y="441"/>
                  </a:lnTo>
                  <a:lnTo>
                    <a:pt x="708" y="451"/>
                  </a:lnTo>
                  <a:lnTo>
                    <a:pt x="708" y="470"/>
                  </a:lnTo>
                  <a:lnTo>
                    <a:pt x="708" y="490"/>
                  </a:lnTo>
                  <a:lnTo>
                    <a:pt x="699" y="500"/>
                  </a:lnTo>
                  <a:lnTo>
                    <a:pt x="699" y="519"/>
                  </a:lnTo>
                  <a:lnTo>
                    <a:pt x="665" y="529"/>
                  </a:lnTo>
                  <a:lnTo>
                    <a:pt x="648" y="529"/>
                  </a:lnTo>
                  <a:lnTo>
                    <a:pt x="648" y="519"/>
                  </a:lnTo>
                  <a:lnTo>
                    <a:pt x="640" y="519"/>
                  </a:lnTo>
                  <a:lnTo>
                    <a:pt x="640" y="539"/>
                  </a:lnTo>
                  <a:lnTo>
                    <a:pt x="631" y="549"/>
                  </a:lnTo>
                  <a:lnTo>
                    <a:pt x="614" y="568"/>
                  </a:lnTo>
                  <a:lnTo>
                    <a:pt x="588" y="588"/>
                  </a:lnTo>
                  <a:lnTo>
                    <a:pt x="571" y="598"/>
                  </a:lnTo>
                  <a:lnTo>
                    <a:pt x="563" y="588"/>
                  </a:lnTo>
                  <a:lnTo>
                    <a:pt x="546" y="598"/>
                  </a:lnTo>
                  <a:lnTo>
                    <a:pt x="554" y="607"/>
                  </a:lnTo>
                  <a:lnTo>
                    <a:pt x="546" y="607"/>
                  </a:lnTo>
                  <a:lnTo>
                    <a:pt x="537" y="607"/>
                  </a:lnTo>
                  <a:lnTo>
                    <a:pt x="529" y="627"/>
                  </a:lnTo>
                  <a:lnTo>
                    <a:pt x="520" y="627"/>
                  </a:lnTo>
                  <a:lnTo>
                    <a:pt x="520" y="637"/>
                  </a:lnTo>
                  <a:lnTo>
                    <a:pt x="503" y="647"/>
                  </a:lnTo>
                  <a:lnTo>
                    <a:pt x="495" y="647"/>
                  </a:lnTo>
                  <a:lnTo>
                    <a:pt x="503" y="656"/>
                  </a:lnTo>
                  <a:lnTo>
                    <a:pt x="495" y="686"/>
                  </a:lnTo>
                  <a:lnTo>
                    <a:pt x="495" y="696"/>
                  </a:lnTo>
                  <a:lnTo>
                    <a:pt x="486" y="725"/>
                  </a:lnTo>
                  <a:lnTo>
                    <a:pt x="495" y="764"/>
                  </a:lnTo>
                  <a:lnTo>
                    <a:pt x="512" y="784"/>
                  </a:lnTo>
                  <a:lnTo>
                    <a:pt x="503" y="784"/>
                  </a:lnTo>
                  <a:lnTo>
                    <a:pt x="495" y="793"/>
                  </a:lnTo>
                  <a:lnTo>
                    <a:pt x="469" y="774"/>
                  </a:lnTo>
                  <a:lnTo>
                    <a:pt x="443" y="774"/>
                  </a:lnTo>
                  <a:lnTo>
                    <a:pt x="409" y="754"/>
                  </a:lnTo>
                  <a:lnTo>
                    <a:pt x="392" y="745"/>
                  </a:lnTo>
                  <a:lnTo>
                    <a:pt x="392" y="725"/>
                  </a:lnTo>
                  <a:lnTo>
                    <a:pt x="375" y="696"/>
                  </a:lnTo>
                  <a:lnTo>
                    <a:pt x="375" y="686"/>
                  </a:lnTo>
                  <a:lnTo>
                    <a:pt x="375" y="676"/>
                  </a:lnTo>
                  <a:lnTo>
                    <a:pt x="367" y="656"/>
                  </a:lnTo>
                  <a:lnTo>
                    <a:pt x="358" y="647"/>
                  </a:lnTo>
                  <a:lnTo>
                    <a:pt x="332" y="598"/>
                  </a:lnTo>
                  <a:lnTo>
                    <a:pt x="315" y="568"/>
                  </a:lnTo>
                  <a:lnTo>
                    <a:pt x="315" y="549"/>
                  </a:lnTo>
                  <a:lnTo>
                    <a:pt x="273" y="500"/>
                  </a:lnTo>
                  <a:lnTo>
                    <a:pt x="256" y="490"/>
                  </a:lnTo>
                  <a:lnTo>
                    <a:pt x="230" y="480"/>
                  </a:lnTo>
                  <a:lnTo>
                    <a:pt x="213" y="490"/>
                  </a:lnTo>
                  <a:lnTo>
                    <a:pt x="187" y="529"/>
                  </a:lnTo>
                  <a:lnTo>
                    <a:pt x="170" y="539"/>
                  </a:lnTo>
                  <a:lnTo>
                    <a:pt x="102" y="490"/>
                  </a:lnTo>
                  <a:lnTo>
                    <a:pt x="94" y="461"/>
                  </a:lnTo>
                  <a:lnTo>
                    <a:pt x="94" y="441"/>
                  </a:lnTo>
                  <a:lnTo>
                    <a:pt x="85" y="421"/>
                  </a:lnTo>
                  <a:lnTo>
                    <a:pt x="85" y="412"/>
                  </a:lnTo>
                  <a:lnTo>
                    <a:pt x="59" y="382"/>
                  </a:lnTo>
                  <a:lnTo>
                    <a:pt x="34" y="353"/>
                  </a:lnTo>
                  <a:lnTo>
                    <a:pt x="17" y="343"/>
                  </a:lnTo>
                  <a:lnTo>
                    <a:pt x="17" y="323"/>
                  </a:lnTo>
                  <a:lnTo>
                    <a:pt x="0" y="314"/>
                  </a:lnTo>
                  <a:lnTo>
                    <a:pt x="0" y="294"/>
                  </a:lnTo>
                  <a:lnTo>
                    <a:pt x="196" y="323"/>
                  </a:lnTo>
                  <a:lnTo>
                    <a:pt x="204" y="226"/>
                  </a:lnTo>
                  <a:lnTo>
                    <a:pt x="213" y="14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70"/>
            <p:cNvSpPr/>
            <p:nvPr/>
          </p:nvSpPr>
          <p:spPr bwMode="auto">
            <a:xfrm>
              <a:off x="4937672" y="5456136"/>
              <a:ext cx="703741" cy="419890"/>
            </a:xfrm>
            <a:custGeom>
              <a:avLst/>
              <a:gdLst/>
              <a:ahLst/>
              <a:cxnLst>
                <a:cxn ang="0">
                  <a:pos x="59" y="10"/>
                </a:cxn>
                <a:cxn ang="0">
                  <a:pos x="435" y="20"/>
                </a:cxn>
                <a:cxn ang="0">
                  <a:pos x="435" y="59"/>
                </a:cxn>
                <a:cxn ang="0">
                  <a:pos x="443" y="118"/>
                </a:cxn>
                <a:cxn ang="0">
                  <a:pos x="443" y="235"/>
                </a:cxn>
                <a:cxn ang="0">
                  <a:pos x="443" y="265"/>
                </a:cxn>
                <a:cxn ang="0">
                  <a:pos x="418" y="245"/>
                </a:cxn>
                <a:cxn ang="0">
                  <a:pos x="392" y="245"/>
                </a:cxn>
                <a:cxn ang="0">
                  <a:pos x="383" y="245"/>
                </a:cxn>
                <a:cxn ang="0">
                  <a:pos x="366" y="245"/>
                </a:cxn>
                <a:cxn ang="0">
                  <a:pos x="349" y="265"/>
                </a:cxn>
                <a:cxn ang="0">
                  <a:pos x="332" y="255"/>
                </a:cxn>
                <a:cxn ang="0">
                  <a:pos x="307" y="245"/>
                </a:cxn>
                <a:cxn ang="0">
                  <a:pos x="298" y="265"/>
                </a:cxn>
                <a:cxn ang="0">
                  <a:pos x="290" y="255"/>
                </a:cxn>
                <a:cxn ang="0">
                  <a:pos x="273" y="245"/>
                </a:cxn>
                <a:cxn ang="0">
                  <a:pos x="264" y="245"/>
                </a:cxn>
                <a:cxn ang="0">
                  <a:pos x="255" y="235"/>
                </a:cxn>
                <a:cxn ang="0">
                  <a:pos x="221" y="225"/>
                </a:cxn>
                <a:cxn ang="0">
                  <a:pos x="204" y="225"/>
                </a:cxn>
                <a:cxn ang="0">
                  <a:pos x="187" y="206"/>
                </a:cxn>
                <a:cxn ang="0">
                  <a:pos x="170" y="206"/>
                </a:cxn>
                <a:cxn ang="0">
                  <a:pos x="153" y="186"/>
                </a:cxn>
                <a:cxn ang="0">
                  <a:pos x="162" y="49"/>
                </a:cxn>
                <a:cxn ang="0">
                  <a:pos x="8" y="39"/>
                </a:cxn>
                <a:cxn ang="0">
                  <a:pos x="0" y="0"/>
                </a:cxn>
                <a:cxn ang="0">
                  <a:pos x="59" y="10"/>
                </a:cxn>
              </a:cxnLst>
              <a:rect l="0" t="0" r="r" b="b"/>
              <a:pathLst>
                <a:path w="443" h="265">
                  <a:moveTo>
                    <a:pt x="59" y="10"/>
                  </a:moveTo>
                  <a:lnTo>
                    <a:pt x="435" y="20"/>
                  </a:lnTo>
                  <a:lnTo>
                    <a:pt x="435" y="59"/>
                  </a:lnTo>
                  <a:lnTo>
                    <a:pt x="443" y="118"/>
                  </a:lnTo>
                  <a:lnTo>
                    <a:pt x="443" y="235"/>
                  </a:lnTo>
                  <a:lnTo>
                    <a:pt x="443" y="265"/>
                  </a:lnTo>
                  <a:lnTo>
                    <a:pt x="418" y="245"/>
                  </a:lnTo>
                  <a:lnTo>
                    <a:pt x="392" y="245"/>
                  </a:lnTo>
                  <a:lnTo>
                    <a:pt x="383" y="245"/>
                  </a:lnTo>
                  <a:lnTo>
                    <a:pt x="366" y="245"/>
                  </a:lnTo>
                  <a:lnTo>
                    <a:pt x="349" y="265"/>
                  </a:lnTo>
                  <a:lnTo>
                    <a:pt x="332" y="255"/>
                  </a:lnTo>
                  <a:lnTo>
                    <a:pt x="307" y="245"/>
                  </a:lnTo>
                  <a:lnTo>
                    <a:pt x="298" y="265"/>
                  </a:lnTo>
                  <a:lnTo>
                    <a:pt x="290" y="255"/>
                  </a:lnTo>
                  <a:lnTo>
                    <a:pt x="273" y="245"/>
                  </a:lnTo>
                  <a:lnTo>
                    <a:pt x="264" y="245"/>
                  </a:lnTo>
                  <a:lnTo>
                    <a:pt x="255" y="235"/>
                  </a:lnTo>
                  <a:lnTo>
                    <a:pt x="221" y="225"/>
                  </a:lnTo>
                  <a:lnTo>
                    <a:pt x="204" y="225"/>
                  </a:lnTo>
                  <a:lnTo>
                    <a:pt x="187" y="206"/>
                  </a:lnTo>
                  <a:lnTo>
                    <a:pt x="170" y="206"/>
                  </a:lnTo>
                  <a:lnTo>
                    <a:pt x="153" y="186"/>
                  </a:lnTo>
                  <a:lnTo>
                    <a:pt x="162" y="49"/>
                  </a:lnTo>
                  <a:lnTo>
                    <a:pt x="8" y="39"/>
                  </a:lnTo>
                  <a:lnTo>
                    <a:pt x="0" y="0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71"/>
            <p:cNvSpPr/>
            <p:nvPr/>
          </p:nvSpPr>
          <p:spPr bwMode="auto">
            <a:xfrm>
              <a:off x="5031359" y="5114871"/>
              <a:ext cx="596982" cy="37305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2" y="19"/>
                </a:cxn>
                <a:cxn ang="0">
                  <a:pos x="341" y="19"/>
                </a:cxn>
                <a:cxn ang="0">
                  <a:pos x="359" y="29"/>
                </a:cxn>
                <a:cxn ang="0">
                  <a:pos x="359" y="39"/>
                </a:cxn>
                <a:cxn ang="0">
                  <a:pos x="359" y="49"/>
                </a:cxn>
                <a:cxn ang="0">
                  <a:pos x="367" y="59"/>
                </a:cxn>
                <a:cxn ang="0">
                  <a:pos x="367" y="78"/>
                </a:cxn>
                <a:cxn ang="0">
                  <a:pos x="376" y="78"/>
                </a:cxn>
                <a:cxn ang="0">
                  <a:pos x="376" y="235"/>
                </a:cxn>
                <a:cxn ang="0">
                  <a:pos x="0" y="225"/>
                </a:cxn>
                <a:cxn ang="0">
                  <a:pos x="0" y="156"/>
                </a:cxn>
                <a:cxn ang="0">
                  <a:pos x="9" y="98"/>
                </a:cxn>
                <a:cxn ang="0">
                  <a:pos x="17" y="0"/>
                </a:cxn>
              </a:cxnLst>
              <a:rect l="0" t="0" r="r" b="b"/>
              <a:pathLst>
                <a:path w="376" h="235">
                  <a:moveTo>
                    <a:pt x="17" y="0"/>
                  </a:moveTo>
                  <a:lnTo>
                    <a:pt x="282" y="19"/>
                  </a:lnTo>
                  <a:lnTo>
                    <a:pt x="341" y="19"/>
                  </a:lnTo>
                  <a:lnTo>
                    <a:pt x="359" y="29"/>
                  </a:lnTo>
                  <a:lnTo>
                    <a:pt x="359" y="39"/>
                  </a:lnTo>
                  <a:lnTo>
                    <a:pt x="359" y="49"/>
                  </a:lnTo>
                  <a:lnTo>
                    <a:pt x="367" y="59"/>
                  </a:lnTo>
                  <a:lnTo>
                    <a:pt x="367" y="78"/>
                  </a:lnTo>
                  <a:lnTo>
                    <a:pt x="376" y="78"/>
                  </a:lnTo>
                  <a:lnTo>
                    <a:pt x="376" y="235"/>
                  </a:lnTo>
                  <a:lnTo>
                    <a:pt x="0" y="225"/>
                  </a:lnTo>
                  <a:lnTo>
                    <a:pt x="0" y="156"/>
                  </a:lnTo>
                  <a:lnTo>
                    <a:pt x="9" y="9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72"/>
            <p:cNvSpPr/>
            <p:nvPr/>
          </p:nvSpPr>
          <p:spPr bwMode="auto">
            <a:xfrm>
              <a:off x="4909348" y="4741822"/>
              <a:ext cx="664524" cy="40316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37" y="19"/>
                </a:cxn>
                <a:cxn ang="0">
                  <a:pos x="256" y="29"/>
                </a:cxn>
                <a:cxn ang="0">
                  <a:pos x="265" y="29"/>
                </a:cxn>
                <a:cxn ang="0">
                  <a:pos x="273" y="39"/>
                </a:cxn>
                <a:cxn ang="0">
                  <a:pos x="291" y="39"/>
                </a:cxn>
                <a:cxn ang="0">
                  <a:pos x="308" y="49"/>
                </a:cxn>
                <a:cxn ang="0">
                  <a:pos x="316" y="49"/>
                </a:cxn>
                <a:cxn ang="0">
                  <a:pos x="325" y="49"/>
                </a:cxn>
                <a:cxn ang="0">
                  <a:pos x="342" y="49"/>
                </a:cxn>
                <a:cxn ang="0">
                  <a:pos x="350" y="59"/>
                </a:cxn>
                <a:cxn ang="0">
                  <a:pos x="367" y="68"/>
                </a:cxn>
                <a:cxn ang="0">
                  <a:pos x="367" y="78"/>
                </a:cxn>
                <a:cxn ang="0">
                  <a:pos x="376" y="88"/>
                </a:cxn>
                <a:cxn ang="0">
                  <a:pos x="367" y="98"/>
                </a:cxn>
                <a:cxn ang="0">
                  <a:pos x="384" y="117"/>
                </a:cxn>
                <a:cxn ang="0">
                  <a:pos x="393" y="137"/>
                </a:cxn>
                <a:cxn ang="0">
                  <a:pos x="393" y="156"/>
                </a:cxn>
                <a:cxn ang="0">
                  <a:pos x="393" y="176"/>
                </a:cxn>
                <a:cxn ang="0">
                  <a:pos x="393" y="176"/>
                </a:cxn>
                <a:cxn ang="0">
                  <a:pos x="401" y="186"/>
                </a:cxn>
                <a:cxn ang="0">
                  <a:pos x="401" y="205"/>
                </a:cxn>
                <a:cxn ang="0">
                  <a:pos x="410" y="235"/>
                </a:cxn>
                <a:cxn ang="0">
                  <a:pos x="418" y="254"/>
                </a:cxn>
                <a:cxn ang="0">
                  <a:pos x="265" y="245"/>
                </a:cxn>
                <a:cxn ang="0">
                  <a:pos x="94" y="235"/>
                </a:cxn>
                <a:cxn ang="0">
                  <a:pos x="94" y="166"/>
                </a:cxn>
                <a:cxn ang="0">
                  <a:pos x="0" y="147"/>
                </a:cxn>
                <a:cxn ang="0">
                  <a:pos x="9" y="0"/>
                </a:cxn>
              </a:cxnLst>
              <a:rect l="0" t="0" r="r" b="b"/>
              <a:pathLst>
                <a:path w="418" h="254">
                  <a:moveTo>
                    <a:pt x="9" y="0"/>
                  </a:moveTo>
                  <a:lnTo>
                    <a:pt x="137" y="19"/>
                  </a:lnTo>
                  <a:lnTo>
                    <a:pt x="256" y="29"/>
                  </a:lnTo>
                  <a:lnTo>
                    <a:pt x="265" y="29"/>
                  </a:lnTo>
                  <a:lnTo>
                    <a:pt x="273" y="39"/>
                  </a:lnTo>
                  <a:lnTo>
                    <a:pt x="291" y="39"/>
                  </a:lnTo>
                  <a:lnTo>
                    <a:pt x="308" y="49"/>
                  </a:lnTo>
                  <a:lnTo>
                    <a:pt x="316" y="49"/>
                  </a:lnTo>
                  <a:lnTo>
                    <a:pt x="325" y="49"/>
                  </a:lnTo>
                  <a:lnTo>
                    <a:pt x="342" y="49"/>
                  </a:lnTo>
                  <a:lnTo>
                    <a:pt x="350" y="59"/>
                  </a:lnTo>
                  <a:lnTo>
                    <a:pt x="367" y="68"/>
                  </a:lnTo>
                  <a:lnTo>
                    <a:pt x="367" y="78"/>
                  </a:lnTo>
                  <a:lnTo>
                    <a:pt x="376" y="88"/>
                  </a:lnTo>
                  <a:lnTo>
                    <a:pt x="367" y="98"/>
                  </a:lnTo>
                  <a:lnTo>
                    <a:pt x="384" y="117"/>
                  </a:lnTo>
                  <a:lnTo>
                    <a:pt x="393" y="137"/>
                  </a:lnTo>
                  <a:lnTo>
                    <a:pt x="393" y="156"/>
                  </a:lnTo>
                  <a:lnTo>
                    <a:pt x="393" y="176"/>
                  </a:lnTo>
                  <a:lnTo>
                    <a:pt x="393" y="176"/>
                  </a:lnTo>
                  <a:lnTo>
                    <a:pt x="401" y="186"/>
                  </a:lnTo>
                  <a:lnTo>
                    <a:pt x="401" y="205"/>
                  </a:lnTo>
                  <a:lnTo>
                    <a:pt x="410" y="235"/>
                  </a:lnTo>
                  <a:lnTo>
                    <a:pt x="418" y="254"/>
                  </a:lnTo>
                  <a:lnTo>
                    <a:pt x="265" y="245"/>
                  </a:lnTo>
                  <a:lnTo>
                    <a:pt x="94" y="235"/>
                  </a:lnTo>
                  <a:lnTo>
                    <a:pt x="94" y="166"/>
                  </a:lnTo>
                  <a:lnTo>
                    <a:pt x="0" y="14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73"/>
            <p:cNvSpPr/>
            <p:nvPr/>
          </p:nvSpPr>
          <p:spPr bwMode="auto">
            <a:xfrm>
              <a:off x="4924600" y="4413940"/>
              <a:ext cx="581730" cy="43661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58" y="20"/>
                </a:cxn>
                <a:cxn ang="0">
                  <a:pos x="358" y="30"/>
                </a:cxn>
                <a:cxn ang="0">
                  <a:pos x="350" y="39"/>
                </a:cxn>
                <a:cxn ang="0">
                  <a:pos x="350" y="49"/>
                </a:cxn>
                <a:cxn ang="0">
                  <a:pos x="358" y="59"/>
                </a:cxn>
                <a:cxn ang="0">
                  <a:pos x="367" y="69"/>
                </a:cxn>
                <a:cxn ang="0">
                  <a:pos x="358" y="196"/>
                </a:cxn>
                <a:cxn ang="0">
                  <a:pos x="358" y="206"/>
                </a:cxn>
                <a:cxn ang="0">
                  <a:pos x="358" y="225"/>
                </a:cxn>
                <a:cxn ang="0">
                  <a:pos x="358" y="235"/>
                </a:cxn>
                <a:cxn ang="0">
                  <a:pos x="350" y="255"/>
                </a:cxn>
                <a:cxn ang="0">
                  <a:pos x="358" y="274"/>
                </a:cxn>
                <a:cxn ang="0">
                  <a:pos x="341" y="265"/>
                </a:cxn>
                <a:cxn ang="0">
                  <a:pos x="333" y="255"/>
                </a:cxn>
                <a:cxn ang="0">
                  <a:pos x="316" y="255"/>
                </a:cxn>
                <a:cxn ang="0">
                  <a:pos x="307" y="255"/>
                </a:cxn>
                <a:cxn ang="0">
                  <a:pos x="299" y="255"/>
                </a:cxn>
                <a:cxn ang="0">
                  <a:pos x="282" y="245"/>
                </a:cxn>
                <a:cxn ang="0">
                  <a:pos x="264" y="245"/>
                </a:cxn>
                <a:cxn ang="0">
                  <a:pos x="256" y="235"/>
                </a:cxn>
                <a:cxn ang="0">
                  <a:pos x="247" y="235"/>
                </a:cxn>
                <a:cxn ang="0">
                  <a:pos x="128" y="225"/>
                </a:cxn>
                <a:cxn ang="0">
                  <a:pos x="0" y="206"/>
                </a:cxn>
                <a:cxn ang="0">
                  <a:pos x="17" y="69"/>
                </a:cxn>
                <a:cxn ang="0">
                  <a:pos x="17" y="30"/>
                </a:cxn>
                <a:cxn ang="0">
                  <a:pos x="17" y="0"/>
                </a:cxn>
              </a:cxnLst>
              <a:rect l="0" t="0" r="r" b="b"/>
              <a:pathLst>
                <a:path w="367" h="274">
                  <a:moveTo>
                    <a:pt x="17" y="0"/>
                  </a:moveTo>
                  <a:lnTo>
                    <a:pt x="358" y="20"/>
                  </a:lnTo>
                  <a:lnTo>
                    <a:pt x="358" y="30"/>
                  </a:lnTo>
                  <a:lnTo>
                    <a:pt x="350" y="39"/>
                  </a:lnTo>
                  <a:lnTo>
                    <a:pt x="350" y="49"/>
                  </a:lnTo>
                  <a:lnTo>
                    <a:pt x="358" y="59"/>
                  </a:lnTo>
                  <a:lnTo>
                    <a:pt x="367" y="69"/>
                  </a:lnTo>
                  <a:lnTo>
                    <a:pt x="358" y="196"/>
                  </a:lnTo>
                  <a:lnTo>
                    <a:pt x="358" y="206"/>
                  </a:lnTo>
                  <a:lnTo>
                    <a:pt x="358" y="225"/>
                  </a:lnTo>
                  <a:lnTo>
                    <a:pt x="358" y="235"/>
                  </a:lnTo>
                  <a:lnTo>
                    <a:pt x="350" y="255"/>
                  </a:lnTo>
                  <a:lnTo>
                    <a:pt x="358" y="274"/>
                  </a:lnTo>
                  <a:lnTo>
                    <a:pt x="341" y="265"/>
                  </a:lnTo>
                  <a:lnTo>
                    <a:pt x="333" y="255"/>
                  </a:lnTo>
                  <a:lnTo>
                    <a:pt x="316" y="255"/>
                  </a:lnTo>
                  <a:lnTo>
                    <a:pt x="307" y="255"/>
                  </a:lnTo>
                  <a:lnTo>
                    <a:pt x="299" y="255"/>
                  </a:lnTo>
                  <a:lnTo>
                    <a:pt x="282" y="245"/>
                  </a:lnTo>
                  <a:lnTo>
                    <a:pt x="264" y="245"/>
                  </a:lnTo>
                  <a:lnTo>
                    <a:pt x="256" y="235"/>
                  </a:lnTo>
                  <a:lnTo>
                    <a:pt x="247" y="235"/>
                  </a:lnTo>
                  <a:lnTo>
                    <a:pt x="128" y="225"/>
                  </a:lnTo>
                  <a:lnTo>
                    <a:pt x="0" y="206"/>
                  </a:lnTo>
                  <a:lnTo>
                    <a:pt x="17" y="69"/>
                  </a:lnTo>
                  <a:lnTo>
                    <a:pt x="17" y="3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74"/>
            <p:cNvSpPr/>
            <p:nvPr/>
          </p:nvSpPr>
          <p:spPr bwMode="auto">
            <a:xfrm>
              <a:off x="4952923" y="4074347"/>
              <a:ext cx="540334" cy="3730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30" y="10"/>
                </a:cxn>
                <a:cxn ang="0">
                  <a:pos x="316" y="19"/>
                </a:cxn>
                <a:cxn ang="0">
                  <a:pos x="316" y="29"/>
                </a:cxn>
                <a:cxn ang="0">
                  <a:pos x="316" y="59"/>
                </a:cxn>
                <a:cxn ang="0">
                  <a:pos x="316" y="78"/>
                </a:cxn>
                <a:cxn ang="0">
                  <a:pos x="324" y="108"/>
                </a:cxn>
                <a:cxn ang="0">
                  <a:pos x="333" y="117"/>
                </a:cxn>
                <a:cxn ang="0">
                  <a:pos x="333" y="186"/>
                </a:cxn>
                <a:cxn ang="0">
                  <a:pos x="333" y="196"/>
                </a:cxn>
                <a:cxn ang="0">
                  <a:pos x="341" y="215"/>
                </a:cxn>
                <a:cxn ang="0">
                  <a:pos x="341" y="235"/>
                </a:cxn>
                <a:cxn ang="0">
                  <a:pos x="0" y="215"/>
                </a:cxn>
                <a:cxn ang="0">
                  <a:pos x="9" y="147"/>
                </a:cxn>
                <a:cxn ang="0">
                  <a:pos x="17" y="59"/>
                </a:cxn>
                <a:cxn ang="0">
                  <a:pos x="26" y="0"/>
                </a:cxn>
              </a:cxnLst>
              <a:rect l="0" t="0" r="r" b="b"/>
              <a:pathLst>
                <a:path w="341" h="235">
                  <a:moveTo>
                    <a:pt x="26" y="0"/>
                  </a:moveTo>
                  <a:lnTo>
                    <a:pt x="230" y="10"/>
                  </a:lnTo>
                  <a:lnTo>
                    <a:pt x="316" y="19"/>
                  </a:lnTo>
                  <a:lnTo>
                    <a:pt x="316" y="29"/>
                  </a:lnTo>
                  <a:lnTo>
                    <a:pt x="316" y="59"/>
                  </a:lnTo>
                  <a:lnTo>
                    <a:pt x="316" y="78"/>
                  </a:lnTo>
                  <a:lnTo>
                    <a:pt x="324" y="108"/>
                  </a:lnTo>
                  <a:lnTo>
                    <a:pt x="333" y="117"/>
                  </a:lnTo>
                  <a:lnTo>
                    <a:pt x="333" y="186"/>
                  </a:lnTo>
                  <a:lnTo>
                    <a:pt x="333" y="196"/>
                  </a:lnTo>
                  <a:lnTo>
                    <a:pt x="341" y="215"/>
                  </a:lnTo>
                  <a:lnTo>
                    <a:pt x="341" y="235"/>
                  </a:lnTo>
                  <a:lnTo>
                    <a:pt x="0" y="215"/>
                  </a:lnTo>
                  <a:lnTo>
                    <a:pt x="9" y="147"/>
                  </a:lnTo>
                  <a:lnTo>
                    <a:pt x="17" y="5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75"/>
            <p:cNvSpPr/>
            <p:nvPr/>
          </p:nvSpPr>
          <p:spPr bwMode="auto">
            <a:xfrm>
              <a:off x="5454039" y="4057618"/>
              <a:ext cx="512011" cy="66747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85" y="29"/>
                </a:cxn>
                <a:cxn ang="0">
                  <a:pos x="94" y="20"/>
                </a:cxn>
                <a:cxn ang="0">
                  <a:pos x="94" y="0"/>
                </a:cxn>
                <a:cxn ang="0">
                  <a:pos x="102" y="0"/>
                </a:cxn>
                <a:cxn ang="0">
                  <a:pos x="111" y="10"/>
                </a:cxn>
                <a:cxn ang="0">
                  <a:pos x="111" y="39"/>
                </a:cxn>
                <a:cxn ang="0">
                  <a:pos x="119" y="49"/>
                </a:cxn>
                <a:cxn ang="0">
                  <a:pos x="145" y="59"/>
                </a:cxn>
                <a:cxn ang="0">
                  <a:pos x="153" y="59"/>
                </a:cxn>
                <a:cxn ang="0">
                  <a:pos x="162" y="59"/>
                </a:cxn>
                <a:cxn ang="0">
                  <a:pos x="170" y="59"/>
                </a:cxn>
                <a:cxn ang="0">
                  <a:pos x="187" y="59"/>
                </a:cxn>
                <a:cxn ang="0">
                  <a:pos x="196" y="59"/>
                </a:cxn>
                <a:cxn ang="0">
                  <a:pos x="204" y="78"/>
                </a:cxn>
                <a:cxn ang="0">
                  <a:pos x="213" y="78"/>
                </a:cxn>
                <a:cxn ang="0">
                  <a:pos x="222" y="78"/>
                </a:cxn>
                <a:cxn ang="0">
                  <a:pos x="230" y="88"/>
                </a:cxn>
                <a:cxn ang="0">
                  <a:pos x="247" y="98"/>
                </a:cxn>
                <a:cxn ang="0">
                  <a:pos x="256" y="98"/>
                </a:cxn>
                <a:cxn ang="0">
                  <a:pos x="273" y="78"/>
                </a:cxn>
                <a:cxn ang="0">
                  <a:pos x="281" y="88"/>
                </a:cxn>
                <a:cxn ang="0">
                  <a:pos x="307" y="88"/>
                </a:cxn>
                <a:cxn ang="0">
                  <a:pos x="324" y="98"/>
                </a:cxn>
                <a:cxn ang="0">
                  <a:pos x="324" y="108"/>
                </a:cxn>
                <a:cxn ang="0">
                  <a:pos x="315" y="108"/>
                </a:cxn>
                <a:cxn ang="0">
                  <a:pos x="298" y="118"/>
                </a:cxn>
                <a:cxn ang="0">
                  <a:pos x="290" y="127"/>
                </a:cxn>
                <a:cxn ang="0">
                  <a:pos x="281" y="127"/>
                </a:cxn>
                <a:cxn ang="0">
                  <a:pos x="256" y="157"/>
                </a:cxn>
                <a:cxn ang="0">
                  <a:pos x="222" y="196"/>
                </a:cxn>
                <a:cxn ang="0">
                  <a:pos x="213" y="235"/>
                </a:cxn>
                <a:cxn ang="0">
                  <a:pos x="196" y="255"/>
                </a:cxn>
                <a:cxn ang="0">
                  <a:pos x="187" y="274"/>
                </a:cxn>
                <a:cxn ang="0">
                  <a:pos x="204" y="294"/>
                </a:cxn>
                <a:cxn ang="0">
                  <a:pos x="196" y="333"/>
                </a:cxn>
                <a:cxn ang="0">
                  <a:pos x="204" y="343"/>
                </a:cxn>
                <a:cxn ang="0">
                  <a:pos x="222" y="353"/>
                </a:cxn>
                <a:cxn ang="0">
                  <a:pos x="230" y="362"/>
                </a:cxn>
                <a:cxn ang="0">
                  <a:pos x="239" y="362"/>
                </a:cxn>
                <a:cxn ang="0">
                  <a:pos x="239" y="372"/>
                </a:cxn>
                <a:cxn ang="0">
                  <a:pos x="264" y="392"/>
                </a:cxn>
                <a:cxn ang="0">
                  <a:pos x="273" y="401"/>
                </a:cxn>
                <a:cxn ang="0">
                  <a:pos x="264" y="421"/>
                </a:cxn>
                <a:cxn ang="0">
                  <a:pos x="25" y="421"/>
                </a:cxn>
                <a:cxn ang="0">
                  <a:pos x="34" y="294"/>
                </a:cxn>
                <a:cxn ang="0">
                  <a:pos x="17" y="274"/>
                </a:cxn>
                <a:cxn ang="0">
                  <a:pos x="17" y="264"/>
                </a:cxn>
                <a:cxn ang="0">
                  <a:pos x="25" y="255"/>
                </a:cxn>
                <a:cxn ang="0">
                  <a:pos x="25" y="245"/>
                </a:cxn>
                <a:cxn ang="0">
                  <a:pos x="25" y="225"/>
                </a:cxn>
                <a:cxn ang="0">
                  <a:pos x="17" y="196"/>
                </a:cxn>
                <a:cxn ang="0">
                  <a:pos x="17" y="127"/>
                </a:cxn>
                <a:cxn ang="0">
                  <a:pos x="8" y="118"/>
                </a:cxn>
                <a:cxn ang="0">
                  <a:pos x="0" y="88"/>
                </a:cxn>
                <a:cxn ang="0">
                  <a:pos x="0" y="6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324" h="421">
                  <a:moveTo>
                    <a:pt x="0" y="29"/>
                  </a:moveTo>
                  <a:lnTo>
                    <a:pt x="85" y="29"/>
                  </a:lnTo>
                  <a:lnTo>
                    <a:pt x="94" y="20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11" y="10"/>
                  </a:lnTo>
                  <a:lnTo>
                    <a:pt x="111" y="39"/>
                  </a:lnTo>
                  <a:lnTo>
                    <a:pt x="119" y="49"/>
                  </a:lnTo>
                  <a:lnTo>
                    <a:pt x="145" y="59"/>
                  </a:lnTo>
                  <a:lnTo>
                    <a:pt x="153" y="59"/>
                  </a:lnTo>
                  <a:lnTo>
                    <a:pt x="162" y="59"/>
                  </a:lnTo>
                  <a:lnTo>
                    <a:pt x="170" y="59"/>
                  </a:lnTo>
                  <a:lnTo>
                    <a:pt x="187" y="59"/>
                  </a:lnTo>
                  <a:lnTo>
                    <a:pt x="196" y="59"/>
                  </a:lnTo>
                  <a:lnTo>
                    <a:pt x="204" y="78"/>
                  </a:lnTo>
                  <a:lnTo>
                    <a:pt x="213" y="78"/>
                  </a:lnTo>
                  <a:lnTo>
                    <a:pt x="222" y="78"/>
                  </a:lnTo>
                  <a:lnTo>
                    <a:pt x="230" y="88"/>
                  </a:lnTo>
                  <a:lnTo>
                    <a:pt x="247" y="98"/>
                  </a:lnTo>
                  <a:lnTo>
                    <a:pt x="256" y="98"/>
                  </a:lnTo>
                  <a:lnTo>
                    <a:pt x="273" y="78"/>
                  </a:lnTo>
                  <a:lnTo>
                    <a:pt x="281" y="88"/>
                  </a:lnTo>
                  <a:lnTo>
                    <a:pt x="307" y="88"/>
                  </a:lnTo>
                  <a:lnTo>
                    <a:pt x="324" y="98"/>
                  </a:lnTo>
                  <a:lnTo>
                    <a:pt x="324" y="108"/>
                  </a:lnTo>
                  <a:lnTo>
                    <a:pt x="315" y="108"/>
                  </a:lnTo>
                  <a:lnTo>
                    <a:pt x="298" y="118"/>
                  </a:lnTo>
                  <a:lnTo>
                    <a:pt x="290" y="127"/>
                  </a:lnTo>
                  <a:lnTo>
                    <a:pt x="281" y="127"/>
                  </a:lnTo>
                  <a:lnTo>
                    <a:pt x="256" y="157"/>
                  </a:lnTo>
                  <a:lnTo>
                    <a:pt x="222" y="196"/>
                  </a:lnTo>
                  <a:lnTo>
                    <a:pt x="213" y="235"/>
                  </a:lnTo>
                  <a:lnTo>
                    <a:pt x="196" y="255"/>
                  </a:lnTo>
                  <a:lnTo>
                    <a:pt x="187" y="274"/>
                  </a:lnTo>
                  <a:lnTo>
                    <a:pt x="204" y="294"/>
                  </a:lnTo>
                  <a:lnTo>
                    <a:pt x="196" y="333"/>
                  </a:lnTo>
                  <a:lnTo>
                    <a:pt x="204" y="343"/>
                  </a:lnTo>
                  <a:lnTo>
                    <a:pt x="222" y="353"/>
                  </a:lnTo>
                  <a:lnTo>
                    <a:pt x="230" y="362"/>
                  </a:lnTo>
                  <a:lnTo>
                    <a:pt x="239" y="362"/>
                  </a:lnTo>
                  <a:lnTo>
                    <a:pt x="239" y="372"/>
                  </a:lnTo>
                  <a:lnTo>
                    <a:pt x="264" y="392"/>
                  </a:lnTo>
                  <a:lnTo>
                    <a:pt x="273" y="401"/>
                  </a:lnTo>
                  <a:lnTo>
                    <a:pt x="264" y="421"/>
                  </a:lnTo>
                  <a:lnTo>
                    <a:pt x="25" y="421"/>
                  </a:lnTo>
                  <a:lnTo>
                    <a:pt x="34" y="294"/>
                  </a:lnTo>
                  <a:lnTo>
                    <a:pt x="17" y="274"/>
                  </a:lnTo>
                  <a:lnTo>
                    <a:pt x="17" y="264"/>
                  </a:lnTo>
                  <a:lnTo>
                    <a:pt x="25" y="255"/>
                  </a:lnTo>
                  <a:lnTo>
                    <a:pt x="25" y="245"/>
                  </a:lnTo>
                  <a:lnTo>
                    <a:pt x="25" y="225"/>
                  </a:lnTo>
                  <a:lnTo>
                    <a:pt x="17" y="196"/>
                  </a:lnTo>
                  <a:lnTo>
                    <a:pt x="17" y="127"/>
                  </a:lnTo>
                  <a:lnTo>
                    <a:pt x="8" y="118"/>
                  </a:lnTo>
                  <a:lnTo>
                    <a:pt x="0" y="88"/>
                  </a:lnTo>
                  <a:lnTo>
                    <a:pt x="0" y="6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76"/>
            <p:cNvSpPr/>
            <p:nvPr/>
          </p:nvSpPr>
          <p:spPr bwMode="auto">
            <a:xfrm>
              <a:off x="5480184" y="4725093"/>
              <a:ext cx="485865" cy="373049"/>
            </a:xfrm>
            <a:custGeom>
              <a:avLst/>
              <a:gdLst/>
              <a:ahLst/>
              <a:cxnLst>
                <a:cxn ang="0">
                  <a:pos x="42" y="215"/>
                </a:cxn>
                <a:cxn ang="0">
                  <a:pos x="230" y="215"/>
                </a:cxn>
                <a:cxn ang="0">
                  <a:pos x="247" y="235"/>
                </a:cxn>
                <a:cxn ang="0">
                  <a:pos x="256" y="215"/>
                </a:cxn>
                <a:cxn ang="0">
                  <a:pos x="264" y="196"/>
                </a:cxn>
                <a:cxn ang="0">
                  <a:pos x="273" y="176"/>
                </a:cxn>
                <a:cxn ang="0">
                  <a:pos x="264" y="166"/>
                </a:cxn>
                <a:cxn ang="0">
                  <a:pos x="273" y="157"/>
                </a:cxn>
                <a:cxn ang="0">
                  <a:pos x="298" y="147"/>
                </a:cxn>
                <a:cxn ang="0">
                  <a:pos x="307" y="127"/>
                </a:cxn>
                <a:cxn ang="0">
                  <a:pos x="307" y="98"/>
                </a:cxn>
                <a:cxn ang="0">
                  <a:pos x="290" y="88"/>
                </a:cxn>
                <a:cxn ang="0">
                  <a:pos x="281" y="69"/>
                </a:cxn>
                <a:cxn ang="0">
                  <a:pos x="264" y="59"/>
                </a:cxn>
                <a:cxn ang="0">
                  <a:pos x="256" y="29"/>
                </a:cxn>
                <a:cxn ang="0">
                  <a:pos x="256" y="10"/>
                </a:cxn>
                <a:cxn ang="0">
                  <a:pos x="247" y="0"/>
                </a:cxn>
                <a:cxn ang="0">
                  <a:pos x="8" y="0"/>
                </a:cxn>
                <a:cxn ang="0">
                  <a:pos x="8" y="10"/>
                </a:cxn>
                <a:cxn ang="0">
                  <a:pos x="8" y="29"/>
                </a:cxn>
                <a:cxn ang="0">
                  <a:pos x="8" y="39"/>
                </a:cxn>
                <a:cxn ang="0">
                  <a:pos x="0" y="59"/>
                </a:cxn>
                <a:cxn ang="0">
                  <a:pos x="8" y="78"/>
                </a:cxn>
                <a:cxn ang="0">
                  <a:pos x="8" y="88"/>
                </a:cxn>
                <a:cxn ang="0">
                  <a:pos x="17" y="98"/>
                </a:cxn>
                <a:cxn ang="0">
                  <a:pos x="8" y="108"/>
                </a:cxn>
                <a:cxn ang="0">
                  <a:pos x="17" y="118"/>
                </a:cxn>
                <a:cxn ang="0">
                  <a:pos x="34" y="147"/>
                </a:cxn>
                <a:cxn ang="0">
                  <a:pos x="34" y="166"/>
                </a:cxn>
                <a:cxn ang="0">
                  <a:pos x="34" y="186"/>
                </a:cxn>
                <a:cxn ang="0">
                  <a:pos x="34" y="186"/>
                </a:cxn>
                <a:cxn ang="0">
                  <a:pos x="42" y="196"/>
                </a:cxn>
                <a:cxn ang="0">
                  <a:pos x="42" y="215"/>
                </a:cxn>
              </a:cxnLst>
              <a:rect l="0" t="0" r="r" b="b"/>
              <a:pathLst>
                <a:path w="307" h="235">
                  <a:moveTo>
                    <a:pt x="42" y="215"/>
                  </a:moveTo>
                  <a:lnTo>
                    <a:pt x="230" y="215"/>
                  </a:lnTo>
                  <a:lnTo>
                    <a:pt x="247" y="235"/>
                  </a:lnTo>
                  <a:lnTo>
                    <a:pt x="256" y="215"/>
                  </a:lnTo>
                  <a:lnTo>
                    <a:pt x="264" y="196"/>
                  </a:lnTo>
                  <a:lnTo>
                    <a:pt x="273" y="176"/>
                  </a:lnTo>
                  <a:lnTo>
                    <a:pt x="264" y="166"/>
                  </a:lnTo>
                  <a:lnTo>
                    <a:pt x="273" y="157"/>
                  </a:lnTo>
                  <a:lnTo>
                    <a:pt x="298" y="147"/>
                  </a:lnTo>
                  <a:lnTo>
                    <a:pt x="307" y="127"/>
                  </a:lnTo>
                  <a:lnTo>
                    <a:pt x="307" y="98"/>
                  </a:lnTo>
                  <a:lnTo>
                    <a:pt x="290" y="88"/>
                  </a:lnTo>
                  <a:lnTo>
                    <a:pt x="281" y="69"/>
                  </a:lnTo>
                  <a:lnTo>
                    <a:pt x="264" y="59"/>
                  </a:lnTo>
                  <a:lnTo>
                    <a:pt x="256" y="29"/>
                  </a:lnTo>
                  <a:lnTo>
                    <a:pt x="256" y="10"/>
                  </a:lnTo>
                  <a:lnTo>
                    <a:pt x="247" y="0"/>
                  </a:lnTo>
                  <a:lnTo>
                    <a:pt x="8" y="0"/>
                  </a:lnTo>
                  <a:lnTo>
                    <a:pt x="8" y="10"/>
                  </a:lnTo>
                  <a:lnTo>
                    <a:pt x="8" y="29"/>
                  </a:lnTo>
                  <a:lnTo>
                    <a:pt x="8" y="39"/>
                  </a:lnTo>
                  <a:lnTo>
                    <a:pt x="0" y="59"/>
                  </a:lnTo>
                  <a:lnTo>
                    <a:pt x="8" y="78"/>
                  </a:lnTo>
                  <a:lnTo>
                    <a:pt x="8" y="88"/>
                  </a:lnTo>
                  <a:lnTo>
                    <a:pt x="17" y="98"/>
                  </a:lnTo>
                  <a:lnTo>
                    <a:pt x="8" y="108"/>
                  </a:lnTo>
                  <a:lnTo>
                    <a:pt x="17" y="118"/>
                  </a:lnTo>
                  <a:lnTo>
                    <a:pt x="34" y="147"/>
                  </a:lnTo>
                  <a:lnTo>
                    <a:pt x="34" y="166"/>
                  </a:lnTo>
                  <a:lnTo>
                    <a:pt x="34" y="186"/>
                  </a:lnTo>
                  <a:lnTo>
                    <a:pt x="34" y="186"/>
                  </a:lnTo>
                  <a:lnTo>
                    <a:pt x="42" y="196"/>
                  </a:lnTo>
                  <a:lnTo>
                    <a:pt x="42" y="215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77"/>
            <p:cNvSpPr/>
            <p:nvPr/>
          </p:nvSpPr>
          <p:spPr bwMode="auto">
            <a:xfrm>
              <a:off x="5547727" y="5068031"/>
              <a:ext cx="527261" cy="543683"/>
            </a:xfrm>
            <a:custGeom>
              <a:avLst/>
              <a:gdLst/>
              <a:ahLst/>
              <a:cxnLst>
                <a:cxn ang="0">
                  <a:pos x="52" y="304"/>
                </a:cxn>
                <a:cxn ang="0">
                  <a:pos x="282" y="294"/>
                </a:cxn>
                <a:cxn ang="0">
                  <a:pos x="290" y="304"/>
                </a:cxn>
                <a:cxn ang="0">
                  <a:pos x="290" y="314"/>
                </a:cxn>
                <a:cxn ang="0">
                  <a:pos x="273" y="324"/>
                </a:cxn>
                <a:cxn ang="0">
                  <a:pos x="273" y="343"/>
                </a:cxn>
                <a:cxn ang="0">
                  <a:pos x="308" y="333"/>
                </a:cxn>
                <a:cxn ang="0">
                  <a:pos x="316" y="304"/>
                </a:cxn>
                <a:cxn ang="0">
                  <a:pos x="325" y="294"/>
                </a:cxn>
                <a:cxn ang="0">
                  <a:pos x="333" y="275"/>
                </a:cxn>
                <a:cxn ang="0">
                  <a:pos x="333" y="265"/>
                </a:cxn>
                <a:cxn ang="0">
                  <a:pos x="325" y="265"/>
                </a:cxn>
                <a:cxn ang="0">
                  <a:pos x="316" y="245"/>
                </a:cxn>
                <a:cxn ang="0">
                  <a:pos x="316" y="235"/>
                </a:cxn>
                <a:cxn ang="0">
                  <a:pos x="308" y="206"/>
                </a:cxn>
                <a:cxn ang="0">
                  <a:pos x="273" y="186"/>
                </a:cxn>
                <a:cxn ang="0">
                  <a:pos x="265" y="177"/>
                </a:cxn>
                <a:cxn ang="0">
                  <a:pos x="265" y="157"/>
                </a:cxn>
                <a:cxn ang="0">
                  <a:pos x="273" y="147"/>
                </a:cxn>
                <a:cxn ang="0">
                  <a:pos x="273" y="128"/>
                </a:cxn>
                <a:cxn ang="0">
                  <a:pos x="265" y="11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48" y="118"/>
                </a:cxn>
                <a:cxn ang="0">
                  <a:pos x="248" y="108"/>
                </a:cxn>
                <a:cxn ang="0">
                  <a:pos x="239" y="89"/>
                </a:cxn>
                <a:cxn ang="0">
                  <a:pos x="222" y="79"/>
                </a:cxn>
                <a:cxn ang="0">
                  <a:pos x="205" y="49"/>
                </a:cxn>
                <a:cxn ang="0">
                  <a:pos x="205" y="20"/>
                </a:cxn>
                <a:cxn ang="0">
                  <a:pos x="188" y="0"/>
                </a:cxn>
                <a:cxn ang="0">
                  <a:pos x="0" y="0"/>
                </a:cxn>
                <a:cxn ang="0">
                  <a:pos x="9" y="20"/>
                </a:cxn>
                <a:cxn ang="0">
                  <a:pos x="9" y="30"/>
                </a:cxn>
                <a:cxn ang="0">
                  <a:pos x="17" y="40"/>
                </a:cxn>
                <a:cxn ang="0">
                  <a:pos x="17" y="49"/>
                </a:cxn>
                <a:cxn ang="0">
                  <a:pos x="35" y="59"/>
                </a:cxn>
                <a:cxn ang="0">
                  <a:pos x="35" y="79"/>
                </a:cxn>
                <a:cxn ang="0">
                  <a:pos x="43" y="89"/>
                </a:cxn>
                <a:cxn ang="0">
                  <a:pos x="43" y="108"/>
                </a:cxn>
                <a:cxn ang="0">
                  <a:pos x="52" y="108"/>
                </a:cxn>
                <a:cxn ang="0">
                  <a:pos x="52" y="265"/>
                </a:cxn>
                <a:cxn ang="0">
                  <a:pos x="52" y="304"/>
                </a:cxn>
              </a:cxnLst>
              <a:rect l="0" t="0" r="r" b="b"/>
              <a:pathLst>
                <a:path w="333" h="343">
                  <a:moveTo>
                    <a:pt x="52" y="304"/>
                  </a:moveTo>
                  <a:lnTo>
                    <a:pt x="282" y="294"/>
                  </a:lnTo>
                  <a:lnTo>
                    <a:pt x="290" y="304"/>
                  </a:lnTo>
                  <a:lnTo>
                    <a:pt x="290" y="314"/>
                  </a:lnTo>
                  <a:lnTo>
                    <a:pt x="273" y="324"/>
                  </a:lnTo>
                  <a:lnTo>
                    <a:pt x="273" y="343"/>
                  </a:lnTo>
                  <a:lnTo>
                    <a:pt x="308" y="333"/>
                  </a:lnTo>
                  <a:lnTo>
                    <a:pt x="316" y="304"/>
                  </a:lnTo>
                  <a:lnTo>
                    <a:pt x="325" y="294"/>
                  </a:lnTo>
                  <a:lnTo>
                    <a:pt x="333" y="275"/>
                  </a:lnTo>
                  <a:lnTo>
                    <a:pt x="333" y="265"/>
                  </a:lnTo>
                  <a:lnTo>
                    <a:pt x="325" y="265"/>
                  </a:lnTo>
                  <a:lnTo>
                    <a:pt x="316" y="245"/>
                  </a:lnTo>
                  <a:lnTo>
                    <a:pt x="316" y="235"/>
                  </a:lnTo>
                  <a:lnTo>
                    <a:pt x="308" y="206"/>
                  </a:lnTo>
                  <a:lnTo>
                    <a:pt x="273" y="186"/>
                  </a:lnTo>
                  <a:lnTo>
                    <a:pt x="265" y="177"/>
                  </a:lnTo>
                  <a:lnTo>
                    <a:pt x="265" y="157"/>
                  </a:lnTo>
                  <a:lnTo>
                    <a:pt x="273" y="147"/>
                  </a:lnTo>
                  <a:lnTo>
                    <a:pt x="273" y="128"/>
                  </a:lnTo>
                  <a:lnTo>
                    <a:pt x="265" y="118"/>
                  </a:lnTo>
                  <a:lnTo>
                    <a:pt x="256" y="128"/>
                  </a:lnTo>
                  <a:lnTo>
                    <a:pt x="256" y="128"/>
                  </a:lnTo>
                  <a:lnTo>
                    <a:pt x="248" y="118"/>
                  </a:lnTo>
                  <a:lnTo>
                    <a:pt x="248" y="108"/>
                  </a:lnTo>
                  <a:lnTo>
                    <a:pt x="239" y="89"/>
                  </a:lnTo>
                  <a:lnTo>
                    <a:pt x="222" y="79"/>
                  </a:lnTo>
                  <a:lnTo>
                    <a:pt x="205" y="49"/>
                  </a:lnTo>
                  <a:lnTo>
                    <a:pt x="205" y="20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9" y="20"/>
                  </a:lnTo>
                  <a:lnTo>
                    <a:pt x="9" y="30"/>
                  </a:lnTo>
                  <a:lnTo>
                    <a:pt x="17" y="40"/>
                  </a:lnTo>
                  <a:lnTo>
                    <a:pt x="17" y="49"/>
                  </a:lnTo>
                  <a:lnTo>
                    <a:pt x="35" y="59"/>
                  </a:lnTo>
                  <a:lnTo>
                    <a:pt x="35" y="79"/>
                  </a:lnTo>
                  <a:lnTo>
                    <a:pt x="43" y="89"/>
                  </a:lnTo>
                  <a:lnTo>
                    <a:pt x="43" y="108"/>
                  </a:lnTo>
                  <a:lnTo>
                    <a:pt x="52" y="108"/>
                  </a:lnTo>
                  <a:lnTo>
                    <a:pt x="52" y="265"/>
                  </a:lnTo>
                  <a:lnTo>
                    <a:pt x="52" y="30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78"/>
            <p:cNvSpPr/>
            <p:nvPr/>
          </p:nvSpPr>
          <p:spPr bwMode="auto">
            <a:xfrm>
              <a:off x="5628340" y="5534762"/>
              <a:ext cx="407430" cy="419889"/>
            </a:xfrm>
            <a:custGeom>
              <a:avLst/>
              <a:gdLst/>
              <a:ahLst/>
              <a:cxnLst>
                <a:cxn ang="0">
                  <a:pos x="34" y="265"/>
                </a:cxn>
                <a:cxn ang="0">
                  <a:pos x="34" y="225"/>
                </a:cxn>
                <a:cxn ang="0">
                  <a:pos x="17" y="225"/>
                </a:cxn>
                <a:cxn ang="0">
                  <a:pos x="8" y="216"/>
                </a:cxn>
                <a:cxn ang="0">
                  <a:pos x="8" y="186"/>
                </a:cxn>
                <a:cxn ang="0">
                  <a:pos x="8" y="69"/>
                </a:cxn>
                <a:cxn ang="0">
                  <a:pos x="0" y="10"/>
                </a:cxn>
                <a:cxn ang="0">
                  <a:pos x="230" y="0"/>
                </a:cxn>
                <a:cxn ang="0">
                  <a:pos x="238" y="10"/>
                </a:cxn>
                <a:cxn ang="0">
                  <a:pos x="238" y="20"/>
                </a:cxn>
                <a:cxn ang="0">
                  <a:pos x="221" y="30"/>
                </a:cxn>
                <a:cxn ang="0">
                  <a:pos x="221" y="49"/>
                </a:cxn>
                <a:cxn ang="0">
                  <a:pos x="256" y="39"/>
                </a:cxn>
                <a:cxn ang="0">
                  <a:pos x="256" y="49"/>
                </a:cxn>
                <a:cxn ang="0">
                  <a:pos x="247" y="59"/>
                </a:cxn>
                <a:cxn ang="0">
                  <a:pos x="247" y="79"/>
                </a:cxn>
                <a:cxn ang="0">
                  <a:pos x="238" y="88"/>
                </a:cxn>
                <a:cxn ang="0">
                  <a:pos x="238" y="118"/>
                </a:cxn>
                <a:cxn ang="0">
                  <a:pos x="213" y="137"/>
                </a:cxn>
                <a:cxn ang="0">
                  <a:pos x="213" y="157"/>
                </a:cxn>
                <a:cxn ang="0">
                  <a:pos x="204" y="167"/>
                </a:cxn>
                <a:cxn ang="0">
                  <a:pos x="187" y="176"/>
                </a:cxn>
                <a:cxn ang="0">
                  <a:pos x="187" y="206"/>
                </a:cxn>
                <a:cxn ang="0">
                  <a:pos x="179" y="216"/>
                </a:cxn>
                <a:cxn ang="0">
                  <a:pos x="179" y="225"/>
                </a:cxn>
                <a:cxn ang="0">
                  <a:pos x="187" y="245"/>
                </a:cxn>
                <a:cxn ang="0">
                  <a:pos x="187" y="255"/>
                </a:cxn>
                <a:cxn ang="0">
                  <a:pos x="179" y="265"/>
                </a:cxn>
                <a:cxn ang="0">
                  <a:pos x="34" y="265"/>
                </a:cxn>
              </a:cxnLst>
              <a:rect l="0" t="0" r="r" b="b"/>
              <a:pathLst>
                <a:path w="256" h="265">
                  <a:moveTo>
                    <a:pt x="34" y="265"/>
                  </a:moveTo>
                  <a:lnTo>
                    <a:pt x="34" y="225"/>
                  </a:lnTo>
                  <a:lnTo>
                    <a:pt x="17" y="225"/>
                  </a:lnTo>
                  <a:lnTo>
                    <a:pt x="8" y="216"/>
                  </a:lnTo>
                  <a:lnTo>
                    <a:pt x="8" y="186"/>
                  </a:lnTo>
                  <a:lnTo>
                    <a:pt x="8" y="69"/>
                  </a:lnTo>
                  <a:lnTo>
                    <a:pt x="0" y="10"/>
                  </a:lnTo>
                  <a:lnTo>
                    <a:pt x="230" y="0"/>
                  </a:lnTo>
                  <a:lnTo>
                    <a:pt x="238" y="10"/>
                  </a:lnTo>
                  <a:lnTo>
                    <a:pt x="238" y="20"/>
                  </a:lnTo>
                  <a:lnTo>
                    <a:pt x="221" y="30"/>
                  </a:lnTo>
                  <a:lnTo>
                    <a:pt x="221" y="49"/>
                  </a:lnTo>
                  <a:lnTo>
                    <a:pt x="256" y="39"/>
                  </a:lnTo>
                  <a:lnTo>
                    <a:pt x="256" y="49"/>
                  </a:lnTo>
                  <a:lnTo>
                    <a:pt x="247" y="59"/>
                  </a:lnTo>
                  <a:lnTo>
                    <a:pt x="247" y="79"/>
                  </a:lnTo>
                  <a:lnTo>
                    <a:pt x="238" y="88"/>
                  </a:lnTo>
                  <a:lnTo>
                    <a:pt x="238" y="118"/>
                  </a:lnTo>
                  <a:lnTo>
                    <a:pt x="213" y="137"/>
                  </a:lnTo>
                  <a:lnTo>
                    <a:pt x="213" y="157"/>
                  </a:lnTo>
                  <a:lnTo>
                    <a:pt x="204" y="167"/>
                  </a:lnTo>
                  <a:lnTo>
                    <a:pt x="187" y="176"/>
                  </a:lnTo>
                  <a:lnTo>
                    <a:pt x="187" y="206"/>
                  </a:lnTo>
                  <a:lnTo>
                    <a:pt x="179" y="216"/>
                  </a:lnTo>
                  <a:lnTo>
                    <a:pt x="179" y="225"/>
                  </a:lnTo>
                  <a:lnTo>
                    <a:pt x="187" y="245"/>
                  </a:lnTo>
                  <a:lnTo>
                    <a:pt x="187" y="255"/>
                  </a:lnTo>
                  <a:lnTo>
                    <a:pt x="179" y="265"/>
                  </a:lnTo>
                  <a:lnTo>
                    <a:pt x="34" y="265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79"/>
            <p:cNvSpPr/>
            <p:nvPr/>
          </p:nvSpPr>
          <p:spPr bwMode="auto">
            <a:xfrm>
              <a:off x="5682810" y="5954651"/>
              <a:ext cx="446646" cy="448329"/>
            </a:xfrm>
            <a:custGeom>
              <a:avLst/>
              <a:gdLst/>
              <a:ahLst/>
              <a:cxnLst>
                <a:cxn ang="0">
                  <a:pos x="34" y="235"/>
                </a:cxn>
                <a:cxn ang="0">
                  <a:pos x="68" y="244"/>
                </a:cxn>
                <a:cxn ang="0">
                  <a:pos x="102" y="244"/>
                </a:cxn>
                <a:cxn ang="0">
                  <a:pos x="119" y="235"/>
                </a:cxn>
                <a:cxn ang="0">
                  <a:pos x="145" y="254"/>
                </a:cxn>
                <a:cxn ang="0">
                  <a:pos x="170" y="274"/>
                </a:cxn>
                <a:cxn ang="0">
                  <a:pos x="196" y="264"/>
                </a:cxn>
                <a:cxn ang="0">
                  <a:pos x="222" y="274"/>
                </a:cxn>
                <a:cxn ang="0">
                  <a:pos x="222" y="254"/>
                </a:cxn>
                <a:cxn ang="0">
                  <a:pos x="239" y="264"/>
                </a:cxn>
                <a:cxn ang="0">
                  <a:pos x="264" y="283"/>
                </a:cxn>
                <a:cxn ang="0">
                  <a:pos x="281" y="264"/>
                </a:cxn>
                <a:cxn ang="0">
                  <a:pos x="247" y="244"/>
                </a:cxn>
                <a:cxn ang="0">
                  <a:pos x="273" y="215"/>
                </a:cxn>
                <a:cxn ang="0">
                  <a:pos x="247" y="205"/>
                </a:cxn>
                <a:cxn ang="0">
                  <a:pos x="239" y="215"/>
                </a:cxn>
                <a:cxn ang="0">
                  <a:pos x="239" y="205"/>
                </a:cxn>
                <a:cxn ang="0">
                  <a:pos x="222" y="205"/>
                </a:cxn>
                <a:cxn ang="0">
                  <a:pos x="204" y="195"/>
                </a:cxn>
                <a:cxn ang="0">
                  <a:pos x="213" y="186"/>
                </a:cxn>
                <a:cxn ang="0">
                  <a:pos x="230" y="195"/>
                </a:cxn>
                <a:cxn ang="0">
                  <a:pos x="239" y="195"/>
                </a:cxn>
                <a:cxn ang="0">
                  <a:pos x="230" y="176"/>
                </a:cxn>
                <a:cxn ang="0">
                  <a:pos x="136" y="146"/>
                </a:cxn>
                <a:cxn ang="0">
                  <a:pos x="145" y="97"/>
                </a:cxn>
                <a:cxn ang="0">
                  <a:pos x="153" y="58"/>
                </a:cxn>
                <a:cxn ang="0">
                  <a:pos x="162" y="39"/>
                </a:cxn>
                <a:cxn ang="0">
                  <a:pos x="153" y="19"/>
                </a:cxn>
                <a:cxn ang="0">
                  <a:pos x="145" y="0"/>
                </a:cxn>
                <a:cxn ang="0">
                  <a:pos x="0" y="78"/>
                </a:cxn>
                <a:cxn ang="0">
                  <a:pos x="8" y="107"/>
                </a:cxn>
                <a:cxn ang="0">
                  <a:pos x="25" y="166"/>
                </a:cxn>
                <a:cxn ang="0">
                  <a:pos x="17" y="195"/>
                </a:cxn>
                <a:cxn ang="0">
                  <a:pos x="8" y="225"/>
                </a:cxn>
              </a:cxnLst>
              <a:rect l="0" t="0" r="r" b="b"/>
              <a:pathLst>
                <a:path w="281" h="283">
                  <a:moveTo>
                    <a:pt x="8" y="244"/>
                  </a:moveTo>
                  <a:lnTo>
                    <a:pt x="34" y="235"/>
                  </a:lnTo>
                  <a:lnTo>
                    <a:pt x="51" y="235"/>
                  </a:lnTo>
                  <a:lnTo>
                    <a:pt x="68" y="244"/>
                  </a:lnTo>
                  <a:lnTo>
                    <a:pt x="85" y="244"/>
                  </a:lnTo>
                  <a:lnTo>
                    <a:pt x="102" y="244"/>
                  </a:lnTo>
                  <a:lnTo>
                    <a:pt x="111" y="235"/>
                  </a:lnTo>
                  <a:lnTo>
                    <a:pt x="119" y="235"/>
                  </a:lnTo>
                  <a:lnTo>
                    <a:pt x="136" y="235"/>
                  </a:lnTo>
                  <a:lnTo>
                    <a:pt x="145" y="254"/>
                  </a:lnTo>
                  <a:lnTo>
                    <a:pt x="153" y="254"/>
                  </a:lnTo>
                  <a:lnTo>
                    <a:pt x="170" y="274"/>
                  </a:lnTo>
                  <a:lnTo>
                    <a:pt x="187" y="274"/>
                  </a:lnTo>
                  <a:lnTo>
                    <a:pt x="196" y="264"/>
                  </a:lnTo>
                  <a:lnTo>
                    <a:pt x="213" y="274"/>
                  </a:lnTo>
                  <a:lnTo>
                    <a:pt x="222" y="274"/>
                  </a:lnTo>
                  <a:lnTo>
                    <a:pt x="222" y="264"/>
                  </a:lnTo>
                  <a:lnTo>
                    <a:pt x="222" y="254"/>
                  </a:lnTo>
                  <a:lnTo>
                    <a:pt x="230" y="244"/>
                  </a:lnTo>
                  <a:lnTo>
                    <a:pt x="239" y="264"/>
                  </a:lnTo>
                  <a:lnTo>
                    <a:pt x="256" y="274"/>
                  </a:lnTo>
                  <a:lnTo>
                    <a:pt x="264" y="283"/>
                  </a:lnTo>
                  <a:lnTo>
                    <a:pt x="281" y="274"/>
                  </a:lnTo>
                  <a:lnTo>
                    <a:pt x="281" y="264"/>
                  </a:lnTo>
                  <a:lnTo>
                    <a:pt x="247" y="254"/>
                  </a:lnTo>
                  <a:lnTo>
                    <a:pt x="247" y="244"/>
                  </a:lnTo>
                  <a:lnTo>
                    <a:pt x="256" y="235"/>
                  </a:lnTo>
                  <a:lnTo>
                    <a:pt x="273" y="215"/>
                  </a:lnTo>
                  <a:lnTo>
                    <a:pt x="273" y="205"/>
                  </a:lnTo>
                  <a:lnTo>
                    <a:pt x="247" y="205"/>
                  </a:lnTo>
                  <a:lnTo>
                    <a:pt x="247" y="225"/>
                  </a:lnTo>
                  <a:lnTo>
                    <a:pt x="239" y="215"/>
                  </a:lnTo>
                  <a:lnTo>
                    <a:pt x="239" y="205"/>
                  </a:lnTo>
                  <a:lnTo>
                    <a:pt x="239" y="205"/>
                  </a:lnTo>
                  <a:lnTo>
                    <a:pt x="230" y="205"/>
                  </a:lnTo>
                  <a:lnTo>
                    <a:pt x="222" y="205"/>
                  </a:lnTo>
                  <a:lnTo>
                    <a:pt x="204" y="205"/>
                  </a:lnTo>
                  <a:lnTo>
                    <a:pt x="204" y="195"/>
                  </a:lnTo>
                  <a:lnTo>
                    <a:pt x="204" y="195"/>
                  </a:lnTo>
                  <a:lnTo>
                    <a:pt x="213" y="186"/>
                  </a:lnTo>
                  <a:lnTo>
                    <a:pt x="222" y="195"/>
                  </a:lnTo>
                  <a:lnTo>
                    <a:pt x="230" y="195"/>
                  </a:lnTo>
                  <a:lnTo>
                    <a:pt x="239" y="195"/>
                  </a:lnTo>
                  <a:lnTo>
                    <a:pt x="239" y="195"/>
                  </a:lnTo>
                  <a:lnTo>
                    <a:pt x="247" y="186"/>
                  </a:lnTo>
                  <a:lnTo>
                    <a:pt x="230" y="176"/>
                  </a:lnTo>
                  <a:lnTo>
                    <a:pt x="230" y="146"/>
                  </a:lnTo>
                  <a:lnTo>
                    <a:pt x="136" y="146"/>
                  </a:lnTo>
                  <a:lnTo>
                    <a:pt x="136" y="127"/>
                  </a:lnTo>
                  <a:lnTo>
                    <a:pt x="145" y="97"/>
                  </a:lnTo>
                  <a:lnTo>
                    <a:pt x="153" y="78"/>
                  </a:lnTo>
                  <a:lnTo>
                    <a:pt x="153" y="58"/>
                  </a:lnTo>
                  <a:lnTo>
                    <a:pt x="162" y="48"/>
                  </a:lnTo>
                  <a:lnTo>
                    <a:pt x="162" y="39"/>
                  </a:lnTo>
                  <a:lnTo>
                    <a:pt x="153" y="29"/>
                  </a:lnTo>
                  <a:lnTo>
                    <a:pt x="153" y="19"/>
                  </a:lnTo>
                  <a:lnTo>
                    <a:pt x="145" y="9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8" y="88"/>
                  </a:lnTo>
                  <a:lnTo>
                    <a:pt x="8" y="107"/>
                  </a:lnTo>
                  <a:lnTo>
                    <a:pt x="25" y="137"/>
                  </a:lnTo>
                  <a:lnTo>
                    <a:pt x="25" y="166"/>
                  </a:lnTo>
                  <a:lnTo>
                    <a:pt x="17" y="176"/>
                  </a:lnTo>
                  <a:lnTo>
                    <a:pt x="17" y="195"/>
                  </a:lnTo>
                  <a:lnTo>
                    <a:pt x="17" y="215"/>
                  </a:lnTo>
                  <a:lnTo>
                    <a:pt x="8" y="225"/>
                  </a:lnTo>
                  <a:lnTo>
                    <a:pt x="8" y="24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80"/>
            <p:cNvSpPr/>
            <p:nvPr/>
          </p:nvSpPr>
          <p:spPr bwMode="auto">
            <a:xfrm>
              <a:off x="5898507" y="5705394"/>
              <a:ext cx="283240" cy="558738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71" y="59"/>
                </a:cxn>
                <a:cxn ang="0">
                  <a:pos x="162" y="225"/>
                </a:cxn>
                <a:cxn ang="0">
                  <a:pos x="179" y="333"/>
                </a:cxn>
                <a:cxn ang="0">
                  <a:pos x="171" y="343"/>
                </a:cxn>
                <a:cxn ang="0">
                  <a:pos x="154" y="343"/>
                </a:cxn>
                <a:cxn ang="0">
                  <a:pos x="137" y="343"/>
                </a:cxn>
                <a:cxn ang="0">
                  <a:pos x="120" y="352"/>
                </a:cxn>
                <a:cxn ang="0">
                  <a:pos x="111" y="352"/>
                </a:cxn>
                <a:cxn ang="0">
                  <a:pos x="103" y="352"/>
                </a:cxn>
                <a:cxn ang="0">
                  <a:pos x="103" y="352"/>
                </a:cxn>
                <a:cxn ang="0">
                  <a:pos x="111" y="343"/>
                </a:cxn>
                <a:cxn ang="0">
                  <a:pos x="94" y="333"/>
                </a:cxn>
                <a:cxn ang="0">
                  <a:pos x="94" y="303"/>
                </a:cxn>
                <a:cxn ang="0">
                  <a:pos x="0" y="303"/>
                </a:cxn>
                <a:cxn ang="0">
                  <a:pos x="0" y="284"/>
                </a:cxn>
                <a:cxn ang="0">
                  <a:pos x="9" y="254"/>
                </a:cxn>
                <a:cxn ang="0">
                  <a:pos x="17" y="235"/>
                </a:cxn>
                <a:cxn ang="0">
                  <a:pos x="17" y="215"/>
                </a:cxn>
                <a:cxn ang="0">
                  <a:pos x="26" y="205"/>
                </a:cxn>
                <a:cxn ang="0">
                  <a:pos x="26" y="196"/>
                </a:cxn>
                <a:cxn ang="0">
                  <a:pos x="17" y="186"/>
                </a:cxn>
                <a:cxn ang="0">
                  <a:pos x="17" y="176"/>
                </a:cxn>
                <a:cxn ang="0">
                  <a:pos x="9" y="157"/>
                </a:cxn>
                <a:cxn ang="0">
                  <a:pos x="17" y="147"/>
                </a:cxn>
                <a:cxn ang="0">
                  <a:pos x="17" y="137"/>
                </a:cxn>
                <a:cxn ang="0">
                  <a:pos x="9" y="117"/>
                </a:cxn>
                <a:cxn ang="0">
                  <a:pos x="9" y="108"/>
                </a:cxn>
                <a:cxn ang="0">
                  <a:pos x="17" y="98"/>
                </a:cxn>
                <a:cxn ang="0">
                  <a:pos x="17" y="68"/>
                </a:cxn>
                <a:cxn ang="0">
                  <a:pos x="34" y="59"/>
                </a:cxn>
                <a:cxn ang="0">
                  <a:pos x="43" y="49"/>
                </a:cxn>
                <a:cxn ang="0">
                  <a:pos x="43" y="29"/>
                </a:cxn>
                <a:cxn ang="0">
                  <a:pos x="68" y="10"/>
                </a:cxn>
                <a:cxn ang="0">
                  <a:pos x="171" y="0"/>
                </a:cxn>
              </a:cxnLst>
              <a:rect l="0" t="0" r="r" b="b"/>
              <a:pathLst>
                <a:path w="179" h="352">
                  <a:moveTo>
                    <a:pt x="171" y="0"/>
                  </a:moveTo>
                  <a:lnTo>
                    <a:pt x="171" y="59"/>
                  </a:lnTo>
                  <a:lnTo>
                    <a:pt x="162" y="225"/>
                  </a:lnTo>
                  <a:lnTo>
                    <a:pt x="179" y="333"/>
                  </a:lnTo>
                  <a:lnTo>
                    <a:pt x="171" y="343"/>
                  </a:lnTo>
                  <a:lnTo>
                    <a:pt x="154" y="343"/>
                  </a:lnTo>
                  <a:lnTo>
                    <a:pt x="137" y="343"/>
                  </a:lnTo>
                  <a:lnTo>
                    <a:pt x="120" y="352"/>
                  </a:lnTo>
                  <a:lnTo>
                    <a:pt x="111" y="352"/>
                  </a:lnTo>
                  <a:lnTo>
                    <a:pt x="103" y="352"/>
                  </a:lnTo>
                  <a:lnTo>
                    <a:pt x="103" y="352"/>
                  </a:lnTo>
                  <a:lnTo>
                    <a:pt x="111" y="343"/>
                  </a:lnTo>
                  <a:lnTo>
                    <a:pt x="94" y="333"/>
                  </a:lnTo>
                  <a:lnTo>
                    <a:pt x="94" y="303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9" y="254"/>
                  </a:lnTo>
                  <a:lnTo>
                    <a:pt x="17" y="235"/>
                  </a:lnTo>
                  <a:lnTo>
                    <a:pt x="17" y="215"/>
                  </a:lnTo>
                  <a:lnTo>
                    <a:pt x="26" y="205"/>
                  </a:lnTo>
                  <a:lnTo>
                    <a:pt x="26" y="196"/>
                  </a:lnTo>
                  <a:lnTo>
                    <a:pt x="17" y="186"/>
                  </a:lnTo>
                  <a:lnTo>
                    <a:pt x="17" y="176"/>
                  </a:lnTo>
                  <a:lnTo>
                    <a:pt x="9" y="157"/>
                  </a:lnTo>
                  <a:lnTo>
                    <a:pt x="17" y="147"/>
                  </a:lnTo>
                  <a:lnTo>
                    <a:pt x="17" y="137"/>
                  </a:lnTo>
                  <a:lnTo>
                    <a:pt x="9" y="117"/>
                  </a:lnTo>
                  <a:lnTo>
                    <a:pt x="9" y="108"/>
                  </a:lnTo>
                  <a:lnTo>
                    <a:pt x="17" y="98"/>
                  </a:lnTo>
                  <a:lnTo>
                    <a:pt x="17" y="68"/>
                  </a:lnTo>
                  <a:lnTo>
                    <a:pt x="34" y="59"/>
                  </a:lnTo>
                  <a:lnTo>
                    <a:pt x="43" y="49"/>
                  </a:lnTo>
                  <a:lnTo>
                    <a:pt x="43" y="29"/>
                  </a:lnTo>
                  <a:lnTo>
                    <a:pt x="68" y="1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81"/>
            <p:cNvSpPr/>
            <p:nvPr/>
          </p:nvSpPr>
          <p:spPr bwMode="auto">
            <a:xfrm>
              <a:off x="6155602" y="5690338"/>
              <a:ext cx="313742" cy="558738"/>
            </a:xfrm>
            <a:custGeom>
              <a:avLst/>
              <a:gdLst/>
              <a:ahLst/>
              <a:cxnLst>
                <a:cxn ang="0">
                  <a:pos x="9" y="10"/>
                </a:cxn>
                <a:cxn ang="0">
                  <a:pos x="137" y="0"/>
                </a:cxn>
                <a:cxn ang="0">
                  <a:pos x="154" y="69"/>
                </a:cxn>
                <a:cxn ang="0">
                  <a:pos x="171" y="147"/>
                </a:cxn>
                <a:cxn ang="0">
                  <a:pos x="179" y="167"/>
                </a:cxn>
                <a:cxn ang="0">
                  <a:pos x="179" y="176"/>
                </a:cxn>
                <a:cxn ang="0">
                  <a:pos x="188" y="176"/>
                </a:cxn>
                <a:cxn ang="0">
                  <a:pos x="197" y="196"/>
                </a:cxn>
                <a:cxn ang="0">
                  <a:pos x="188" y="206"/>
                </a:cxn>
                <a:cxn ang="0">
                  <a:pos x="188" y="225"/>
                </a:cxn>
                <a:cxn ang="0">
                  <a:pos x="188" y="245"/>
                </a:cxn>
                <a:cxn ang="0">
                  <a:pos x="197" y="274"/>
                </a:cxn>
                <a:cxn ang="0">
                  <a:pos x="197" y="284"/>
                </a:cxn>
                <a:cxn ang="0">
                  <a:pos x="77" y="294"/>
                </a:cxn>
                <a:cxn ang="0">
                  <a:pos x="60" y="294"/>
                </a:cxn>
                <a:cxn ang="0">
                  <a:pos x="52" y="304"/>
                </a:cxn>
                <a:cxn ang="0">
                  <a:pos x="60" y="323"/>
                </a:cxn>
                <a:cxn ang="0">
                  <a:pos x="69" y="323"/>
                </a:cxn>
                <a:cxn ang="0">
                  <a:pos x="69" y="353"/>
                </a:cxn>
                <a:cxn ang="0">
                  <a:pos x="52" y="353"/>
                </a:cxn>
                <a:cxn ang="0">
                  <a:pos x="43" y="343"/>
                </a:cxn>
                <a:cxn ang="0">
                  <a:pos x="34" y="323"/>
                </a:cxn>
                <a:cxn ang="0">
                  <a:pos x="26" y="333"/>
                </a:cxn>
                <a:cxn ang="0">
                  <a:pos x="26" y="353"/>
                </a:cxn>
                <a:cxn ang="0">
                  <a:pos x="17" y="343"/>
                </a:cxn>
                <a:cxn ang="0">
                  <a:pos x="0" y="235"/>
                </a:cxn>
                <a:cxn ang="0">
                  <a:pos x="9" y="69"/>
                </a:cxn>
                <a:cxn ang="0">
                  <a:pos x="9" y="20"/>
                </a:cxn>
                <a:cxn ang="0">
                  <a:pos x="9" y="10"/>
                </a:cxn>
              </a:cxnLst>
              <a:rect l="0" t="0" r="r" b="b"/>
              <a:pathLst>
                <a:path w="197" h="353">
                  <a:moveTo>
                    <a:pt x="9" y="10"/>
                  </a:moveTo>
                  <a:lnTo>
                    <a:pt x="137" y="0"/>
                  </a:lnTo>
                  <a:lnTo>
                    <a:pt x="154" y="69"/>
                  </a:lnTo>
                  <a:lnTo>
                    <a:pt x="171" y="147"/>
                  </a:lnTo>
                  <a:lnTo>
                    <a:pt x="179" y="167"/>
                  </a:lnTo>
                  <a:lnTo>
                    <a:pt x="179" y="176"/>
                  </a:lnTo>
                  <a:lnTo>
                    <a:pt x="188" y="176"/>
                  </a:lnTo>
                  <a:lnTo>
                    <a:pt x="197" y="196"/>
                  </a:lnTo>
                  <a:lnTo>
                    <a:pt x="188" y="206"/>
                  </a:lnTo>
                  <a:lnTo>
                    <a:pt x="188" y="225"/>
                  </a:lnTo>
                  <a:lnTo>
                    <a:pt x="188" y="245"/>
                  </a:lnTo>
                  <a:lnTo>
                    <a:pt x="197" y="274"/>
                  </a:lnTo>
                  <a:lnTo>
                    <a:pt x="197" y="284"/>
                  </a:lnTo>
                  <a:lnTo>
                    <a:pt x="77" y="294"/>
                  </a:lnTo>
                  <a:lnTo>
                    <a:pt x="60" y="294"/>
                  </a:lnTo>
                  <a:lnTo>
                    <a:pt x="52" y="304"/>
                  </a:lnTo>
                  <a:lnTo>
                    <a:pt x="60" y="323"/>
                  </a:lnTo>
                  <a:lnTo>
                    <a:pt x="69" y="323"/>
                  </a:lnTo>
                  <a:lnTo>
                    <a:pt x="69" y="353"/>
                  </a:lnTo>
                  <a:lnTo>
                    <a:pt x="52" y="353"/>
                  </a:lnTo>
                  <a:lnTo>
                    <a:pt x="43" y="343"/>
                  </a:lnTo>
                  <a:lnTo>
                    <a:pt x="34" y="323"/>
                  </a:lnTo>
                  <a:lnTo>
                    <a:pt x="26" y="333"/>
                  </a:lnTo>
                  <a:lnTo>
                    <a:pt x="26" y="353"/>
                  </a:lnTo>
                  <a:lnTo>
                    <a:pt x="17" y="343"/>
                  </a:lnTo>
                  <a:lnTo>
                    <a:pt x="0" y="235"/>
                  </a:lnTo>
                  <a:lnTo>
                    <a:pt x="9" y="69"/>
                  </a:lnTo>
                  <a:lnTo>
                    <a:pt x="9" y="20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82"/>
            <p:cNvSpPr/>
            <p:nvPr/>
          </p:nvSpPr>
          <p:spPr bwMode="auto">
            <a:xfrm>
              <a:off x="6007446" y="5472865"/>
              <a:ext cx="649272" cy="247585"/>
            </a:xfrm>
            <a:custGeom>
              <a:avLst/>
              <a:gdLst/>
              <a:ahLst/>
              <a:cxnLst>
                <a:cxn ang="0">
                  <a:pos x="35" y="39"/>
                </a:cxn>
                <a:cxn ang="0">
                  <a:pos x="86" y="39"/>
                </a:cxn>
                <a:cxn ang="0">
                  <a:pos x="103" y="29"/>
                </a:cxn>
                <a:cxn ang="0">
                  <a:pos x="103" y="20"/>
                </a:cxn>
                <a:cxn ang="0">
                  <a:pos x="111" y="20"/>
                </a:cxn>
                <a:cxn ang="0">
                  <a:pos x="120" y="29"/>
                </a:cxn>
                <a:cxn ang="0">
                  <a:pos x="154" y="29"/>
                </a:cxn>
                <a:cxn ang="0">
                  <a:pos x="231" y="20"/>
                </a:cxn>
                <a:cxn ang="0">
                  <a:pos x="325" y="10"/>
                </a:cxn>
                <a:cxn ang="0">
                  <a:pos x="350" y="0"/>
                </a:cxn>
                <a:cxn ang="0">
                  <a:pos x="410" y="0"/>
                </a:cxn>
                <a:cxn ang="0">
                  <a:pos x="410" y="20"/>
                </a:cxn>
                <a:cxn ang="0">
                  <a:pos x="401" y="29"/>
                </a:cxn>
                <a:cxn ang="0">
                  <a:pos x="384" y="39"/>
                </a:cxn>
                <a:cxn ang="0">
                  <a:pos x="376" y="49"/>
                </a:cxn>
                <a:cxn ang="0">
                  <a:pos x="359" y="59"/>
                </a:cxn>
                <a:cxn ang="0">
                  <a:pos x="350" y="69"/>
                </a:cxn>
                <a:cxn ang="0">
                  <a:pos x="333" y="88"/>
                </a:cxn>
                <a:cxn ang="0">
                  <a:pos x="316" y="88"/>
                </a:cxn>
                <a:cxn ang="0">
                  <a:pos x="299" y="98"/>
                </a:cxn>
                <a:cxn ang="0">
                  <a:pos x="299" y="118"/>
                </a:cxn>
                <a:cxn ang="0">
                  <a:pos x="291" y="118"/>
                </a:cxn>
                <a:cxn ang="0">
                  <a:pos x="291" y="137"/>
                </a:cxn>
                <a:cxn ang="0">
                  <a:pos x="231" y="137"/>
                </a:cxn>
                <a:cxn ang="0">
                  <a:pos x="103" y="147"/>
                </a:cxn>
                <a:cxn ang="0">
                  <a:pos x="0" y="157"/>
                </a:cxn>
                <a:cxn ang="0">
                  <a:pos x="0" y="127"/>
                </a:cxn>
                <a:cxn ang="0">
                  <a:pos x="9" y="118"/>
                </a:cxn>
                <a:cxn ang="0">
                  <a:pos x="9" y="98"/>
                </a:cxn>
                <a:cxn ang="0">
                  <a:pos x="18" y="88"/>
                </a:cxn>
                <a:cxn ang="0">
                  <a:pos x="18" y="78"/>
                </a:cxn>
                <a:cxn ang="0">
                  <a:pos x="26" y="49"/>
                </a:cxn>
                <a:cxn ang="0">
                  <a:pos x="35" y="39"/>
                </a:cxn>
              </a:cxnLst>
              <a:rect l="0" t="0" r="r" b="b"/>
              <a:pathLst>
                <a:path w="410" h="157">
                  <a:moveTo>
                    <a:pt x="35" y="39"/>
                  </a:moveTo>
                  <a:lnTo>
                    <a:pt x="86" y="39"/>
                  </a:lnTo>
                  <a:lnTo>
                    <a:pt x="103" y="29"/>
                  </a:lnTo>
                  <a:lnTo>
                    <a:pt x="103" y="20"/>
                  </a:lnTo>
                  <a:lnTo>
                    <a:pt x="111" y="20"/>
                  </a:lnTo>
                  <a:lnTo>
                    <a:pt x="120" y="29"/>
                  </a:lnTo>
                  <a:lnTo>
                    <a:pt x="154" y="29"/>
                  </a:lnTo>
                  <a:lnTo>
                    <a:pt x="231" y="20"/>
                  </a:lnTo>
                  <a:lnTo>
                    <a:pt x="325" y="10"/>
                  </a:lnTo>
                  <a:lnTo>
                    <a:pt x="350" y="0"/>
                  </a:lnTo>
                  <a:lnTo>
                    <a:pt x="410" y="0"/>
                  </a:lnTo>
                  <a:lnTo>
                    <a:pt x="410" y="20"/>
                  </a:lnTo>
                  <a:lnTo>
                    <a:pt x="401" y="29"/>
                  </a:lnTo>
                  <a:lnTo>
                    <a:pt x="384" y="39"/>
                  </a:lnTo>
                  <a:lnTo>
                    <a:pt x="376" y="49"/>
                  </a:lnTo>
                  <a:lnTo>
                    <a:pt x="359" y="59"/>
                  </a:lnTo>
                  <a:lnTo>
                    <a:pt x="350" y="69"/>
                  </a:lnTo>
                  <a:lnTo>
                    <a:pt x="333" y="88"/>
                  </a:lnTo>
                  <a:lnTo>
                    <a:pt x="316" y="88"/>
                  </a:lnTo>
                  <a:lnTo>
                    <a:pt x="299" y="98"/>
                  </a:lnTo>
                  <a:lnTo>
                    <a:pt x="299" y="118"/>
                  </a:lnTo>
                  <a:lnTo>
                    <a:pt x="291" y="118"/>
                  </a:lnTo>
                  <a:lnTo>
                    <a:pt x="291" y="137"/>
                  </a:lnTo>
                  <a:lnTo>
                    <a:pt x="231" y="137"/>
                  </a:lnTo>
                  <a:lnTo>
                    <a:pt x="103" y="147"/>
                  </a:lnTo>
                  <a:lnTo>
                    <a:pt x="0" y="157"/>
                  </a:lnTo>
                  <a:lnTo>
                    <a:pt x="0" y="127"/>
                  </a:lnTo>
                  <a:lnTo>
                    <a:pt x="9" y="118"/>
                  </a:lnTo>
                  <a:lnTo>
                    <a:pt x="9" y="98"/>
                  </a:lnTo>
                  <a:lnTo>
                    <a:pt x="18" y="88"/>
                  </a:lnTo>
                  <a:lnTo>
                    <a:pt x="18" y="78"/>
                  </a:lnTo>
                  <a:lnTo>
                    <a:pt x="26" y="49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83"/>
            <p:cNvSpPr/>
            <p:nvPr/>
          </p:nvSpPr>
          <p:spPr bwMode="auto">
            <a:xfrm>
              <a:off x="6061915" y="5208552"/>
              <a:ext cx="581730" cy="326210"/>
            </a:xfrm>
            <a:custGeom>
              <a:avLst/>
              <a:gdLst/>
              <a:ahLst/>
              <a:cxnLst>
                <a:cxn ang="0">
                  <a:pos x="290" y="176"/>
                </a:cxn>
                <a:cxn ang="0">
                  <a:pos x="315" y="166"/>
                </a:cxn>
                <a:cxn ang="0">
                  <a:pos x="332" y="137"/>
                </a:cxn>
                <a:cxn ang="0">
                  <a:pos x="341" y="127"/>
                </a:cxn>
                <a:cxn ang="0">
                  <a:pos x="349" y="117"/>
                </a:cxn>
                <a:cxn ang="0">
                  <a:pos x="366" y="107"/>
                </a:cxn>
                <a:cxn ang="0">
                  <a:pos x="366" y="97"/>
                </a:cxn>
                <a:cxn ang="0">
                  <a:pos x="358" y="88"/>
                </a:cxn>
                <a:cxn ang="0">
                  <a:pos x="341" y="78"/>
                </a:cxn>
                <a:cxn ang="0">
                  <a:pos x="332" y="58"/>
                </a:cxn>
                <a:cxn ang="0">
                  <a:pos x="332" y="29"/>
                </a:cxn>
                <a:cxn ang="0">
                  <a:pos x="324" y="29"/>
                </a:cxn>
                <a:cxn ang="0">
                  <a:pos x="307" y="19"/>
                </a:cxn>
                <a:cxn ang="0">
                  <a:pos x="298" y="19"/>
                </a:cxn>
                <a:cxn ang="0">
                  <a:pos x="290" y="19"/>
                </a:cxn>
                <a:cxn ang="0">
                  <a:pos x="281" y="19"/>
                </a:cxn>
                <a:cxn ang="0">
                  <a:pos x="273" y="29"/>
                </a:cxn>
                <a:cxn ang="0">
                  <a:pos x="264" y="19"/>
                </a:cxn>
                <a:cxn ang="0">
                  <a:pos x="247" y="19"/>
                </a:cxn>
                <a:cxn ang="0">
                  <a:pos x="238" y="0"/>
                </a:cxn>
                <a:cxn ang="0">
                  <a:pos x="213" y="0"/>
                </a:cxn>
                <a:cxn ang="0">
                  <a:pos x="213" y="19"/>
                </a:cxn>
                <a:cxn ang="0">
                  <a:pos x="204" y="29"/>
                </a:cxn>
                <a:cxn ang="0">
                  <a:pos x="196" y="29"/>
                </a:cxn>
                <a:cxn ang="0">
                  <a:pos x="187" y="39"/>
                </a:cxn>
                <a:cxn ang="0">
                  <a:pos x="187" y="49"/>
                </a:cxn>
                <a:cxn ang="0">
                  <a:pos x="170" y="58"/>
                </a:cxn>
                <a:cxn ang="0">
                  <a:pos x="170" y="78"/>
                </a:cxn>
                <a:cxn ang="0">
                  <a:pos x="162" y="88"/>
                </a:cxn>
                <a:cxn ang="0">
                  <a:pos x="153" y="88"/>
                </a:cxn>
                <a:cxn ang="0">
                  <a:pos x="145" y="78"/>
                </a:cxn>
                <a:cxn ang="0">
                  <a:pos x="136" y="78"/>
                </a:cxn>
                <a:cxn ang="0">
                  <a:pos x="136" y="88"/>
                </a:cxn>
                <a:cxn ang="0">
                  <a:pos x="128" y="97"/>
                </a:cxn>
                <a:cxn ang="0">
                  <a:pos x="119" y="88"/>
                </a:cxn>
                <a:cxn ang="0">
                  <a:pos x="111" y="97"/>
                </a:cxn>
                <a:cxn ang="0">
                  <a:pos x="102" y="107"/>
                </a:cxn>
                <a:cxn ang="0">
                  <a:pos x="93" y="97"/>
                </a:cxn>
                <a:cxn ang="0">
                  <a:pos x="68" y="97"/>
                </a:cxn>
                <a:cxn ang="0">
                  <a:pos x="59" y="117"/>
                </a:cxn>
                <a:cxn ang="0">
                  <a:pos x="59" y="127"/>
                </a:cxn>
                <a:cxn ang="0">
                  <a:pos x="42" y="137"/>
                </a:cxn>
                <a:cxn ang="0">
                  <a:pos x="42" y="156"/>
                </a:cxn>
                <a:cxn ang="0">
                  <a:pos x="34" y="166"/>
                </a:cxn>
                <a:cxn ang="0">
                  <a:pos x="17" y="156"/>
                </a:cxn>
                <a:cxn ang="0">
                  <a:pos x="8" y="166"/>
                </a:cxn>
                <a:cxn ang="0">
                  <a:pos x="0" y="176"/>
                </a:cxn>
                <a:cxn ang="0">
                  <a:pos x="8" y="176"/>
                </a:cxn>
                <a:cxn ang="0">
                  <a:pos x="8" y="186"/>
                </a:cxn>
                <a:cxn ang="0">
                  <a:pos x="0" y="205"/>
                </a:cxn>
                <a:cxn ang="0">
                  <a:pos x="51" y="205"/>
                </a:cxn>
                <a:cxn ang="0">
                  <a:pos x="68" y="195"/>
                </a:cxn>
                <a:cxn ang="0">
                  <a:pos x="68" y="186"/>
                </a:cxn>
                <a:cxn ang="0">
                  <a:pos x="76" y="186"/>
                </a:cxn>
                <a:cxn ang="0">
                  <a:pos x="85" y="195"/>
                </a:cxn>
                <a:cxn ang="0">
                  <a:pos x="119" y="195"/>
                </a:cxn>
                <a:cxn ang="0">
                  <a:pos x="196" y="186"/>
                </a:cxn>
                <a:cxn ang="0">
                  <a:pos x="290" y="176"/>
                </a:cxn>
              </a:cxnLst>
              <a:rect l="0" t="0" r="r" b="b"/>
              <a:pathLst>
                <a:path w="366" h="205">
                  <a:moveTo>
                    <a:pt x="290" y="176"/>
                  </a:moveTo>
                  <a:lnTo>
                    <a:pt x="315" y="166"/>
                  </a:lnTo>
                  <a:lnTo>
                    <a:pt x="332" y="137"/>
                  </a:lnTo>
                  <a:lnTo>
                    <a:pt x="341" y="127"/>
                  </a:lnTo>
                  <a:lnTo>
                    <a:pt x="349" y="117"/>
                  </a:lnTo>
                  <a:lnTo>
                    <a:pt x="366" y="107"/>
                  </a:lnTo>
                  <a:lnTo>
                    <a:pt x="366" y="97"/>
                  </a:lnTo>
                  <a:lnTo>
                    <a:pt x="358" y="88"/>
                  </a:lnTo>
                  <a:lnTo>
                    <a:pt x="341" y="78"/>
                  </a:lnTo>
                  <a:lnTo>
                    <a:pt x="332" y="58"/>
                  </a:lnTo>
                  <a:lnTo>
                    <a:pt x="332" y="29"/>
                  </a:lnTo>
                  <a:lnTo>
                    <a:pt x="324" y="29"/>
                  </a:lnTo>
                  <a:lnTo>
                    <a:pt x="307" y="19"/>
                  </a:lnTo>
                  <a:lnTo>
                    <a:pt x="298" y="19"/>
                  </a:lnTo>
                  <a:lnTo>
                    <a:pt x="290" y="19"/>
                  </a:lnTo>
                  <a:lnTo>
                    <a:pt x="281" y="19"/>
                  </a:lnTo>
                  <a:lnTo>
                    <a:pt x="273" y="29"/>
                  </a:lnTo>
                  <a:lnTo>
                    <a:pt x="264" y="19"/>
                  </a:lnTo>
                  <a:lnTo>
                    <a:pt x="247" y="19"/>
                  </a:lnTo>
                  <a:lnTo>
                    <a:pt x="238" y="0"/>
                  </a:lnTo>
                  <a:lnTo>
                    <a:pt x="213" y="0"/>
                  </a:lnTo>
                  <a:lnTo>
                    <a:pt x="213" y="19"/>
                  </a:lnTo>
                  <a:lnTo>
                    <a:pt x="204" y="29"/>
                  </a:lnTo>
                  <a:lnTo>
                    <a:pt x="196" y="29"/>
                  </a:lnTo>
                  <a:lnTo>
                    <a:pt x="187" y="39"/>
                  </a:lnTo>
                  <a:lnTo>
                    <a:pt x="187" y="49"/>
                  </a:lnTo>
                  <a:lnTo>
                    <a:pt x="170" y="58"/>
                  </a:lnTo>
                  <a:lnTo>
                    <a:pt x="170" y="78"/>
                  </a:lnTo>
                  <a:lnTo>
                    <a:pt x="162" y="88"/>
                  </a:lnTo>
                  <a:lnTo>
                    <a:pt x="153" y="88"/>
                  </a:lnTo>
                  <a:lnTo>
                    <a:pt x="145" y="78"/>
                  </a:lnTo>
                  <a:lnTo>
                    <a:pt x="136" y="78"/>
                  </a:lnTo>
                  <a:lnTo>
                    <a:pt x="136" y="88"/>
                  </a:lnTo>
                  <a:lnTo>
                    <a:pt x="128" y="97"/>
                  </a:lnTo>
                  <a:lnTo>
                    <a:pt x="119" y="88"/>
                  </a:lnTo>
                  <a:lnTo>
                    <a:pt x="111" y="97"/>
                  </a:lnTo>
                  <a:lnTo>
                    <a:pt x="102" y="107"/>
                  </a:lnTo>
                  <a:lnTo>
                    <a:pt x="93" y="97"/>
                  </a:lnTo>
                  <a:lnTo>
                    <a:pt x="68" y="97"/>
                  </a:lnTo>
                  <a:lnTo>
                    <a:pt x="59" y="117"/>
                  </a:lnTo>
                  <a:lnTo>
                    <a:pt x="59" y="127"/>
                  </a:lnTo>
                  <a:lnTo>
                    <a:pt x="42" y="137"/>
                  </a:lnTo>
                  <a:lnTo>
                    <a:pt x="42" y="156"/>
                  </a:lnTo>
                  <a:lnTo>
                    <a:pt x="34" y="166"/>
                  </a:lnTo>
                  <a:lnTo>
                    <a:pt x="17" y="156"/>
                  </a:lnTo>
                  <a:lnTo>
                    <a:pt x="8" y="166"/>
                  </a:lnTo>
                  <a:lnTo>
                    <a:pt x="0" y="176"/>
                  </a:lnTo>
                  <a:lnTo>
                    <a:pt x="8" y="176"/>
                  </a:lnTo>
                  <a:lnTo>
                    <a:pt x="8" y="186"/>
                  </a:lnTo>
                  <a:lnTo>
                    <a:pt x="0" y="205"/>
                  </a:lnTo>
                  <a:lnTo>
                    <a:pt x="51" y="205"/>
                  </a:lnTo>
                  <a:lnTo>
                    <a:pt x="68" y="195"/>
                  </a:lnTo>
                  <a:lnTo>
                    <a:pt x="68" y="186"/>
                  </a:lnTo>
                  <a:lnTo>
                    <a:pt x="76" y="186"/>
                  </a:lnTo>
                  <a:lnTo>
                    <a:pt x="85" y="195"/>
                  </a:lnTo>
                  <a:lnTo>
                    <a:pt x="119" y="195"/>
                  </a:lnTo>
                  <a:lnTo>
                    <a:pt x="196" y="186"/>
                  </a:lnTo>
                  <a:lnTo>
                    <a:pt x="290" y="17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84"/>
            <p:cNvSpPr/>
            <p:nvPr/>
          </p:nvSpPr>
          <p:spPr bwMode="auto">
            <a:xfrm>
              <a:off x="6155602" y="4897398"/>
              <a:ext cx="244022" cy="481786"/>
            </a:xfrm>
            <a:custGeom>
              <a:avLst/>
              <a:gdLst/>
              <a:ahLst/>
              <a:cxnLst>
                <a:cxn ang="0">
                  <a:pos x="0" y="293"/>
                </a:cxn>
                <a:cxn ang="0">
                  <a:pos x="0" y="274"/>
                </a:cxn>
                <a:cxn ang="0">
                  <a:pos x="17" y="254"/>
                </a:cxn>
                <a:cxn ang="0">
                  <a:pos x="17" y="245"/>
                </a:cxn>
                <a:cxn ang="0">
                  <a:pos x="26" y="235"/>
                </a:cxn>
                <a:cxn ang="0">
                  <a:pos x="26" y="225"/>
                </a:cxn>
                <a:cxn ang="0">
                  <a:pos x="17" y="215"/>
                </a:cxn>
                <a:cxn ang="0">
                  <a:pos x="9" y="19"/>
                </a:cxn>
                <a:cxn ang="0">
                  <a:pos x="17" y="19"/>
                </a:cxn>
                <a:cxn ang="0">
                  <a:pos x="26" y="19"/>
                </a:cxn>
                <a:cxn ang="0">
                  <a:pos x="34" y="19"/>
                </a:cxn>
                <a:cxn ang="0">
                  <a:pos x="43" y="10"/>
                </a:cxn>
                <a:cxn ang="0">
                  <a:pos x="52" y="10"/>
                </a:cxn>
                <a:cxn ang="0">
                  <a:pos x="137" y="0"/>
                </a:cxn>
                <a:cxn ang="0">
                  <a:pos x="154" y="196"/>
                </a:cxn>
                <a:cxn ang="0">
                  <a:pos x="154" y="215"/>
                </a:cxn>
                <a:cxn ang="0">
                  <a:pos x="145" y="225"/>
                </a:cxn>
                <a:cxn ang="0">
                  <a:pos x="137" y="225"/>
                </a:cxn>
                <a:cxn ang="0">
                  <a:pos x="128" y="235"/>
                </a:cxn>
                <a:cxn ang="0">
                  <a:pos x="128" y="245"/>
                </a:cxn>
                <a:cxn ang="0">
                  <a:pos x="111" y="254"/>
                </a:cxn>
                <a:cxn ang="0">
                  <a:pos x="103" y="284"/>
                </a:cxn>
                <a:cxn ang="0">
                  <a:pos x="94" y="284"/>
                </a:cxn>
                <a:cxn ang="0">
                  <a:pos x="86" y="274"/>
                </a:cxn>
                <a:cxn ang="0">
                  <a:pos x="77" y="274"/>
                </a:cxn>
                <a:cxn ang="0">
                  <a:pos x="77" y="284"/>
                </a:cxn>
                <a:cxn ang="0">
                  <a:pos x="69" y="293"/>
                </a:cxn>
                <a:cxn ang="0">
                  <a:pos x="60" y="284"/>
                </a:cxn>
                <a:cxn ang="0">
                  <a:pos x="52" y="293"/>
                </a:cxn>
                <a:cxn ang="0">
                  <a:pos x="43" y="303"/>
                </a:cxn>
                <a:cxn ang="0">
                  <a:pos x="34" y="293"/>
                </a:cxn>
                <a:cxn ang="0">
                  <a:pos x="9" y="293"/>
                </a:cxn>
                <a:cxn ang="0">
                  <a:pos x="0" y="303"/>
                </a:cxn>
                <a:cxn ang="0">
                  <a:pos x="0" y="293"/>
                </a:cxn>
              </a:cxnLst>
              <a:rect l="0" t="0" r="r" b="b"/>
              <a:pathLst>
                <a:path w="154" h="303">
                  <a:moveTo>
                    <a:pt x="0" y="293"/>
                  </a:moveTo>
                  <a:lnTo>
                    <a:pt x="0" y="274"/>
                  </a:lnTo>
                  <a:lnTo>
                    <a:pt x="17" y="254"/>
                  </a:lnTo>
                  <a:lnTo>
                    <a:pt x="17" y="245"/>
                  </a:lnTo>
                  <a:lnTo>
                    <a:pt x="26" y="235"/>
                  </a:lnTo>
                  <a:lnTo>
                    <a:pt x="26" y="225"/>
                  </a:lnTo>
                  <a:lnTo>
                    <a:pt x="17" y="215"/>
                  </a:lnTo>
                  <a:lnTo>
                    <a:pt x="9" y="19"/>
                  </a:lnTo>
                  <a:lnTo>
                    <a:pt x="17" y="19"/>
                  </a:lnTo>
                  <a:lnTo>
                    <a:pt x="26" y="19"/>
                  </a:lnTo>
                  <a:lnTo>
                    <a:pt x="34" y="19"/>
                  </a:lnTo>
                  <a:lnTo>
                    <a:pt x="43" y="10"/>
                  </a:lnTo>
                  <a:lnTo>
                    <a:pt x="52" y="10"/>
                  </a:lnTo>
                  <a:lnTo>
                    <a:pt x="137" y="0"/>
                  </a:lnTo>
                  <a:lnTo>
                    <a:pt x="154" y="196"/>
                  </a:lnTo>
                  <a:lnTo>
                    <a:pt x="154" y="215"/>
                  </a:lnTo>
                  <a:lnTo>
                    <a:pt x="145" y="225"/>
                  </a:lnTo>
                  <a:lnTo>
                    <a:pt x="137" y="225"/>
                  </a:lnTo>
                  <a:lnTo>
                    <a:pt x="128" y="235"/>
                  </a:lnTo>
                  <a:lnTo>
                    <a:pt x="128" y="245"/>
                  </a:lnTo>
                  <a:lnTo>
                    <a:pt x="111" y="254"/>
                  </a:lnTo>
                  <a:lnTo>
                    <a:pt x="103" y="284"/>
                  </a:lnTo>
                  <a:lnTo>
                    <a:pt x="94" y="284"/>
                  </a:lnTo>
                  <a:lnTo>
                    <a:pt x="86" y="274"/>
                  </a:lnTo>
                  <a:lnTo>
                    <a:pt x="77" y="274"/>
                  </a:lnTo>
                  <a:lnTo>
                    <a:pt x="77" y="284"/>
                  </a:lnTo>
                  <a:lnTo>
                    <a:pt x="69" y="293"/>
                  </a:lnTo>
                  <a:lnTo>
                    <a:pt x="60" y="284"/>
                  </a:lnTo>
                  <a:lnTo>
                    <a:pt x="52" y="293"/>
                  </a:lnTo>
                  <a:lnTo>
                    <a:pt x="43" y="303"/>
                  </a:lnTo>
                  <a:lnTo>
                    <a:pt x="34" y="293"/>
                  </a:lnTo>
                  <a:lnTo>
                    <a:pt x="9" y="293"/>
                  </a:lnTo>
                  <a:lnTo>
                    <a:pt x="0" y="30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85"/>
            <p:cNvSpPr/>
            <p:nvPr/>
          </p:nvSpPr>
          <p:spPr bwMode="auto">
            <a:xfrm>
              <a:off x="5872362" y="4835503"/>
              <a:ext cx="326815" cy="652419"/>
            </a:xfrm>
            <a:custGeom>
              <a:avLst/>
              <a:gdLst/>
              <a:ahLst/>
              <a:cxnLst>
                <a:cxn ang="0">
                  <a:pos x="34" y="9"/>
                </a:cxn>
                <a:cxn ang="0">
                  <a:pos x="171" y="0"/>
                </a:cxn>
                <a:cxn ang="0">
                  <a:pos x="171" y="19"/>
                </a:cxn>
                <a:cxn ang="0">
                  <a:pos x="179" y="29"/>
                </a:cxn>
                <a:cxn ang="0">
                  <a:pos x="179" y="49"/>
                </a:cxn>
                <a:cxn ang="0">
                  <a:pos x="188" y="58"/>
                </a:cxn>
                <a:cxn ang="0">
                  <a:pos x="196" y="254"/>
                </a:cxn>
                <a:cxn ang="0">
                  <a:pos x="205" y="264"/>
                </a:cxn>
                <a:cxn ang="0">
                  <a:pos x="205" y="274"/>
                </a:cxn>
                <a:cxn ang="0">
                  <a:pos x="196" y="284"/>
                </a:cxn>
                <a:cxn ang="0">
                  <a:pos x="196" y="293"/>
                </a:cxn>
                <a:cxn ang="0">
                  <a:pos x="179" y="313"/>
                </a:cxn>
                <a:cxn ang="0">
                  <a:pos x="179" y="332"/>
                </a:cxn>
                <a:cxn ang="0">
                  <a:pos x="179" y="342"/>
                </a:cxn>
                <a:cxn ang="0">
                  <a:pos x="179" y="352"/>
                </a:cxn>
                <a:cxn ang="0">
                  <a:pos x="179" y="362"/>
                </a:cxn>
                <a:cxn ang="0">
                  <a:pos x="162" y="372"/>
                </a:cxn>
                <a:cxn ang="0">
                  <a:pos x="162" y="391"/>
                </a:cxn>
                <a:cxn ang="0">
                  <a:pos x="154" y="401"/>
                </a:cxn>
                <a:cxn ang="0">
                  <a:pos x="137" y="391"/>
                </a:cxn>
                <a:cxn ang="0">
                  <a:pos x="128" y="401"/>
                </a:cxn>
                <a:cxn ang="0">
                  <a:pos x="120" y="411"/>
                </a:cxn>
                <a:cxn ang="0">
                  <a:pos x="111" y="391"/>
                </a:cxn>
                <a:cxn ang="0">
                  <a:pos x="111" y="381"/>
                </a:cxn>
                <a:cxn ang="0">
                  <a:pos x="103" y="352"/>
                </a:cxn>
                <a:cxn ang="0">
                  <a:pos x="68" y="332"/>
                </a:cxn>
                <a:cxn ang="0">
                  <a:pos x="60" y="323"/>
                </a:cxn>
                <a:cxn ang="0">
                  <a:pos x="60" y="303"/>
                </a:cxn>
                <a:cxn ang="0">
                  <a:pos x="68" y="293"/>
                </a:cxn>
                <a:cxn ang="0">
                  <a:pos x="68" y="274"/>
                </a:cxn>
                <a:cxn ang="0">
                  <a:pos x="60" y="264"/>
                </a:cxn>
                <a:cxn ang="0">
                  <a:pos x="51" y="274"/>
                </a:cxn>
                <a:cxn ang="0">
                  <a:pos x="51" y="274"/>
                </a:cxn>
                <a:cxn ang="0">
                  <a:pos x="43" y="264"/>
                </a:cxn>
                <a:cxn ang="0">
                  <a:pos x="43" y="254"/>
                </a:cxn>
                <a:cxn ang="0">
                  <a:pos x="34" y="235"/>
                </a:cxn>
                <a:cxn ang="0">
                  <a:pos x="17" y="225"/>
                </a:cxn>
                <a:cxn ang="0">
                  <a:pos x="0" y="195"/>
                </a:cxn>
                <a:cxn ang="0">
                  <a:pos x="0" y="166"/>
                </a:cxn>
                <a:cxn ang="0">
                  <a:pos x="17" y="127"/>
                </a:cxn>
                <a:cxn ang="0">
                  <a:pos x="26" y="107"/>
                </a:cxn>
                <a:cxn ang="0">
                  <a:pos x="17" y="97"/>
                </a:cxn>
                <a:cxn ang="0">
                  <a:pos x="26" y="88"/>
                </a:cxn>
                <a:cxn ang="0">
                  <a:pos x="51" y="78"/>
                </a:cxn>
                <a:cxn ang="0">
                  <a:pos x="60" y="58"/>
                </a:cxn>
                <a:cxn ang="0">
                  <a:pos x="60" y="29"/>
                </a:cxn>
                <a:cxn ang="0">
                  <a:pos x="43" y="19"/>
                </a:cxn>
                <a:cxn ang="0">
                  <a:pos x="34" y="9"/>
                </a:cxn>
              </a:cxnLst>
              <a:rect l="0" t="0" r="r" b="b"/>
              <a:pathLst>
                <a:path w="205" h="411">
                  <a:moveTo>
                    <a:pt x="34" y="9"/>
                  </a:moveTo>
                  <a:lnTo>
                    <a:pt x="171" y="0"/>
                  </a:lnTo>
                  <a:lnTo>
                    <a:pt x="171" y="19"/>
                  </a:lnTo>
                  <a:lnTo>
                    <a:pt x="179" y="29"/>
                  </a:lnTo>
                  <a:lnTo>
                    <a:pt x="179" y="49"/>
                  </a:lnTo>
                  <a:lnTo>
                    <a:pt x="188" y="58"/>
                  </a:lnTo>
                  <a:lnTo>
                    <a:pt x="196" y="254"/>
                  </a:lnTo>
                  <a:lnTo>
                    <a:pt x="205" y="264"/>
                  </a:lnTo>
                  <a:lnTo>
                    <a:pt x="205" y="274"/>
                  </a:lnTo>
                  <a:lnTo>
                    <a:pt x="196" y="284"/>
                  </a:lnTo>
                  <a:lnTo>
                    <a:pt x="196" y="293"/>
                  </a:lnTo>
                  <a:lnTo>
                    <a:pt x="179" y="313"/>
                  </a:lnTo>
                  <a:lnTo>
                    <a:pt x="179" y="332"/>
                  </a:lnTo>
                  <a:lnTo>
                    <a:pt x="179" y="342"/>
                  </a:lnTo>
                  <a:lnTo>
                    <a:pt x="179" y="352"/>
                  </a:lnTo>
                  <a:lnTo>
                    <a:pt x="179" y="362"/>
                  </a:lnTo>
                  <a:lnTo>
                    <a:pt x="162" y="372"/>
                  </a:lnTo>
                  <a:lnTo>
                    <a:pt x="162" y="391"/>
                  </a:lnTo>
                  <a:lnTo>
                    <a:pt x="154" y="401"/>
                  </a:lnTo>
                  <a:lnTo>
                    <a:pt x="137" y="391"/>
                  </a:lnTo>
                  <a:lnTo>
                    <a:pt x="128" y="401"/>
                  </a:lnTo>
                  <a:lnTo>
                    <a:pt x="120" y="411"/>
                  </a:lnTo>
                  <a:lnTo>
                    <a:pt x="111" y="391"/>
                  </a:lnTo>
                  <a:lnTo>
                    <a:pt x="111" y="381"/>
                  </a:lnTo>
                  <a:lnTo>
                    <a:pt x="103" y="352"/>
                  </a:lnTo>
                  <a:lnTo>
                    <a:pt x="68" y="332"/>
                  </a:lnTo>
                  <a:lnTo>
                    <a:pt x="60" y="323"/>
                  </a:lnTo>
                  <a:lnTo>
                    <a:pt x="60" y="303"/>
                  </a:lnTo>
                  <a:lnTo>
                    <a:pt x="68" y="293"/>
                  </a:lnTo>
                  <a:lnTo>
                    <a:pt x="68" y="274"/>
                  </a:lnTo>
                  <a:lnTo>
                    <a:pt x="60" y="264"/>
                  </a:lnTo>
                  <a:lnTo>
                    <a:pt x="51" y="274"/>
                  </a:lnTo>
                  <a:lnTo>
                    <a:pt x="51" y="274"/>
                  </a:lnTo>
                  <a:lnTo>
                    <a:pt x="43" y="264"/>
                  </a:lnTo>
                  <a:lnTo>
                    <a:pt x="43" y="254"/>
                  </a:lnTo>
                  <a:lnTo>
                    <a:pt x="34" y="235"/>
                  </a:lnTo>
                  <a:lnTo>
                    <a:pt x="17" y="225"/>
                  </a:lnTo>
                  <a:lnTo>
                    <a:pt x="0" y="195"/>
                  </a:lnTo>
                  <a:lnTo>
                    <a:pt x="0" y="166"/>
                  </a:lnTo>
                  <a:lnTo>
                    <a:pt x="17" y="127"/>
                  </a:lnTo>
                  <a:lnTo>
                    <a:pt x="26" y="107"/>
                  </a:lnTo>
                  <a:lnTo>
                    <a:pt x="17" y="97"/>
                  </a:lnTo>
                  <a:lnTo>
                    <a:pt x="26" y="88"/>
                  </a:lnTo>
                  <a:lnTo>
                    <a:pt x="51" y="78"/>
                  </a:lnTo>
                  <a:lnTo>
                    <a:pt x="60" y="58"/>
                  </a:lnTo>
                  <a:lnTo>
                    <a:pt x="60" y="29"/>
                  </a:lnTo>
                  <a:lnTo>
                    <a:pt x="43" y="19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86"/>
            <p:cNvSpPr/>
            <p:nvPr/>
          </p:nvSpPr>
          <p:spPr bwMode="auto">
            <a:xfrm>
              <a:off x="5750351" y="4336988"/>
              <a:ext cx="431396" cy="513570"/>
            </a:xfrm>
            <a:custGeom>
              <a:avLst/>
              <a:gdLst/>
              <a:ahLst/>
              <a:cxnLst>
                <a:cxn ang="0">
                  <a:pos x="43" y="20"/>
                </a:cxn>
                <a:cxn ang="0">
                  <a:pos x="52" y="20"/>
                </a:cxn>
                <a:cxn ang="0">
                  <a:pos x="77" y="0"/>
                </a:cxn>
                <a:cxn ang="0">
                  <a:pos x="94" y="0"/>
                </a:cxn>
                <a:cxn ang="0">
                  <a:pos x="94" y="20"/>
                </a:cxn>
                <a:cxn ang="0">
                  <a:pos x="111" y="30"/>
                </a:cxn>
                <a:cxn ang="0">
                  <a:pos x="120" y="30"/>
                </a:cxn>
                <a:cxn ang="0">
                  <a:pos x="128" y="39"/>
                </a:cxn>
                <a:cxn ang="0">
                  <a:pos x="154" y="49"/>
                </a:cxn>
                <a:cxn ang="0">
                  <a:pos x="180" y="49"/>
                </a:cxn>
                <a:cxn ang="0">
                  <a:pos x="188" y="59"/>
                </a:cxn>
                <a:cxn ang="0">
                  <a:pos x="197" y="59"/>
                </a:cxn>
                <a:cxn ang="0">
                  <a:pos x="222" y="69"/>
                </a:cxn>
                <a:cxn ang="0">
                  <a:pos x="231" y="79"/>
                </a:cxn>
                <a:cxn ang="0">
                  <a:pos x="231" y="108"/>
                </a:cxn>
                <a:cxn ang="0">
                  <a:pos x="239" y="108"/>
                </a:cxn>
                <a:cxn ang="0">
                  <a:pos x="248" y="128"/>
                </a:cxn>
                <a:cxn ang="0">
                  <a:pos x="239" y="137"/>
                </a:cxn>
                <a:cxn ang="0">
                  <a:pos x="231" y="147"/>
                </a:cxn>
                <a:cxn ang="0">
                  <a:pos x="231" y="157"/>
                </a:cxn>
                <a:cxn ang="0">
                  <a:pos x="231" y="167"/>
                </a:cxn>
                <a:cxn ang="0">
                  <a:pos x="248" y="147"/>
                </a:cxn>
                <a:cxn ang="0">
                  <a:pos x="256" y="137"/>
                </a:cxn>
                <a:cxn ang="0">
                  <a:pos x="265" y="118"/>
                </a:cxn>
                <a:cxn ang="0">
                  <a:pos x="273" y="108"/>
                </a:cxn>
                <a:cxn ang="0">
                  <a:pos x="273" y="118"/>
                </a:cxn>
                <a:cxn ang="0">
                  <a:pos x="265" y="137"/>
                </a:cxn>
                <a:cxn ang="0">
                  <a:pos x="256" y="157"/>
                </a:cxn>
                <a:cxn ang="0">
                  <a:pos x="248" y="167"/>
                </a:cxn>
                <a:cxn ang="0">
                  <a:pos x="248" y="196"/>
                </a:cxn>
                <a:cxn ang="0">
                  <a:pos x="248" y="235"/>
                </a:cxn>
                <a:cxn ang="0">
                  <a:pos x="239" y="255"/>
                </a:cxn>
                <a:cxn ang="0">
                  <a:pos x="248" y="284"/>
                </a:cxn>
                <a:cxn ang="0">
                  <a:pos x="248" y="314"/>
                </a:cxn>
                <a:cxn ang="0">
                  <a:pos x="111" y="323"/>
                </a:cxn>
                <a:cxn ang="0">
                  <a:pos x="111" y="314"/>
                </a:cxn>
                <a:cxn ang="0">
                  <a:pos x="94" y="304"/>
                </a:cxn>
                <a:cxn ang="0">
                  <a:pos x="86" y="274"/>
                </a:cxn>
                <a:cxn ang="0">
                  <a:pos x="86" y="255"/>
                </a:cxn>
                <a:cxn ang="0">
                  <a:pos x="77" y="245"/>
                </a:cxn>
                <a:cxn ang="0">
                  <a:pos x="86" y="225"/>
                </a:cxn>
                <a:cxn ang="0">
                  <a:pos x="77" y="216"/>
                </a:cxn>
                <a:cxn ang="0">
                  <a:pos x="52" y="196"/>
                </a:cxn>
                <a:cxn ang="0">
                  <a:pos x="52" y="186"/>
                </a:cxn>
                <a:cxn ang="0">
                  <a:pos x="43" y="186"/>
                </a:cxn>
                <a:cxn ang="0">
                  <a:pos x="35" y="177"/>
                </a:cxn>
                <a:cxn ang="0">
                  <a:pos x="17" y="167"/>
                </a:cxn>
                <a:cxn ang="0">
                  <a:pos x="9" y="157"/>
                </a:cxn>
                <a:cxn ang="0">
                  <a:pos x="17" y="118"/>
                </a:cxn>
                <a:cxn ang="0">
                  <a:pos x="0" y="98"/>
                </a:cxn>
                <a:cxn ang="0">
                  <a:pos x="9" y="79"/>
                </a:cxn>
                <a:cxn ang="0">
                  <a:pos x="26" y="59"/>
                </a:cxn>
                <a:cxn ang="0">
                  <a:pos x="35" y="20"/>
                </a:cxn>
                <a:cxn ang="0">
                  <a:pos x="43" y="20"/>
                </a:cxn>
              </a:cxnLst>
              <a:rect l="0" t="0" r="r" b="b"/>
              <a:pathLst>
                <a:path w="273" h="323">
                  <a:moveTo>
                    <a:pt x="43" y="20"/>
                  </a:moveTo>
                  <a:lnTo>
                    <a:pt x="52" y="20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94" y="20"/>
                  </a:lnTo>
                  <a:lnTo>
                    <a:pt x="111" y="30"/>
                  </a:lnTo>
                  <a:lnTo>
                    <a:pt x="120" y="30"/>
                  </a:lnTo>
                  <a:lnTo>
                    <a:pt x="128" y="39"/>
                  </a:lnTo>
                  <a:lnTo>
                    <a:pt x="154" y="49"/>
                  </a:lnTo>
                  <a:lnTo>
                    <a:pt x="180" y="49"/>
                  </a:lnTo>
                  <a:lnTo>
                    <a:pt x="188" y="59"/>
                  </a:lnTo>
                  <a:lnTo>
                    <a:pt x="197" y="59"/>
                  </a:lnTo>
                  <a:lnTo>
                    <a:pt x="222" y="69"/>
                  </a:lnTo>
                  <a:lnTo>
                    <a:pt x="231" y="79"/>
                  </a:lnTo>
                  <a:lnTo>
                    <a:pt x="231" y="108"/>
                  </a:lnTo>
                  <a:lnTo>
                    <a:pt x="239" y="108"/>
                  </a:lnTo>
                  <a:lnTo>
                    <a:pt x="248" y="128"/>
                  </a:lnTo>
                  <a:lnTo>
                    <a:pt x="239" y="137"/>
                  </a:lnTo>
                  <a:lnTo>
                    <a:pt x="231" y="147"/>
                  </a:lnTo>
                  <a:lnTo>
                    <a:pt x="231" y="157"/>
                  </a:lnTo>
                  <a:lnTo>
                    <a:pt x="231" y="167"/>
                  </a:lnTo>
                  <a:lnTo>
                    <a:pt x="248" y="147"/>
                  </a:lnTo>
                  <a:lnTo>
                    <a:pt x="256" y="137"/>
                  </a:lnTo>
                  <a:lnTo>
                    <a:pt x="265" y="118"/>
                  </a:lnTo>
                  <a:lnTo>
                    <a:pt x="273" y="108"/>
                  </a:lnTo>
                  <a:lnTo>
                    <a:pt x="273" y="118"/>
                  </a:lnTo>
                  <a:lnTo>
                    <a:pt x="265" y="137"/>
                  </a:lnTo>
                  <a:lnTo>
                    <a:pt x="256" y="157"/>
                  </a:lnTo>
                  <a:lnTo>
                    <a:pt x="248" y="167"/>
                  </a:lnTo>
                  <a:lnTo>
                    <a:pt x="248" y="196"/>
                  </a:lnTo>
                  <a:lnTo>
                    <a:pt x="248" y="235"/>
                  </a:lnTo>
                  <a:lnTo>
                    <a:pt x="239" y="255"/>
                  </a:lnTo>
                  <a:lnTo>
                    <a:pt x="248" y="284"/>
                  </a:lnTo>
                  <a:lnTo>
                    <a:pt x="248" y="314"/>
                  </a:lnTo>
                  <a:lnTo>
                    <a:pt x="111" y="323"/>
                  </a:lnTo>
                  <a:lnTo>
                    <a:pt x="111" y="314"/>
                  </a:lnTo>
                  <a:lnTo>
                    <a:pt x="94" y="304"/>
                  </a:lnTo>
                  <a:lnTo>
                    <a:pt x="86" y="274"/>
                  </a:lnTo>
                  <a:lnTo>
                    <a:pt x="86" y="255"/>
                  </a:lnTo>
                  <a:lnTo>
                    <a:pt x="77" y="245"/>
                  </a:lnTo>
                  <a:lnTo>
                    <a:pt x="86" y="225"/>
                  </a:lnTo>
                  <a:lnTo>
                    <a:pt x="77" y="216"/>
                  </a:lnTo>
                  <a:lnTo>
                    <a:pt x="52" y="196"/>
                  </a:lnTo>
                  <a:lnTo>
                    <a:pt x="52" y="186"/>
                  </a:lnTo>
                  <a:lnTo>
                    <a:pt x="43" y="186"/>
                  </a:lnTo>
                  <a:lnTo>
                    <a:pt x="35" y="177"/>
                  </a:lnTo>
                  <a:lnTo>
                    <a:pt x="17" y="167"/>
                  </a:lnTo>
                  <a:lnTo>
                    <a:pt x="9" y="157"/>
                  </a:lnTo>
                  <a:lnTo>
                    <a:pt x="17" y="118"/>
                  </a:lnTo>
                  <a:lnTo>
                    <a:pt x="0" y="98"/>
                  </a:lnTo>
                  <a:lnTo>
                    <a:pt x="9" y="79"/>
                  </a:lnTo>
                  <a:lnTo>
                    <a:pt x="26" y="59"/>
                  </a:lnTo>
                  <a:lnTo>
                    <a:pt x="35" y="20"/>
                  </a:lnTo>
                  <a:lnTo>
                    <a:pt x="43" y="2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87"/>
            <p:cNvSpPr/>
            <p:nvPr/>
          </p:nvSpPr>
          <p:spPr bwMode="auto">
            <a:xfrm>
              <a:off x="5939905" y="4258363"/>
              <a:ext cx="474971" cy="282715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8" y="59"/>
                </a:cxn>
                <a:cxn ang="0">
                  <a:pos x="17" y="49"/>
                </a:cxn>
                <a:cxn ang="0">
                  <a:pos x="42" y="49"/>
                </a:cxn>
                <a:cxn ang="0">
                  <a:pos x="60" y="39"/>
                </a:cxn>
                <a:cxn ang="0">
                  <a:pos x="68" y="30"/>
                </a:cxn>
                <a:cxn ang="0">
                  <a:pos x="77" y="20"/>
                </a:cxn>
                <a:cxn ang="0">
                  <a:pos x="85" y="0"/>
                </a:cxn>
                <a:cxn ang="0">
                  <a:pos x="94" y="0"/>
                </a:cxn>
                <a:cxn ang="0">
                  <a:pos x="102" y="0"/>
                </a:cxn>
                <a:cxn ang="0">
                  <a:pos x="94" y="10"/>
                </a:cxn>
                <a:cxn ang="0">
                  <a:pos x="85" y="30"/>
                </a:cxn>
                <a:cxn ang="0">
                  <a:pos x="77" y="39"/>
                </a:cxn>
                <a:cxn ang="0">
                  <a:pos x="77" y="49"/>
                </a:cxn>
                <a:cxn ang="0">
                  <a:pos x="85" y="39"/>
                </a:cxn>
                <a:cxn ang="0">
                  <a:pos x="102" y="49"/>
                </a:cxn>
                <a:cxn ang="0">
                  <a:pos x="119" y="59"/>
                </a:cxn>
                <a:cxn ang="0">
                  <a:pos x="128" y="69"/>
                </a:cxn>
                <a:cxn ang="0">
                  <a:pos x="145" y="69"/>
                </a:cxn>
                <a:cxn ang="0">
                  <a:pos x="162" y="69"/>
                </a:cxn>
                <a:cxn ang="0">
                  <a:pos x="170" y="59"/>
                </a:cxn>
                <a:cxn ang="0">
                  <a:pos x="196" y="49"/>
                </a:cxn>
                <a:cxn ang="0">
                  <a:pos x="213" y="49"/>
                </a:cxn>
                <a:cxn ang="0">
                  <a:pos x="230" y="39"/>
                </a:cxn>
                <a:cxn ang="0">
                  <a:pos x="230" y="49"/>
                </a:cxn>
                <a:cxn ang="0">
                  <a:pos x="230" y="59"/>
                </a:cxn>
                <a:cxn ang="0">
                  <a:pos x="264" y="59"/>
                </a:cxn>
                <a:cxn ang="0">
                  <a:pos x="273" y="69"/>
                </a:cxn>
                <a:cxn ang="0">
                  <a:pos x="281" y="79"/>
                </a:cxn>
                <a:cxn ang="0">
                  <a:pos x="298" y="88"/>
                </a:cxn>
                <a:cxn ang="0">
                  <a:pos x="298" y="88"/>
                </a:cxn>
                <a:cxn ang="0">
                  <a:pos x="281" y="98"/>
                </a:cxn>
                <a:cxn ang="0">
                  <a:pos x="256" y="88"/>
                </a:cxn>
                <a:cxn ang="0">
                  <a:pos x="247" y="98"/>
                </a:cxn>
                <a:cxn ang="0">
                  <a:pos x="239" y="98"/>
                </a:cxn>
                <a:cxn ang="0">
                  <a:pos x="213" y="98"/>
                </a:cxn>
                <a:cxn ang="0">
                  <a:pos x="205" y="108"/>
                </a:cxn>
                <a:cxn ang="0">
                  <a:pos x="188" y="108"/>
                </a:cxn>
                <a:cxn ang="0">
                  <a:pos x="179" y="118"/>
                </a:cxn>
                <a:cxn ang="0">
                  <a:pos x="170" y="128"/>
                </a:cxn>
                <a:cxn ang="0">
                  <a:pos x="162" y="118"/>
                </a:cxn>
                <a:cxn ang="0">
                  <a:pos x="162" y="128"/>
                </a:cxn>
                <a:cxn ang="0">
                  <a:pos x="153" y="128"/>
                </a:cxn>
                <a:cxn ang="0">
                  <a:pos x="145" y="118"/>
                </a:cxn>
                <a:cxn ang="0">
                  <a:pos x="136" y="137"/>
                </a:cxn>
                <a:cxn ang="0">
                  <a:pos x="128" y="157"/>
                </a:cxn>
                <a:cxn ang="0">
                  <a:pos x="128" y="177"/>
                </a:cxn>
                <a:cxn ang="0">
                  <a:pos x="119" y="157"/>
                </a:cxn>
                <a:cxn ang="0">
                  <a:pos x="111" y="157"/>
                </a:cxn>
                <a:cxn ang="0">
                  <a:pos x="111" y="128"/>
                </a:cxn>
                <a:cxn ang="0">
                  <a:pos x="77" y="108"/>
                </a:cxn>
                <a:cxn ang="0">
                  <a:pos x="68" y="108"/>
                </a:cxn>
                <a:cxn ang="0">
                  <a:pos x="60" y="98"/>
                </a:cxn>
                <a:cxn ang="0">
                  <a:pos x="34" y="98"/>
                </a:cxn>
                <a:cxn ang="0">
                  <a:pos x="8" y="88"/>
                </a:cxn>
                <a:cxn ang="0">
                  <a:pos x="0" y="79"/>
                </a:cxn>
              </a:cxnLst>
              <a:rect l="0" t="0" r="r" b="b"/>
              <a:pathLst>
                <a:path w="298" h="177">
                  <a:moveTo>
                    <a:pt x="0" y="79"/>
                  </a:moveTo>
                  <a:lnTo>
                    <a:pt x="8" y="59"/>
                  </a:lnTo>
                  <a:lnTo>
                    <a:pt x="17" y="49"/>
                  </a:lnTo>
                  <a:lnTo>
                    <a:pt x="42" y="49"/>
                  </a:lnTo>
                  <a:lnTo>
                    <a:pt x="60" y="39"/>
                  </a:lnTo>
                  <a:lnTo>
                    <a:pt x="68" y="30"/>
                  </a:lnTo>
                  <a:lnTo>
                    <a:pt x="77" y="20"/>
                  </a:lnTo>
                  <a:lnTo>
                    <a:pt x="85" y="0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94" y="10"/>
                  </a:lnTo>
                  <a:lnTo>
                    <a:pt x="85" y="30"/>
                  </a:lnTo>
                  <a:lnTo>
                    <a:pt x="77" y="39"/>
                  </a:lnTo>
                  <a:lnTo>
                    <a:pt x="77" y="49"/>
                  </a:lnTo>
                  <a:lnTo>
                    <a:pt x="85" y="39"/>
                  </a:lnTo>
                  <a:lnTo>
                    <a:pt x="102" y="49"/>
                  </a:lnTo>
                  <a:lnTo>
                    <a:pt x="119" y="59"/>
                  </a:lnTo>
                  <a:lnTo>
                    <a:pt x="128" y="69"/>
                  </a:lnTo>
                  <a:lnTo>
                    <a:pt x="145" y="69"/>
                  </a:lnTo>
                  <a:lnTo>
                    <a:pt x="162" y="69"/>
                  </a:lnTo>
                  <a:lnTo>
                    <a:pt x="170" y="59"/>
                  </a:lnTo>
                  <a:lnTo>
                    <a:pt x="196" y="49"/>
                  </a:lnTo>
                  <a:lnTo>
                    <a:pt x="213" y="49"/>
                  </a:lnTo>
                  <a:lnTo>
                    <a:pt x="230" y="39"/>
                  </a:lnTo>
                  <a:lnTo>
                    <a:pt x="230" y="49"/>
                  </a:lnTo>
                  <a:lnTo>
                    <a:pt x="230" y="59"/>
                  </a:lnTo>
                  <a:lnTo>
                    <a:pt x="264" y="59"/>
                  </a:lnTo>
                  <a:lnTo>
                    <a:pt x="273" y="69"/>
                  </a:lnTo>
                  <a:lnTo>
                    <a:pt x="281" y="79"/>
                  </a:lnTo>
                  <a:lnTo>
                    <a:pt x="298" y="88"/>
                  </a:lnTo>
                  <a:lnTo>
                    <a:pt x="298" y="88"/>
                  </a:lnTo>
                  <a:lnTo>
                    <a:pt x="281" y="98"/>
                  </a:lnTo>
                  <a:lnTo>
                    <a:pt x="256" y="88"/>
                  </a:lnTo>
                  <a:lnTo>
                    <a:pt x="247" y="98"/>
                  </a:lnTo>
                  <a:lnTo>
                    <a:pt x="239" y="98"/>
                  </a:lnTo>
                  <a:lnTo>
                    <a:pt x="213" y="98"/>
                  </a:lnTo>
                  <a:lnTo>
                    <a:pt x="205" y="108"/>
                  </a:lnTo>
                  <a:lnTo>
                    <a:pt x="188" y="108"/>
                  </a:lnTo>
                  <a:lnTo>
                    <a:pt x="179" y="118"/>
                  </a:lnTo>
                  <a:lnTo>
                    <a:pt x="170" y="128"/>
                  </a:lnTo>
                  <a:lnTo>
                    <a:pt x="162" y="118"/>
                  </a:lnTo>
                  <a:lnTo>
                    <a:pt x="162" y="128"/>
                  </a:lnTo>
                  <a:lnTo>
                    <a:pt x="153" y="128"/>
                  </a:lnTo>
                  <a:lnTo>
                    <a:pt x="145" y="118"/>
                  </a:lnTo>
                  <a:lnTo>
                    <a:pt x="136" y="137"/>
                  </a:lnTo>
                  <a:lnTo>
                    <a:pt x="128" y="157"/>
                  </a:lnTo>
                  <a:lnTo>
                    <a:pt x="128" y="177"/>
                  </a:lnTo>
                  <a:lnTo>
                    <a:pt x="119" y="157"/>
                  </a:lnTo>
                  <a:lnTo>
                    <a:pt x="111" y="157"/>
                  </a:lnTo>
                  <a:lnTo>
                    <a:pt x="111" y="128"/>
                  </a:lnTo>
                  <a:lnTo>
                    <a:pt x="77" y="108"/>
                  </a:lnTo>
                  <a:lnTo>
                    <a:pt x="68" y="108"/>
                  </a:lnTo>
                  <a:lnTo>
                    <a:pt x="60" y="98"/>
                  </a:lnTo>
                  <a:lnTo>
                    <a:pt x="34" y="98"/>
                  </a:lnTo>
                  <a:lnTo>
                    <a:pt x="8" y="88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88"/>
            <p:cNvSpPr/>
            <p:nvPr/>
          </p:nvSpPr>
          <p:spPr bwMode="auto">
            <a:xfrm>
              <a:off x="6116384" y="4413940"/>
              <a:ext cx="228771" cy="51357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45" y="10"/>
                </a:cxn>
                <a:cxn ang="0">
                  <a:pos x="128" y="20"/>
                </a:cxn>
                <a:cxn ang="0">
                  <a:pos x="119" y="39"/>
                </a:cxn>
                <a:cxn ang="0">
                  <a:pos x="128" y="39"/>
                </a:cxn>
                <a:cxn ang="0">
                  <a:pos x="119" y="59"/>
                </a:cxn>
                <a:cxn ang="0">
                  <a:pos x="119" y="79"/>
                </a:cxn>
                <a:cxn ang="0">
                  <a:pos x="111" y="79"/>
                </a:cxn>
                <a:cxn ang="0">
                  <a:pos x="102" y="79"/>
                </a:cxn>
                <a:cxn ang="0">
                  <a:pos x="102" y="69"/>
                </a:cxn>
                <a:cxn ang="0">
                  <a:pos x="94" y="79"/>
                </a:cxn>
                <a:cxn ang="0">
                  <a:pos x="85" y="79"/>
                </a:cxn>
                <a:cxn ang="0">
                  <a:pos x="77" y="98"/>
                </a:cxn>
                <a:cxn ang="0">
                  <a:pos x="77" y="128"/>
                </a:cxn>
                <a:cxn ang="0">
                  <a:pos x="68" y="147"/>
                </a:cxn>
                <a:cxn ang="0">
                  <a:pos x="68" y="176"/>
                </a:cxn>
                <a:cxn ang="0">
                  <a:pos x="77" y="186"/>
                </a:cxn>
                <a:cxn ang="0">
                  <a:pos x="85" y="216"/>
                </a:cxn>
                <a:cxn ang="0">
                  <a:pos x="94" y="235"/>
                </a:cxn>
                <a:cxn ang="0">
                  <a:pos x="85" y="255"/>
                </a:cxn>
                <a:cxn ang="0">
                  <a:pos x="77" y="284"/>
                </a:cxn>
                <a:cxn ang="0">
                  <a:pos x="77" y="314"/>
                </a:cxn>
                <a:cxn ang="0">
                  <a:pos x="59" y="323"/>
                </a:cxn>
                <a:cxn ang="0">
                  <a:pos x="51" y="323"/>
                </a:cxn>
                <a:cxn ang="0">
                  <a:pos x="42" y="323"/>
                </a:cxn>
                <a:cxn ang="0">
                  <a:pos x="34" y="323"/>
                </a:cxn>
                <a:cxn ang="0">
                  <a:pos x="25" y="314"/>
                </a:cxn>
                <a:cxn ang="0">
                  <a:pos x="25" y="294"/>
                </a:cxn>
                <a:cxn ang="0">
                  <a:pos x="17" y="284"/>
                </a:cxn>
                <a:cxn ang="0">
                  <a:pos x="17" y="265"/>
                </a:cxn>
                <a:cxn ang="0">
                  <a:pos x="17" y="235"/>
                </a:cxn>
                <a:cxn ang="0">
                  <a:pos x="8" y="206"/>
                </a:cxn>
                <a:cxn ang="0">
                  <a:pos x="17" y="186"/>
                </a:cxn>
                <a:cxn ang="0">
                  <a:pos x="17" y="118"/>
                </a:cxn>
                <a:cxn ang="0">
                  <a:pos x="25" y="108"/>
                </a:cxn>
                <a:cxn ang="0">
                  <a:pos x="34" y="88"/>
                </a:cxn>
                <a:cxn ang="0">
                  <a:pos x="42" y="69"/>
                </a:cxn>
                <a:cxn ang="0">
                  <a:pos x="42" y="59"/>
                </a:cxn>
                <a:cxn ang="0">
                  <a:pos x="34" y="69"/>
                </a:cxn>
                <a:cxn ang="0">
                  <a:pos x="25" y="88"/>
                </a:cxn>
                <a:cxn ang="0">
                  <a:pos x="17" y="98"/>
                </a:cxn>
                <a:cxn ang="0">
                  <a:pos x="0" y="118"/>
                </a:cxn>
                <a:cxn ang="0">
                  <a:pos x="0" y="108"/>
                </a:cxn>
                <a:cxn ang="0">
                  <a:pos x="0" y="98"/>
                </a:cxn>
                <a:cxn ang="0">
                  <a:pos x="17" y="79"/>
                </a:cxn>
                <a:cxn ang="0">
                  <a:pos x="17" y="59"/>
                </a:cxn>
                <a:cxn ang="0">
                  <a:pos x="25" y="39"/>
                </a:cxn>
                <a:cxn ang="0">
                  <a:pos x="34" y="20"/>
                </a:cxn>
                <a:cxn ang="0">
                  <a:pos x="42" y="30"/>
                </a:cxn>
                <a:cxn ang="0">
                  <a:pos x="51" y="30"/>
                </a:cxn>
                <a:cxn ang="0">
                  <a:pos x="51" y="20"/>
                </a:cxn>
                <a:cxn ang="0">
                  <a:pos x="59" y="30"/>
                </a:cxn>
                <a:cxn ang="0">
                  <a:pos x="68" y="20"/>
                </a:cxn>
                <a:cxn ang="0">
                  <a:pos x="77" y="10"/>
                </a:cxn>
                <a:cxn ang="0">
                  <a:pos x="94" y="10"/>
                </a:cxn>
                <a:cxn ang="0">
                  <a:pos x="102" y="0"/>
                </a:cxn>
                <a:cxn ang="0">
                  <a:pos x="128" y="0"/>
                </a:cxn>
                <a:cxn ang="0">
                  <a:pos x="136" y="0"/>
                </a:cxn>
              </a:cxnLst>
              <a:rect l="0" t="0" r="r" b="b"/>
              <a:pathLst>
                <a:path w="145" h="323">
                  <a:moveTo>
                    <a:pt x="136" y="0"/>
                  </a:moveTo>
                  <a:lnTo>
                    <a:pt x="145" y="10"/>
                  </a:lnTo>
                  <a:lnTo>
                    <a:pt x="128" y="20"/>
                  </a:lnTo>
                  <a:lnTo>
                    <a:pt x="119" y="39"/>
                  </a:lnTo>
                  <a:lnTo>
                    <a:pt x="128" y="39"/>
                  </a:lnTo>
                  <a:lnTo>
                    <a:pt x="119" y="59"/>
                  </a:lnTo>
                  <a:lnTo>
                    <a:pt x="119" y="79"/>
                  </a:lnTo>
                  <a:lnTo>
                    <a:pt x="111" y="79"/>
                  </a:lnTo>
                  <a:lnTo>
                    <a:pt x="102" y="79"/>
                  </a:lnTo>
                  <a:lnTo>
                    <a:pt x="102" y="69"/>
                  </a:lnTo>
                  <a:lnTo>
                    <a:pt x="94" y="79"/>
                  </a:lnTo>
                  <a:lnTo>
                    <a:pt x="85" y="79"/>
                  </a:lnTo>
                  <a:lnTo>
                    <a:pt x="77" y="98"/>
                  </a:lnTo>
                  <a:lnTo>
                    <a:pt x="77" y="128"/>
                  </a:lnTo>
                  <a:lnTo>
                    <a:pt x="68" y="147"/>
                  </a:lnTo>
                  <a:lnTo>
                    <a:pt x="68" y="176"/>
                  </a:lnTo>
                  <a:lnTo>
                    <a:pt x="77" y="186"/>
                  </a:lnTo>
                  <a:lnTo>
                    <a:pt x="85" y="216"/>
                  </a:lnTo>
                  <a:lnTo>
                    <a:pt x="94" y="235"/>
                  </a:lnTo>
                  <a:lnTo>
                    <a:pt x="85" y="255"/>
                  </a:lnTo>
                  <a:lnTo>
                    <a:pt x="77" y="284"/>
                  </a:lnTo>
                  <a:lnTo>
                    <a:pt x="77" y="314"/>
                  </a:lnTo>
                  <a:lnTo>
                    <a:pt x="59" y="323"/>
                  </a:lnTo>
                  <a:lnTo>
                    <a:pt x="51" y="323"/>
                  </a:lnTo>
                  <a:lnTo>
                    <a:pt x="42" y="323"/>
                  </a:lnTo>
                  <a:lnTo>
                    <a:pt x="34" y="323"/>
                  </a:lnTo>
                  <a:lnTo>
                    <a:pt x="25" y="314"/>
                  </a:lnTo>
                  <a:lnTo>
                    <a:pt x="25" y="294"/>
                  </a:lnTo>
                  <a:lnTo>
                    <a:pt x="17" y="284"/>
                  </a:lnTo>
                  <a:lnTo>
                    <a:pt x="17" y="265"/>
                  </a:lnTo>
                  <a:lnTo>
                    <a:pt x="17" y="235"/>
                  </a:lnTo>
                  <a:lnTo>
                    <a:pt x="8" y="206"/>
                  </a:lnTo>
                  <a:lnTo>
                    <a:pt x="17" y="186"/>
                  </a:lnTo>
                  <a:lnTo>
                    <a:pt x="17" y="118"/>
                  </a:lnTo>
                  <a:lnTo>
                    <a:pt x="25" y="108"/>
                  </a:lnTo>
                  <a:lnTo>
                    <a:pt x="34" y="88"/>
                  </a:lnTo>
                  <a:lnTo>
                    <a:pt x="42" y="69"/>
                  </a:lnTo>
                  <a:lnTo>
                    <a:pt x="42" y="59"/>
                  </a:lnTo>
                  <a:lnTo>
                    <a:pt x="34" y="69"/>
                  </a:lnTo>
                  <a:lnTo>
                    <a:pt x="25" y="88"/>
                  </a:lnTo>
                  <a:lnTo>
                    <a:pt x="17" y="98"/>
                  </a:lnTo>
                  <a:lnTo>
                    <a:pt x="0" y="118"/>
                  </a:lnTo>
                  <a:lnTo>
                    <a:pt x="0" y="108"/>
                  </a:lnTo>
                  <a:lnTo>
                    <a:pt x="0" y="98"/>
                  </a:lnTo>
                  <a:lnTo>
                    <a:pt x="17" y="79"/>
                  </a:lnTo>
                  <a:lnTo>
                    <a:pt x="17" y="59"/>
                  </a:lnTo>
                  <a:lnTo>
                    <a:pt x="25" y="39"/>
                  </a:lnTo>
                  <a:lnTo>
                    <a:pt x="34" y="20"/>
                  </a:lnTo>
                  <a:lnTo>
                    <a:pt x="42" y="30"/>
                  </a:lnTo>
                  <a:lnTo>
                    <a:pt x="51" y="30"/>
                  </a:lnTo>
                  <a:lnTo>
                    <a:pt x="51" y="20"/>
                  </a:lnTo>
                  <a:lnTo>
                    <a:pt x="59" y="30"/>
                  </a:lnTo>
                  <a:lnTo>
                    <a:pt x="68" y="20"/>
                  </a:lnTo>
                  <a:lnTo>
                    <a:pt x="77" y="10"/>
                  </a:lnTo>
                  <a:lnTo>
                    <a:pt x="94" y="10"/>
                  </a:lnTo>
                  <a:lnTo>
                    <a:pt x="102" y="0"/>
                  </a:lnTo>
                  <a:lnTo>
                    <a:pt x="128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89"/>
            <p:cNvSpPr/>
            <p:nvPr/>
          </p:nvSpPr>
          <p:spPr bwMode="auto">
            <a:xfrm>
              <a:off x="6225322" y="4430669"/>
              <a:ext cx="311564" cy="48345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94" y="10"/>
                </a:cxn>
                <a:cxn ang="0">
                  <a:pos x="102" y="20"/>
                </a:cxn>
                <a:cxn ang="0">
                  <a:pos x="119" y="29"/>
                </a:cxn>
                <a:cxn ang="0">
                  <a:pos x="136" y="29"/>
                </a:cxn>
                <a:cxn ang="0">
                  <a:pos x="136" y="39"/>
                </a:cxn>
                <a:cxn ang="0">
                  <a:pos x="136" y="49"/>
                </a:cxn>
                <a:cxn ang="0">
                  <a:pos x="136" y="59"/>
                </a:cxn>
                <a:cxn ang="0">
                  <a:pos x="145" y="69"/>
                </a:cxn>
                <a:cxn ang="0">
                  <a:pos x="145" y="98"/>
                </a:cxn>
                <a:cxn ang="0">
                  <a:pos x="136" y="108"/>
                </a:cxn>
                <a:cxn ang="0">
                  <a:pos x="136" y="118"/>
                </a:cxn>
                <a:cxn ang="0">
                  <a:pos x="128" y="127"/>
                </a:cxn>
                <a:cxn ang="0">
                  <a:pos x="119" y="147"/>
                </a:cxn>
                <a:cxn ang="0">
                  <a:pos x="128" y="157"/>
                </a:cxn>
                <a:cxn ang="0">
                  <a:pos x="136" y="147"/>
                </a:cxn>
                <a:cxn ang="0">
                  <a:pos x="154" y="127"/>
                </a:cxn>
                <a:cxn ang="0">
                  <a:pos x="162" y="118"/>
                </a:cxn>
                <a:cxn ang="0">
                  <a:pos x="179" y="118"/>
                </a:cxn>
                <a:cxn ang="0">
                  <a:pos x="188" y="147"/>
                </a:cxn>
                <a:cxn ang="0">
                  <a:pos x="188" y="157"/>
                </a:cxn>
                <a:cxn ang="0">
                  <a:pos x="188" y="176"/>
                </a:cxn>
                <a:cxn ang="0">
                  <a:pos x="196" y="186"/>
                </a:cxn>
                <a:cxn ang="0">
                  <a:pos x="196" y="215"/>
                </a:cxn>
                <a:cxn ang="0">
                  <a:pos x="179" y="225"/>
                </a:cxn>
                <a:cxn ang="0">
                  <a:pos x="179" y="235"/>
                </a:cxn>
                <a:cxn ang="0">
                  <a:pos x="171" y="245"/>
                </a:cxn>
                <a:cxn ang="0">
                  <a:pos x="171" y="264"/>
                </a:cxn>
                <a:cxn ang="0">
                  <a:pos x="162" y="274"/>
                </a:cxn>
                <a:cxn ang="0">
                  <a:pos x="154" y="294"/>
                </a:cxn>
                <a:cxn ang="0">
                  <a:pos x="94" y="294"/>
                </a:cxn>
                <a:cxn ang="0">
                  <a:pos x="9" y="304"/>
                </a:cxn>
                <a:cxn ang="0">
                  <a:pos x="9" y="274"/>
                </a:cxn>
                <a:cxn ang="0">
                  <a:pos x="17" y="245"/>
                </a:cxn>
                <a:cxn ang="0">
                  <a:pos x="26" y="225"/>
                </a:cxn>
                <a:cxn ang="0">
                  <a:pos x="17" y="206"/>
                </a:cxn>
                <a:cxn ang="0">
                  <a:pos x="9" y="176"/>
                </a:cxn>
                <a:cxn ang="0">
                  <a:pos x="0" y="166"/>
                </a:cxn>
                <a:cxn ang="0">
                  <a:pos x="0" y="137"/>
                </a:cxn>
                <a:cxn ang="0">
                  <a:pos x="9" y="118"/>
                </a:cxn>
                <a:cxn ang="0">
                  <a:pos x="9" y="88"/>
                </a:cxn>
                <a:cxn ang="0">
                  <a:pos x="17" y="69"/>
                </a:cxn>
                <a:cxn ang="0">
                  <a:pos x="26" y="69"/>
                </a:cxn>
                <a:cxn ang="0">
                  <a:pos x="34" y="59"/>
                </a:cxn>
                <a:cxn ang="0">
                  <a:pos x="34" y="69"/>
                </a:cxn>
                <a:cxn ang="0">
                  <a:pos x="43" y="69"/>
                </a:cxn>
                <a:cxn ang="0">
                  <a:pos x="51" y="69"/>
                </a:cxn>
                <a:cxn ang="0">
                  <a:pos x="51" y="49"/>
                </a:cxn>
                <a:cxn ang="0">
                  <a:pos x="60" y="29"/>
                </a:cxn>
                <a:cxn ang="0">
                  <a:pos x="51" y="29"/>
                </a:cxn>
                <a:cxn ang="0">
                  <a:pos x="60" y="10"/>
                </a:cxn>
                <a:cxn ang="0">
                  <a:pos x="77" y="0"/>
                </a:cxn>
              </a:cxnLst>
              <a:rect l="0" t="0" r="r" b="b"/>
              <a:pathLst>
                <a:path w="196" h="304">
                  <a:moveTo>
                    <a:pt x="77" y="0"/>
                  </a:moveTo>
                  <a:lnTo>
                    <a:pt x="94" y="10"/>
                  </a:lnTo>
                  <a:lnTo>
                    <a:pt x="102" y="20"/>
                  </a:lnTo>
                  <a:lnTo>
                    <a:pt x="119" y="29"/>
                  </a:lnTo>
                  <a:lnTo>
                    <a:pt x="136" y="29"/>
                  </a:lnTo>
                  <a:lnTo>
                    <a:pt x="136" y="39"/>
                  </a:lnTo>
                  <a:lnTo>
                    <a:pt x="136" y="49"/>
                  </a:lnTo>
                  <a:lnTo>
                    <a:pt x="136" y="59"/>
                  </a:lnTo>
                  <a:lnTo>
                    <a:pt x="145" y="69"/>
                  </a:lnTo>
                  <a:lnTo>
                    <a:pt x="145" y="98"/>
                  </a:lnTo>
                  <a:lnTo>
                    <a:pt x="136" y="108"/>
                  </a:lnTo>
                  <a:lnTo>
                    <a:pt x="136" y="118"/>
                  </a:lnTo>
                  <a:lnTo>
                    <a:pt x="128" y="127"/>
                  </a:lnTo>
                  <a:lnTo>
                    <a:pt x="119" y="147"/>
                  </a:lnTo>
                  <a:lnTo>
                    <a:pt x="128" y="157"/>
                  </a:lnTo>
                  <a:lnTo>
                    <a:pt x="136" y="147"/>
                  </a:lnTo>
                  <a:lnTo>
                    <a:pt x="154" y="127"/>
                  </a:lnTo>
                  <a:lnTo>
                    <a:pt x="162" y="118"/>
                  </a:lnTo>
                  <a:lnTo>
                    <a:pt x="179" y="118"/>
                  </a:lnTo>
                  <a:lnTo>
                    <a:pt x="188" y="147"/>
                  </a:lnTo>
                  <a:lnTo>
                    <a:pt x="188" y="157"/>
                  </a:lnTo>
                  <a:lnTo>
                    <a:pt x="188" y="176"/>
                  </a:lnTo>
                  <a:lnTo>
                    <a:pt x="196" y="186"/>
                  </a:lnTo>
                  <a:lnTo>
                    <a:pt x="196" y="215"/>
                  </a:lnTo>
                  <a:lnTo>
                    <a:pt x="179" y="225"/>
                  </a:lnTo>
                  <a:lnTo>
                    <a:pt x="179" y="235"/>
                  </a:lnTo>
                  <a:lnTo>
                    <a:pt x="171" y="245"/>
                  </a:lnTo>
                  <a:lnTo>
                    <a:pt x="171" y="264"/>
                  </a:lnTo>
                  <a:lnTo>
                    <a:pt x="162" y="274"/>
                  </a:lnTo>
                  <a:lnTo>
                    <a:pt x="154" y="294"/>
                  </a:lnTo>
                  <a:lnTo>
                    <a:pt x="94" y="294"/>
                  </a:lnTo>
                  <a:lnTo>
                    <a:pt x="9" y="304"/>
                  </a:lnTo>
                  <a:lnTo>
                    <a:pt x="9" y="274"/>
                  </a:lnTo>
                  <a:lnTo>
                    <a:pt x="17" y="245"/>
                  </a:lnTo>
                  <a:lnTo>
                    <a:pt x="26" y="225"/>
                  </a:lnTo>
                  <a:lnTo>
                    <a:pt x="17" y="206"/>
                  </a:lnTo>
                  <a:lnTo>
                    <a:pt x="9" y="176"/>
                  </a:lnTo>
                  <a:lnTo>
                    <a:pt x="0" y="166"/>
                  </a:lnTo>
                  <a:lnTo>
                    <a:pt x="0" y="137"/>
                  </a:lnTo>
                  <a:lnTo>
                    <a:pt x="9" y="118"/>
                  </a:lnTo>
                  <a:lnTo>
                    <a:pt x="9" y="88"/>
                  </a:lnTo>
                  <a:lnTo>
                    <a:pt x="17" y="69"/>
                  </a:lnTo>
                  <a:lnTo>
                    <a:pt x="26" y="69"/>
                  </a:lnTo>
                  <a:lnTo>
                    <a:pt x="34" y="59"/>
                  </a:lnTo>
                  <a:lnTo>
                    <a:pt x="34" y="69"/>
                  </a:lnTo>
                  <a:lnTo>
                    <a:pt x="43" y="69"/>
                  </a:lnTo>
                  <a:lnTo>
                    <a:pt x="51" y="69"/>
                  </a:lnTo>
                  <a:lnTo>
                    <a:pt x="51" y="49"/>
                  </a:lnTo>
                  <a:lnTo>
                    <a:pt x="60" y="29"/>
                  </a:lnTo>
                  <a:lnTo>
                    <a:pt x="51" y="29"/>
                  </a:lnTo>
                  <a:lnTo>
                    <a:pt x="60" y="1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90"/>
            <p:cNvSpPr/>
            <p:nvPr/>
          </p:nvSpPr>
          <p:spPr bwMode="auto">
            <a:xfrm>
              <a:off x="6373478" y="4835503"/>
              <a:ext cx="337709" cy="418217"/>
            </a:xfrm>
            <a:custGeom>
              <a:avLst/>
              <a:gdLst/>
              <a:ahLst/>
              <a:cxnLst>
                <a:cxn ang="0">
                  <a:pos x="68" y="39"/>
                </a:cxn>
                <a:cxn ang="0">
                  <a:pos x="94" y="39"/>
                </a:cxn>
                <a:cxn ang="0">
                  <a:pos x="102" y="49"/>
                </a:cxn>
                <a:cxn ang="0">
                  <a:pos x="119" y="58"/>
                </a:cxn>
                <a:cxn ang="0">
                  <a:pos x="128" y="49"/>
                </a:cxn>
                <a:cxn ang="0">
                  <a:pos x="153" y="39"/>
                </a:cxn>
                <a:cxn ang="0">
                  <a:pos x="162" y="29"/>
                </a:cxn>
                <a:cxn ang="0">
                  <a:pos x="179" y="9"/>
                </a:cxn>
                <a:cxn ang="0">
                  <a:pos x="205" y="0"/>
                </a:cxn>
                <a:cxn ang="0">
                  <a:pos x="213" y="88"/>
                </a:cxn>
                <a:cxn ang="0">
                  <a:pos x="213" y="107"/>
                </a:cxn>
                <a:cxn ang="0">
                  <a:pos x="205" y="117"/>
                </a:cxn>
                <a:cxn ang="0">
                  <a:pos x="213" y="127"/>
                </a:cxn>
                <a:cxn ang="0">
                  <a:pos x="213" y="146"/>
                </a:cxn>
                <a:cxn ang="0">
                  <a:pos x="213" y="156"/>
                </a:cxn>
                <a:cxn ang="0">
                  <a:pos x="213" y="166"/>
                </a:cxn>
                <a:cxn ang="0">
                  <a:pos x="205" y="176"/>
                </a:cxn>
                <a:cxn ang="0">
                  <a:pos x="187" y="195"/>
                </a:cxn>
                <a:cxn ang="0">
                  <a:pos x="179" y="195"/>
                </a:cxn>
                <a:cxn ang="0">
                  <a:pos x="170" y="205"/>
                </a:cxn>
                <a:cxn ang="0">
                  <a:pos x="170" y="225"/>
                </a:cxn>
                <a:cxn ang="0">
                  <a:pos x="162" y="235"/>
                </a:cxn>
                <a:cxn ang="0">
                  <a:pos x="153" y="225"/>
                </a:cxn>
                <a:cxn ang="0">
                  <a:pos x="153" y="244"/>
                </a:cxn>
                <a:cxn ang="0">
                  <a:pos x="153" y="254"/>
                </a:cxn>
                <a:cxn ang="0">
                  <a:pos x="145" y="264"/>
                </a:cxn>
                <a:cxn ang="0">
                  <a:pos x="136" y="264"/>
                </a:cxn>
                <a:cxn ang="0">
                  <a:pos x="128" y="264"/>
                </a:cxn>
                <a:cxn ang="0">
                  <a:pos x="111" y="254"/>
                </a:cxn>
                <a:cxn ang="0">
                  <a:pos x="102" y="254"/>
                </a:cxn>
                <a:cxn ang="0">
                  <a:pos x="94" y="254"/>
                </a:cxn>
                <a:cxn ang="0">
                  <a:pos x="85" y="254"/>
                </a:cxn>
                <a:cxn ang="0">
                  <a:pos x="77" y="264"/>
                </a:cxn>
                <a:cxn ang="0">
                  <a:pos x="68" y="254"/>
                </a:cxn>
                <a:cxn ang="0">
                  <a:pos x="51" y="254"/>
                </a:cxn>
                <a:cxn ang="0">
                  <a:pos x="42" y="235"/>
                </a:cxn>
                <a:cxn ang="0">
                  <a:pos x="17" y="235"/>
                </a:cxn>
                <a:cxn ang="0">
                  <a:pos x="0" y="39"/>
                </a:cxn>
                <a:cxn ang="0">
                  <a:pos x="60" y="39"/>
                </a:cxn>
                <a:cxn ang="0">
                  <a:pos x="68" y="39"/>
                </a:cxn>
              </a:cxnLst>
              <a:rect l="0" t="0" r="r" b="b"/>
              <a:pathLst>
                <a:path w="213" h="264">
                  <a:moveTo>
                    <a:pt x="68" y="39"/>
                  </a:moveTo>
                  <a:lnTo>
                    <a:pt x="94" y="39"/>
                  </a:lnTo>
                  <a:lnTo>
                    <a:pt x="102" y="49"/>
                  </a:lnTo>
                  <a:lnTo>
                    <a:pt x="119" y="58"/>
                  </a:lnTo>
                  <a:lnTo>
                    <a:pt x="128" y="49"/>
                  </a:lnTo>
                  <a:lnTo>
                    <a:pt x="153" y="39"/>
                  </a:lnTo>
                  <a:lnTo>
                    <a:pt x="162" y="29"/>
                  </a:lnTo>
                  <a:lnTo>
                    <a:pt x="179" y="9"/>
                  </a:lnTo>
                  <a:lnTo>
                    <a:pt x="205" y="0"/>
                  </a:lnTo>
                  <a:lnTo>
                    <a:pt x="213" y="88"/>
                  </a:lnTo>
                  <a:lnTo>
                    <a:pt x="213" y="107"/>
                  </a:lnTo>
                  <a:lnTo>
                    <a:pt x="205" y="117"/>
                  </a:lnTo>
                  <a:lnTo>
                    <a:pt x="213" y="127"/>
                  </a:lnTo>
                  <a:lnTo>
                    <a:pt x="213" y="146"/>
                  </a:lnTo>
                  <a:lnTo>
                    <a:pt x="213" y="156"/>
                  </a:lnTo>
                  <a:lnTo>
                    <a:pt x="213" y="166"/>
                  </a:lnTo>
                  <a:lnTo>
                    <a:pt x="205" y="176"/>
                  </a:lnTo>
                  <a:lnTo>
                    <a:pt x="187" y="195"/>
                  </a:lnTo>
                  <a:lnTo>
                    <a:pt x="179" y="195"/>
                  </a:lnTo>
                  <a:lnTo>
                    <a:pt x="170" y="205"/>
                  </a:lnTo>
                  <a:lnTo>
                    <a:pt x="170" y="225"/>
                  </a:lnTo>
                  <a:lnTo>
                    <a:pt x="162" y="235"/>
                  </a:lnTo>
                  <a:lnTo>
                    <a:pt x="153" y="225"/>
                  </a:lnTo>
                  <a:lnTo>
                    <a:pt x="153" y="244"/>
                  </a:lnTo>
                  <a:lnTo>
                    <a:pt x="153" y="254"/>
                  </a:lnTo>
                  <a:lnTo>
                    <a:pt x="145" y="264"/>
                  </a:lnTo>
                  <a:lnTo>
                    <a:pt x="136" y="264"/>
                  </a:lnTo>
                  <a:lnTo>
                    <a:pt x="128" y="264"/>
                  </a:lnTo>
                  <a:lnTo>
                    <a:pt x="111" y="254"/>
                  </a:lnTo>
                  <a:lnTo>
                    <a:pt x="102" y="254"/>
                  </a:lnTo>
                  <a:lnTo>
                    <a:pt x="94" y="254"/>
                  </a:lnTo>
                  <a:lnTo>
                    <a:pt x="85" y="254"/>
                  </a:lnTo>
                  <a:lnTo>
                    <a:pt x="77" y="264"/>
                  </a:lnTo>
                  <a:lnTo>
                    <a:pt x="68" y="254"/>
                  </a:lnTo>
                  <a:lnTo>
                    <a:pt x="51" y="254"/>
                  </a:lnTo>
                  <a:lnTo>
                    <a:pt x="42" y="235"/>
                  </a:lnTo>
                  <a:lnTo>
                    <a:pt x="17" y="235"/>
                  </a:lnTo>
                  <a:lnTo>
                    <a:pt x="0" y="39"/>
                  </a:lnTo>
                  <a:lnTo>
                    <a:pt x="6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91"/>
            <p:cNvSpPr/>
            <p:nvPr/>
          </p:nvSpPr>
          <p:spPr bwMode="auto">
            <a:xfrm>
              <a:off x="6373478" y="5673609"/>
              <a:ext cx="446648" cy="511898"/>
            </a:xfrm>
            <a:custGeom>
              <a:avLst/>
              <a:gdLst/>
              <a:ahLst/>
              <a:cxnLst>
                <a:cxn ang="0">
                  <a:pos x="60" y="10"/>
                </a:cxn>
                <a:cxn ang="0">
                  <a:pos x="136" y="0"/>
                </a:cxn>
                <a:cxn ang="0">
                  <a:pos x="128" y="10"/>
                </a:cxn>
                <a:cxn ang="0">
                  <a:pos x="128" y="20"/>
                </a:cxn>
                <a:cxn ang="0">
                  <a:pos x="136" y="30"/>
                </a:cxn>
                <a:cxn ang="0">
                  <a:pos x="153" y="30"/>
                </a:cxn>
                <a:cxn ang="0">
                  <a:pos x="162" y="49"/>
                </a:cxn>
                <a:cxn ang="0">
                  <a:pos x="170" y="59"/>
                </a:cxn>
                <a:cxn ang="0">
                  <a:pos x="179" y="69"/>
                </a:cxn>
                <a:cxn ang="0">
                  <a:pos x="196" y="88"/>
                </a:cxn>
                <a:cxn ang="0">
                  <a:pos x="213" y="98"/>
                </a:cxn>
                <a:cxn ang="0">
                  <a:pos x="213" y="108"/>
                </a:cxn>
                <a:cxn ang="0">
                  <a:pos x="222" y="118"/>
                </a:cxn>
                <a:cxn ang="0">
                  <a:pos x="239" y="128"/>
                </a:cxn>
                <a:cxn ang="0">
                  <a:pos x="247" y="147"/>
                </a:cxn>
                <a:cxn ang="0">
                  <a:pos x="247" y="157"/>
                </a:cxn>
                <a:cxn ang="0">
                  <a:pos x="256" y="167"/>
                </a:cxn>
                <a:cxn ang="0">
                  <a:pos x="264" y="186"/>
                </a:cxn>
                <a:cxn ang="0">
                  <a:pos x="281" y="196"/>
                </a:cxn>
                <a:cxn ang="0">
                  <a:pos x="281" y="196"/>
                </a:cxn>
                <a:cxn ang="0">
                  <a:pos x="264" y="225"/>
                </a:cxn>
                <a:cxn ang="0">
                  <a:pos x="264" y="245"/>
                </a:cxn>
                <a:cxn ang="0">
                  <a:pos x="256" y="255"/>
                </a:cxn>
                <a:cxn ang="0">
                  <a:pos x="256" y="294"/>
                </a:cxn>
                <a:cxn ang="0">
                  <a:pos x="247" y="294"/>
                </a:cxn>
                <a:cxn ang="0">
                  <a:pos x="239" y="294"/>
                </a:cxn>
                <a:cxn ang="0">
                  <a:pos x="239" y="284"/>
                </a:cxn>
                <a:cxn ang="0">
                  <a:pos x="230" y="294"/>
                </a:cxn>
                <a:cxn ang="0">
                  <a:pos x="230" y="314"/>
                </a:cxn>
                <a:cxn ang="0">
                  <a:pos x="230" y="323"/>
                </a:cxn>
                <a:cxn ang="0">
                  <a:pos x="222" y="314"/>
                </a:cxn>
                <a:cxn ang="0">
                  <a:pos x="222" y="304"/>
                </a:cxn>
                <a:cxn ang="0">
                  <a:pos x="68" y="314"/>
                </a:cxn>
                <a:cxn ang="0">
                  <a:pos x="60" y="294"/>
                </a:cxn>
                <a:cxn ang="0">
                  <a:pos x="60" y="284"/>
                </a:cxn>
                <a:cxn ang="0">
                  <a:pos x="51" y="255"/>
                </a:cxn>
                <a:cxn ang="0">
                  <a:pos x="51" y="235"/>
                </a:cxn>
                <a:cxn ang="0">
                  <a:pos x="51" y="216"/>
                </a:cxn>
                <a:cxn ang="0">
                  <a:pos x="60" y="206"/>
                </a:cxn>
                <a:cxn ang="0">
                  <a:pos x="51" y="186"/>
                </a:cxn>
                <a:cxn ang="0">
                  <a:pos x="42" y="186"/>
                </a:cxn>
                <a:cxn ang="0">
                  <a:pos x="42" y="177"/>
                </a:cxn>
                <a:cxn ang="0">
                  <a:pos x="34" y="157"/>
                </a:cxn>
                <a:cxn ang="0">
                  <a:pos x="17" y="79"/>
                </a:cxn>
                <a:cxn ang="0">
                  <a:pos x="0" y="10"/>
                </a:cxn>
                <a:cxn ang="0">
                  <a:pos x="60" y="10"/>
                </a:cxn>
              </a:cxnLst>
              <a:rect l="0" t="0" r="r" b="b"/>
              <a:pathLst>
                <a:path w="281" h="323">
                  <a:moveTo>
                    <a:pt x="60" y="10"/>
                  </a:moveTo>
                  <a:lnTo>
                    <a:pt x="136" y="0"/>
                  </a:lnTo>
                  <a:lnTo>
                    <a:pt x="128" y="10"/>
                  </a:lnTo>
                  <a:lnTo>
                    <a:pt x="128" y="20"/>
                  </a:lnTo>
                  <a:lnTo>
                    <a:pt x="136" y="30"/>
                  </a:lnTo>
                  <a:lnTo>
                    <a:pt x="153" y="30"/>
                  </a:lnTo>
                  <a:lnTo>
                    <a:pt x="162" y="49"/>
                  </a:lnTo>
                  <a:lnTo>
                    <a:pt x="170" y="59"/>
                  </a:lnTo>
                  <a:lnTo>
                    <a:pt x="179" y="69"/>
                  </a:lnTo>
                  <a:lnTo>
                    <a:pt x="196" y="88"/>
                  </a:lnTo>
                  <a:lnTo>
                    <a:pt x="213" y="98"/>
                  </a:lnTo>
                  <a:lnTo>
                    <a:pt x="213" y="108"/>
                  </a:lnTo>
                  <a:lnTo>
                    <a:pt x="222" y="118"/>
                  </a:lnTo>
                  <a:lnTo>
                    <a:pt x="239" y="128"/>
                  </a:lnTo>
                  <a:lnTo>
                    <a:pt x="247" y="147"/>
                  </a:lnTo>
                  <a:lnTo>
                    <a:pt x="247" y="157"/>
                  </a:lnTo>
                  <a:lnTo>
                    <a:pt x="256" y="167"/>
                  </a:lnTo>
                  <a:lnTo>
                    <a:pt x="264" y="186"/>
                  </a:lnTo>
                  <a:lnTo>
                    <a:pt x="281" y="196"/>
                  </a:lnTo>
                  <a:lnTo>
                    <a:pt x="281" y="196"/>
                  </a:lnTo>
                  <a:lnTo>
                    <a:pt x="264" y="225"/>
                  </a:lnTo>
                  <a:lnTo>
                    <a:pt x="264" y="245"/>
                  </a:lnTo>
                  <a:lnTo>
                    <a:pt x="256" y="255"/>
                  </a:lnTo>
                  <a:lnTo>
                    <a:pt x="256" y="294"/>
                  </a:lnTo>
                  <a:lnTo>
                    <a:pt x="247" y="294"/>
                  </a:lnTo>
                  <a:lnTo>
                    <a:pt x="239" y="294"/>
                  </a:lnTo>
                  <a:lnTo>
                    <a:pt x="239" y="284"/>
                  </a:lnTo>
                  <a:lnTo>
                    <a:pt x="230" y="294"/>
                  </a:lnTo>
                  <a:lnTo>
                    <a:pt x="230" y="314"/>
                  </a:lnTo>
                  <a:lnTo>
                    <a:pt x="230" y="323"/>
                  </a:lnTo>
                  <a:lnTo>
                    <a:pt x="222" y="314"/>
                  </a:lnTo>
                  <a:lnTo>
                    <a:pt x="222" y="304"/>
                  </a:lnTo>
                  <a:lnTo>
                    <a:pt x="68" y="314"/>
                  </a:lnTo>
                  <a:lnTo>
                    <a:pt x="60" y="294"/>
                  </a:lnTo>
                  <a:lnTo>
                    <a:pt x="60" y="284"/>
                  </a:lnTo>
                  <a:lnTo>
                    <a:pt x="51" y="255"/>
                  </a:lnTo>
                  <a:lnTo>
                    <a:pt x="51" y="235"/>
                  </a:lnTo>
                  <a:lnTo>
                    <a:pt x="51" y="216"/>
                  </a:lnTo>
                  <a:lnTo>
                    <a:pt x="60" y="206"/>
                  </a:lnTo>
                  <a:lnTo>
                    <a:pt x="51" y="186"/>
                  </a:lnTo>
                  <a:lnTo>
                    <a:pt x="42" y="186"/>
                  </a:lnTo>
                  <a:lnTo>
                    <a:pt x="42" y="177"/>
                  </a:lnTo>
                  <a:lnTo>
                    <a:pt x="34" y="157"/>
                  </a:lnTo>
                  <a:lnTo>
                    <a:pt x="17" y="79"/>
                  </a:lnTo>
                  <a:lnTo>
                    <a:pt x="0" y="10"/>
                  </a:lnTo>
                  <a:lnTo>
                    <a:pt x="60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92"/>
            <p:cNvSpPr/>
            <p:nvPr/>
          </p:nvSpPr>
          <p:spPr bwMode="auto">
            <a:xfrm>
              <a:off x="6238395" y="6123611"/>
              <a:ext cx="745138" cy="639036"/>
            </a:xfrm>
            <a:custGeom>
              <a:avLst/>
              <a:gdLst/>
              <a:ahLst/>
              <a:cxnLst>
                <a:cxn ang="0">
                  <a:pos x="349" y="30"/>
                </a:cxn>
                <a:cxn ang="0">
                  <a:pos x="358" y="49"/>
                </a:cxn>
                <a:cxn ang="0">
                  <a:pos x="375" y="98"/>
                </a:cxn>
                <a:cxn ang="0">
                  <a:pos x="400" y="128"/>
                </a:cxn>
                <a:cxn ang="0">
                  <a:pos x="418" y="167"/>
                </a:cxn>
                <a:cxn ang="0">
                  <a:pos x="418" y="186"/>
                </a:cxn>
                <a:cxn ang="0">
                  <a:pos x="443" y="225"/>
                </a:cxn>
                <a:cxn ang="0">
                  <a:pos x="460" y="274"/>
                </a:cxn>
                <a:cxn ang="0">
                  <a:pos x="469" y="343"/>
                </a:cxn>
                <a:cxn ang="0">
                  <a:pos x="460" y="372"/>
                </a:cxn>
                <a:cxn ang="0">
                  <a:pos x="443" y="392"/>
                </a:cxn>
                <a:cxn ang="0">
                  <a:pos x="418" y="402"/>
                </a:cxn>
                <a:cxn ang="0">
                  <a:pos x="409" y="392"/>
                </a:cxn>
                <a:cxn ang="0">
                  <a:pos x="400" y="382"/>
                </a:cxn>
                <a:cxn ang="0">
                  <a:pos x="375" y="353"/>
                </a:cxn>
                <a:cxn ang="0">
                  <a:pos x="349" y="314"/>
                </a:cxn>
                <a:cxn ang="0">
                  <a:pos x="332" y="294"/>
                </a:cxn>
                <a:cxn ang="0">
                  <a:pos x="315" y="265"/>
                </a:cxn>
                <a:cxn ang="0">
                  <a:pos x="307" y="245"/>
                </a:cxn>
                <a:cxn ang="0">
                  <a:pos x="315" y="235"/>
                </a:cxn>
                <a:cxn ang="0">
                  <a:pos x="324" y="216"/>
                </a:cxn>
                <a:cxn ang="0">
                  <a:pos x="307" y="225"/>
                </a:cxn>
                <a:cxn ang="0">
                  <a:pos x="307" y="216"/>
                </a:cxn>
                <a:cxn ang="0">
                  <a:pos x="298" y="225"/>
                </a:cxn>
                <a:cxn ang="0">
                  <a:pos x="298" y="235"/>
                </a:cxn>
                <a:cxn ang="0">
                  <a:pos x="290" y="225"/>
                </a:cxn>
                <a:cxn ang="0">
                  <a:pos x="298" y="176"/>
                </a:cxn>
                <a:cxn ang="0">
                  <a:pos x="281" y="128"/>
                </a:cxn>
                <a:cxn ang="0">
                  <a:pos x="247" y="108"/>
                </a:cxn>
                <a:cxn ang="0">
                  <a:pos x="213" y="79"/>
                </a:cxn>
                <a:cxn ang="0">
                  <a:pos x="187" y="88"/>
                </a:cxn>
                <a:cxn ang="0">
                  <a:pos x="162" y="98"/>
                </a:cxn>
                <a:cxn ang="0">
                  <a:pos x="136" y="108"/>
                </a:cxn>
                <a:cxn ang="0">
                  <a:pos x="136" y="98"/>
                </a:cxn>
                <a:cxn ang="0">
                  <a:pos x="102" y="79"/>
                </a:cxn>
                <a:cxn ang="0">
                  <a:pos x="68" y="69"/>
                </a:cxn>
                <a:cxn ang="0">
                  <a:pos x="42" y="69"/>
                </a:cxn>
                <a:cxn ang="0">
                  <a:pos x="34" y="69"/>
                </a:cxn>
                <a:cxn ang="0">
                  <a:pos x="34" y="59"/>
                </a:cxn>
                <a:cxn ang="0">
                  <a:pos x="17" y="79"/>
                </a:cxn>
                <a:cxn ang="0">
                  <a:pos x="17" y="49"/>
                </a:cxn>
                <a:cxn ang="0">
                  <a:pos x="0" y="30"/>
                </a:cxn>
                <a:cxn ang="0">
                  <a:pos x="145" y="10"/>
                </a:cxn>
                <a:cxn ang="0">
                  <a:pos x="307" y="20"/>
                </a:cxn>
                <a:cxn ang="0">
                  <a:pos x="315" y="39"/>
                </a:cxn>
                <a:cxn ang="0">
                  <a:pos x="315" y="10"/>
                </a:cxn>
                <a:cxn ang="0">
                  <a:pos x="324" y="10"/>
                </a:cxn>
                <a:cxn ang="0">
                  <a:pos x="341" y="10"/>
                </a:cxn>
              </a:cxnLst>
              <a:rect l="0" t="0" r="r" b="b"/>
              <a:pathLst>
                <a:path w="469" h="402">
                  <a:moveTo>
                    <a:pt x="341" y="10"/>
                  </a:moveTo>
                  <a:lnTo>
                    <a:pt x="349" y="30"/>
                  </a:lnTo>
                  <a:lnTo>
                    <a:pt x="358" y="39"/>
                  </a:lnTo>
                  <a:lnTo>
                    <a:pt x="358" y="49"/>
                  </a:lnTo>
                  <a:lnTo>
                    <a:pt x="366" y="79"/>
                  </a:lnTo>
                  <a:lnTo>
                    <a:pt x="375" y="98"/>
                  </a:lnTo>
                  <a:lnTo>
                    <a:pt x="383" y="128"/>
                  </a:lnTo>
                  <a:lnTo>
                    <a:pt x="400" y="128"/>
                  </a:lnTo>
                  <a:lnTo>
                    <a:pt x="418" y="157"/>
                  </a:lnTo>
                  <a:lnTo>
                    <a:pt x="418" y="167"/>
                  </a:lnTo>
                  <a:lnTo>
                    <a:pt x="418" y="167"/>
                  </a:lnTo>
                  <a:lnTo>
                    <a:pt x="418" y="186"/>
                  </a:lnTo>
                  <a:lnTo>
                    <a:pt x="426" y="206"/>
                  </a:lnTo>
                  <a:lnTo>
                    <a:pt x="443" y="225"/>
                  </a:lnTo>
                  <a:lnTo>
                    <a:pt x="452" y="245"/>
                  </a:lnTo>
                  <a:lnTo>
                    <a:pt x="460" y="274"/>
                  </a:lnTo>
                  <a:lnTo>
                    <a:pt x="460" y="323"/>
                  </a:lnTo>
                  <a:lnTo>
                    <a:pt x="469" y="343"/>
                  </a:lnTo>
                  <a:lnTo>
                    <a:pt x="460" y="363"/>
                  </a:lnTo>
                  <a:lnTo>
                    <a:pt x="460" y="372"/>
                  </a:lnTo>
                  <a:lnTo>
                    <a:pt x="460" y="382"/>
                  </a:lnTo>
                  <a:lnTo>
                    <a:pt x="443" y="392"/>
                  </a:lnTo>
                  <a:lnTo>
                    <a:pt x="435" y="402"/>
                  </a:lnTo>
                  <a:lnTo>
                    <a:pt x="418" y="402"/>
                  </a:lnTo>
                  <a:lnTo>
                    <a:pt x="409" y="402"/>
                  </a:lnTo>
                  <a:lnTo>
                    <a:pt x="409" y="392"/>
                  </a:lnTo>
                  <a:lnTo>
                    <a:pt x="418" y="392"/>
                  </a:lnTo>
                  <a:lnTo>
                    <a:pt x="400" y="382"/>
                  </a:lnTo>
                  <a:lnTo>
                    <a:pt x="392" y="363"/>
                  </a:lnTo>
                  <a:lnTo>
                    <a:pt x="375" y="353"/>
                  </a:lnTo>
                  <a:lnTo>
                    <a:pt x="366" y="323"/>
                  </a:lnTo>
                  <a:lnTo>
                    <a:pt x="349" y="314"/>
                  </a:lnTo>
                  <a:lnTo>
                    <a:pt x="341" y="294"/>
                  </a:lnTo>
                  <a:lnTo>
                    <a:pt x="332" y="294"/>
                  </a:lnTo>
                  <a:lnTo>
                    <a:pt x="324" y="284"/>
                  </a:lnTo>
                  <a:lnTo>
                    <a:pt x="315" y="265"/>
                  </a:lnTo>
                  <a:lnTo>
                    <a:pt x="307" y="255"/>
                  </a:lnTo>
                  <a:lnTo>
                    <a:pt x="307" y="245"/>
                  </a:lnTo>
                  <a:lnTo>
                    <a:pt x="307" y="235"/>
                  </a:lnTo>
                  <a:lnTo>
                    <a:pt x="315" y="235"/>
                  </a:lnTo>
                  <a:lnTo>
                    <a:pt x="324" y="225"/>
                  </a:lnTo>
                  <a:lnTo>
                    <a:pt x="324" y="216"/>
                  </a:lnTo>
                  <a:lnTo>
                    <a:pt x="315" y="225"/>
                  </a:lnTo>
                  <a:lnTo>
                    <a:pt x="307" y="225"/>
                  </a:lnTo>
                  <a:lnTo>
                    <a:pt x="307" y="216"/>
                  </a:lnTo>
                  <a:lnTo>
                    <a:pt x="307" y="216"/>
                  </a:lnTo>
                  <a:lnTo>
                    <a:pt x="298" y="216"/>
                  </a:lnTo>
                  <a:lnTo>
                    <a:pt x="298" y="225"/>
                  </a:lnTo>
                  <a:lnTo>
                    <a:pt x="298" y="235"/>
                  </a:lnTo>
                  <a:lnTo>
                    <a:pt x="298" y="235"/>
                  </a:lnTo>
                  <a:lnTo>
                    <a:pt x="290" y="235"/>
                  </a:lnTo>
                  <a:lnTo>
                    <a:pt x="290" y="225"/>
                  </a:lnTo>
                  <a:lnTo>
                    <a:pt x="290" y="206"/>
                  </a:lnTo>
                  <a:lnTo>
                    <a:pt x="298" y="176"/>
                  </a:lnTo>
                  <a:lnTo>
                    <a:pt x="290" y="157"/>
                  </a:lnTo>
                  <a:lnTo>
                    <a:pt x="281" y="128"/>
                  </a:lnTo>
                  <a:lnTo>
                    <a:pt x="272" y="128"/>
                  </a:lnTo>
                  <a:lnTo>
                    <a:pt x="247" y="108"/>
                  </a:lnTo>
                  <a:lnTo>
                    <a:pt x="230" y="88"/>
                  </a:lnTo>
                  <a:lnTo>
                    <a:pt x="213" y="79"/>
                  </a:lnTo>
                  <a:lnTo>
                    <a:pt x="196" y="79"/>
                  </a:lnTo>
                  <a:lnTo>
                    <a:pt x="187" y="88"/>
                  </a:lnTo>
                  <a:lnTo>
                    <a:pt x="179" y="88"/>
                  </a:lnTo>
                  <a:lnTo>
                    <a:pt x="162" y="98"/>
                  </a:lnTo>
                  <a:lnTo>
                    <a:pt x="145" y="108"/>
                  </a:lnTo>
                  <a:lnTo>
                    <a:pt x="136" y="108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19" y="79"/>
                  </a:lnTo>
                  <a:lnTo>
                    <a:pt x="102" y="79"/>
                  </a:lnTo>
                  <a:lnTo>
                    <a:pt x="93" y="69"/>
                  </a:lnTo>
                  <a:lnTo>
                    <a:pt x="68" y="69"/>
                  </a:lnTo>
                  <a:lnTo>
                    <a:pt x="68" y="59"/>
                  </a:lnTo>
                  <a:lnTo>
                    <a:pt x="42" y="69"/>
                  </a:lnTo>
                  <a:lnTo>
                    <a:pt x="34" y="69"/>
                  </a:lnTo>
                  <a:lnTo>
                    <a:pt x="34" y="69"/>
                  </a:lnTo>
                  <a:lnTo>
                    <a:pt x="42" y="59"/>
                  </a:lnTo>
                  <a:lnTo>
                    <a:pt x="34" y="59"/>
                  </a:lnTo>
                  <a:lnTo>
                    <a:pt x="34" y="69"/>
                  </a:lnTo>
                  <a:lnTo>
                    <a:pt x="17" y="79"/>
                  </a:lnTo>
                  <a:lnTo>
                    <a:pt x="17" y="79"/>
                  </a:lnTo>
                  <a:lnTo>
                    <a:pt x="17" y="49"/>
                  </a:lnTo>
                  <a:lnTo>
                    <a:pt x="8" y="49"/>
                  </a:lnTo>
                  <a:lnTo>
                    <a:pt x="0" y="30"/>
                  </a:lnTo>
                  <a:lnTo>
                    <a:pt x="8" y="20"/>
                  </a:lnTo>
                  <a:lnTo>
                    <a:pt x="145" y="10"/>
                  </a:lnTo>
                  <a:lnTo>
                    <a:pt x="153" y="30"/>
                  </a:lnTo>
                  <a:lnTo>
                    <a:pt x="307" y="20"/>
                  </a:lnTo>
                  <a:lnTo>
                    <a:pt x="307" y="30"/>
                  </a:lnTo>
                  <a:lnTo>
                    <a:pt x="315" y="39"/>
                  </a:lnTo>
                  <a:lnTo>
                    <a:pt x="315" y="30"/>
                  </a:lnTo>
                  <a:lnTo>
                    <a:pt x="315" y="10"/>
                  </a:lnTo>
                  <a:lnTo>
                    <a:pt x="324" y="0"/>
                  </a:lnTo>
                  <a:lnTo>
                    <a:pt x="324" y="10"/>
                  </a:lnTo>
                  <a:lnTo>
                    <a:pt x="332" y="10"/>
                  </a:lnTo>
                  <a:lnTo>
                    <a:pt x="341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93"/>
            <p:cNvSpPr/>
            <p:nvPr/>
          </p:nvSpPr>
          <p:spPr bwMode="auto">
            <a:xfrm>
              <a:off x="6578282" y="5628442"/>
              <a:ext cx="405250" cy="35632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25" y="10"/>
                </a:cxn>
                <a:cxn ang="0">
                  <a:pos x="42" y="0"/>
                </a:cxn>
                <a:cxn ang="0">
                  <a:pos x="51" y="0"/>
                </a:cxn>
                <a:cxn ang="0">
                  <a:pos x="111" y="0"/>
                </a:cxn>
                <a:cxn ang="0">
                  <a:pos x="119" y="10"/>
                </a:cxn>
                <a:cxn ang="0">
                  <a:pos x="128" y="10"/>
                </a:cxn>
                <a:cxn ang="0">
                  <a:pos x="128" y="20"/>
                </a:cxn>
                <a:cxn ang="0">
                  <a:pos x="187" y="20"/>
                </a:cxn>
                <a:cxn ang="0">
                  <a:pos x="213" y="29"/>
                </a:cxn>
                <a:cxn ang="0">
                  <a:pos x="256" y="68"/>
                </a:cxn>
                <a:cxn ang="0">
                  <a:pos x="239" y="88"/>
                </a:cxn>
                <a:cxn ang="0">
                  <a:pos x="230" y="98"/>
                </a:cxn>
                <a:cxn ang="0">
                  <a:pos x="230" y="127"/>
                </a:cxn>
                <a:cxn ang="0">
                  <a:pos x="222" y="137"/>
                </a:cxn>
                <a:cxn ang="0">
                  <a:pos x="213" y="147"/>
                </a:cxn>
                <a:cxn ang="0">
                  <a:pos x="196" y="166"/>
                </a:cxn>
                <a:cxn ang="0">
                  <a:pos x="179" y="186"/>
                </a:cxn>
                <a:cxn ang="0">
                  <a:pos x="170" y="186"/>
                </a:cxn>
                <a:cxn ang="0">
                  <a:pos x="162" y="196"/>
                </a:cxn>
                <a:cxn ang="0">
                  <a:pos x="153" y="196"/>
                </a:cxn>
                <a:cxn ang="0">
                  <a:pos x="153" y="215"/>
                </a:cxn>
                <a:cxn ang="0">
                  <a:pos x="153" y="225"/>
                </a:cxn>
                <a:cxn ang="0">
                  <a:pos x="136" y="215"/>
                </a:cxn>
                <a:cxn ang="0">
                  <a:pos x="128" y="196"/>
                </a:cxn>
                <a:cxn ang="0">
                  <a:pos x="119" y="186"/>
                </a:cxn>
                <a:cxn ang="0">
                  <a:pos x="119" y="176"/>
                </a:cxn>
                <a:cxn ang="0">
                  <a:pos x="111" y="157"/>
                </a:cxn>
                <a:cxn ang="0">
                  <a:pos x="94" y="147"/>
                </a:cxn>
                <a:cxn ang="0">
                  <a:pos x="85" y="137"/>
                </a:cxn>
                <a:cxn ang="0">
                  <a:pos x="85" y="127"/>
                </a:cxn>
                <a:cxn ang="0">
                  <a:pos x="68" y="117"/>
                </a:cxn>
                <a:cxn ang="0">
                  <a:pos x="51" y="98"/>
                </a:cxn>
                <a:cxn ang="0">
                  <a:pos x="42" y="88"/>
                </a:cxn>
                <a:cxn ang="0">
                  <a:pos x="34" y="78"/>
                </a:cxn>
                <a:cxn ang="0">
                  <a:pos x="25" y="59"/>
                </a:cxn>
                <a:cxn ang="0">
                  <a:pos x="8" y="59"/>
                </a:cxn>
                <a:cxn ang="0">
                  <a:pos x="0" y="49"/>
                </a:cxn>
                <a:cxn ang="0">
                  <a:pos x="0" y="39"/>
                </a:cxn>
                <a:cxn ang="0">
                  <a:pos x="8" y="29"/>
                </a:cxn>
              </a:cxnLst>
              <a:rect l="0" t="0" r="r" b="b"/>
              <a:pathLst>
                <a:path w="256" h="225">
                  <a:moveTo>
                    <a:pt x="8" y="29"/>
                  </a:moveTo>
                  <a:lnTo>
                    <a:pt x="25" y="10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111" y="0"/>
                  </a:lnTo>
                  <a:lnTo>
                    <a:pt x="119" y="10"/>
                  </a:lnTo>
                  <a:lnTo>
                    <a:pt x="128" y="10"/>
                  </a:lnTo>
                  <a:lnTo>
                    <a:pt x="128" y="20"/>
                  </a:lnTo>
                  <a:lnTo>
                    <a:pt x="187" y="20"/>
                  </a:lnTo>
                  <a:lnTo>
                    <a:pt x="213" y="29"/>
                  </a:lnTo>
                  <a:lnTo>
                    <a:pt x="256" y="68"/>
                  </a:lnTo>
                  <a:lnTo>
                    <a:pt x="239" y="88"/>
                  </a:lnTo>
                  <a:lnTo>
                    <a:pt x="230" y="98"/>
                  </a:lnTo>
                  <a:lnTo>
                    <a:pt x="230" y="127"/>
                  </a:lnTo>
                  <a:lnTo>
                    <a:pt x="222" y="137"/>
                  </a:lnTo>
                  <a:lnTo>
                    <a:pt x="213" y="147"/>
                  </a:lnTo>
                  <a:lnTo>
                    <a:pt x="196" y="166"/>
                  </a:lnTo>
                  <a:lnTo>
                    <a:pt x="179" y="186"/>
                  </a:lnTo>
                  <a:lnTo>
                    <a:pt x="170" y="186"/>
                  </a:lnTo>
                  <a:lnTo>
                    <a:pt x="162" y="196"/>
                  </a:lnTo>
                  <a:lnTo>
                    <a:pt x="153" y="196"/>
                  </a:lnTo>
                  <a:lnTo>
                    <a:pt x="153" y="215"/>
                  </a:lnTo>
                  <a:lnTo>
                    <a:pt x="153" y="225"/>
                  </a:lnTo>
                  <a:lnTo>
                    <a:pt x="136" y="215"/>
                  </a:lnTo>
                  <a:lnTo>
                    <a:pt x="128" y="196"/>
                  </a:lnTo>
                  <a:lnTo>
                    <a:pt x="119" y="186"/>
                  </a:lnTo>
                  <a:lnTo>
                    <a:pt x="119" y="176"/>
                  </a:lnTo>
                  <a:lnTo>
                    <a:pt x="111" y="157"/>
                  </a:lnTo>
                  <a:lnTo>
                    <a:pt x="94" y="147"/>
                  </a:lnTo>
                  <a:lnTo>
                    <a:pt x="85" y="137"/>
                  </a:lnTo>
                  <a:lnTo>
                    <a:pt x="85" y="127"/>
                  </a:lnTo>
                  <a:lnTo>
                    <a:pt x="68" y="117"/>
                  </a:lnTo>
                  <a:lnTo>
                    <a:pt x="51" y="98"/>
                  </a:lnTo>
                  <a:lnTo>
                    <a:pt x="42" y="88"/>
                  </a:lnTo>
                  <a:lnTo>
                    <a:pt x="34" y="78"/>
                  </a:lnTo>
                  <a:lnTo>
                    <a:pt x="25" y="59"/>
                  </a:lnTo>
                  <a:lnTo>
                    <a:pt x="8" y="59"/>
                  </a:lnTo>
                  <a:lnTo>
                    <a:pt x="0" y="49"/>
                  </a:lnTo>
                  <a:lnTo>
                    <a:pt x="0" y="39"/>
                  </a:lnTo>
                  <a:lnTo>
                    <a:pt x="8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94"/>
            <p:cNvSpPr/>
            <p:nvPr/>
          </p:nvSpPr>
          <p:spPr bwMode="auto">
            <a:xfrm>
              <a:off x="6469344" y="5394241"/>
              <a:ext cx="716815" cy="341265"/>
            </a:xfrm>
            <a:custGeom>
              <a:avLst/>
              <a:gdLst/>
              <a:ahLst/>
              <a:cxnLst>
                <a:cxn ang="0">
                  <a:pos x="119" y="49"/>
                </a:cxn>
                <a:cxn ang="0">
                  <a:pos x="145" y="39"/>
                </a:cxn>
                <a:cxn ang="0">
                  <a:pos x="358" y="10"/>
                </a:cxn>
                <a:cxn ang="0">
                  <a:pos x="418" y="0"/>
                </a:cxn>
                <a:cxn ang="0">
                  <a:pos x="426" y="0"/>
                </a:cxn>
                <a:cxn ang="0">
                  <a:pos x="435" y="10"/>
                </a:cxn>
                <a:cxn ang="0">
                  <a:pos x="443" y="10"/>
                </a:cxn>
                <a:cxn ang="0">
                  <a:pos x="443" y="20"/>
                </a:cxn>
                <a:cxn ang="0">
                  <a:pos x="426" y="20"/>
                </a:cxn>
                <a:cxn ang="0">
                  <a:pos x="409" y="29"/>
                </a:cxn>
                <a:cxn ang="0">
                  <a:pos x="418" y="29"/>
                </a:cxn>
                <a:cxn ang="0">
                  <a:pos x="400" y="39"/>
                </a:cxn>
                <a:cxn ang="0">
                  <a:pos x="409" y="39"/>
                </a:cxn>
                <a:cxn ang="0">
                  <a:pos x="426" y="29"/>
                </a:cxn>
                <a:cxn ang="0">
                  <a:pos x="435" y="39"/>
                </a:cxn>
                <a:cxn ang="0">
                  <a:pos x="452" y="39"/>
                </a:cxn>
                <a:cxn ang="0">
                  <a:pos x="452" y="59"/>
                </a:cxn>
                <a:cxn ang="0">
                  <a:pos x="443" y="69"/>
                </a:cxn>
                <a:cxn ang="0">
                  <a:pos x="435" y="78"/>
                </a:cxn>
                <a:cxn ang="0">
                  <a:pos x="426" y="78"/>
                </a:cxn>
                <a:cxn ang="0">
                  <a:pos x="418" y="78"/>
                </a:cxn>
                <a:cxn ang="0">
                  <a:pos x="409" y="78"/>
                </a:cxn>
                <a:cxn ang="0">
                  <a:pos x="418" y="88"/>
                </a:cxn>
                <a:cxn ang="0">
                  <a:pos x="418" y="98"/>
                </a:cxn>
                <a:cxn ang="0">
                  <a:pos x="409" y="108"/>
                </a:cxn>
                <a:cxn ang="0">
                  <a:pos x="392" y="118"/>
                </a:cxn>
                <a:cxn ang="0">
                  <a:pos x="400" y="118"/>
                </a:cxn>
                <a:cxn ang="0">
                  <a:pos x="426" y="118"/>
                </a:cxn>
                <a:cxn ang="0">
                  <a:pos x="426" y="108"/>
                </a:cxn>
                <a:cxn ang="0">
                  <a:pos x="426" y="118"/>
                </a:cxn>
                <a:cxn ang="0">
                  <a:pos x="418" y="127"/>
                </a:cxn>
                <a:cxn ang="0">
                  <a:pos x="400" y="137"/>
                </a:cxn>
                <a:cxn ang="0">
                  <a:pos x="392" y="147"/>
                </a:cxn>
                <a:cxn ang="0">
                  <a:pos x="375" y="157"/>
                </a:cxn>
                <a:cxn ang="0">
                  <a:pos x="366" y="167"/>
                </a:cxn>
                <a:cxn ang="0">
                  <a:pos x="358" y="186"/>
                </a:cxn>
                <a:cxn ang="0">
                  <a:pos x="349" y="206"/>
                </a:cxn>
                <a:cxn ang="0">
                  <a:pos x="324" y="215"/>
                </a:cxn>
                <a:cxn ang="0">
                  <a:pos x="281" y="176"/>
                </a:cxn>
                <a:cxn ang="0">
                  <a:pos x="255" y="167"/>
                </a:cxn>
                <a:cxn ang="0">
                  <a:pos x="196" y="167"/>
                </a:cxn>
                <a:cxn ang="0">
                  <a:pos x="196" y="157"/>
                </a:cxn>
                <a:cxn ang="0">
                  <a:pos x="187" y="157"/>
                </a:cxn>
                <a:cxn ang="0">
                  <a:pos x="179" y="147"/>
                </a:cxn>
                <a:cxn ang="0">
                  <a:pos x="119" y="147"/>
                </a:cxn>
                <a:cxn ang="0">
                  <a:pos x="110" y="147"/>
                </a:cxn>
                <a:cxn ang="0">
                  <a:pos x="76" y="176"/>
                </a:cxn>
                <a:cxn ang="0">
                  <a:pos x="0" y="186"/>
                </a:cxn>
                <a:cxn ang="0">
                  <a:pos x="0" y="167"/>
                </a:cxn>
                <a:cxn ang="0">
                  <a:pos x="8" y="167"/>
                </a:cxn>
                <a:cxn ang="0">
                  <a:pos x="8" y="147"/>
                </a:cxn>
                <a:cxn ang="0">
                  <a:pos x="25" y="137"/>
                </a:cxn>
                <a:cxn ang="0">
                  <a:pos x="42" y="137"/>
                </a:cxn>
                <a:cxn ang="0">
                  <a:pos x="59" y="118"/>
                </a:cxn>
                <a:cxn ang="0">
                  <a:pos x="68" y="108"/>
                </a:cxn>
                <a:cxn ang="0">
                  <a:pos x="85" y="98"/>
                </a:cxn>
                <a:cxn ang="0">
                  <a:pos x="93" y="88"/>
                </a:cxn>
                <a:cxn ang="0">
                  <a:pos x="110" y="78"/>
                </a:cxn>
                <a:cxn ang="0">
                  <a:pos x="119" y="69"/>
                </a:cxn>
                <a:cxn ang="0">
                  <a:pos x="119" y="49"/>
                </a:cxn>
              </a:cxnLst>
              <a:rect l="0" t="0" r="r" b="b"/>
              <a:pathLst>
                <a:path w="452" h="215">
                  <a:moveTo>
                    <a:pt x="119" y="49"/>
                  </a:moveTo>
                  <a:lnTo>
                    <a:pt x="145" y="39"/>
                  </a:lnTo>
                  <a:lnTo>
                    <a:pt x="358" y="10"/>
                  </a:lnTo>
                  <a:lnTo>
                    <a:pt x="418" y="0"/>
                  </a:lnTo>
                  <a:lnTo>
                    <a:pt x="426" y="0"/>
                  </a:lnTo>
                  <a:lnTo>
                    <a:pt x="435" y="10"/>
                  </a:lnTo>
                  <a:lnTo>
                    <a:pt x="443" y="10"/>
                  </a:lnTo>
                  <a:lnTo>
                    <a:pt x="443" y="20"/>
                  </a:lnTo>
                  <a:lnTo>
                    <a:pt x="426" y="20"/>
                  </a:lnTo>
                  <a:lnTo>
                    <a:pt x="409" y="29"/>
                  </a:lnTo>
                  <a:lnTo>
                    <a:pt x="418" y="29"/>
                  </a:lnTo>
                  <a:lnTo>
                    <a:pt x="400" y="39"/>
                  </a:lnTo>
                  <a:lnTo>
                    <a:pt x="409" y="39"/>
                  </a:lnTo>
                  <a:lnTo>
                    <a:pt x="426" y="29"/>
                  </a:lnTo>
                  <a:lnTo>
                    <a:pt x="435" y="39"/>
                  </a:lnTo>
                  <a:lnTo>
                    <a:pt x="452" y="39"/>
                  </a:lnTo>
                  <a:lnTo>
                    <a:pt x="452" y="59"/>
                  </a:lnTo>
                  <a:lnTo>
                    <a:pt x="443" y="69"/>
                  </a:lnTo>
                  <a:lnTo>
                    <a:pt x="435" y="78"/>
                  </a:lnTo>
                  <a:lnTo>
                    <a:pt x="426" y="78"/>
                  </a:lnTo>
                  <a:lnTo>
                    <a:pt x="418" y="78"/>
                  </a:lnTo>
                  <a:lnTo>
                    <a:pt x="409" y="78"/>
                  </a:lnTo>
                  <a:lnTo>
                    <a:pt x="418" y="88"/>
                  </a:lnTo>
                  <a:lnTo>
                    <a:pt x="418" y="98"/>
                  </a:lnTo>
                  <a:lnTo>
                    <a:pt x="409" y="108"/>
                  </a:lnTo>
                  <a:lnTo>
                    <a:pt x="392" y="118"/>
                  </a:lnTo>
                  <a:lnTo>
                    <a:pt x="400" y="118"/>
                  </a:lnTo>
                  <a:lnTo>
                    <a:pt x="426" y="118"/>
                  </a:lnTo>
                  <a:lnTo>
                    <a:pt x="426" y="108"/>
                  </a:lnTo>
                  <a:lnTo>
                    <a:pt x="426" y="118"/>
                  </a:lnTo>
                  <a:lnTo>
                    <a:pt x="418" y="127"/>
                  </a:lnTo>
                  <a:lnTo>
                    <a:pt x="400" y="137"/>
                  </a:lnTo>
                  <a:lnTo>
                    <a:pt x="392" y="147"/>
                  </a:lnTo>
                  <a:lnTo>
                    <a:pt x="375" y="157"/>
                  </a:lnTo>
                  <a:lnTo>
                    <a:pt x="366" y="167"/>
                  </a:lnTo>
                  <a:lnTo>
                    <a:pt x="358" y="186"/>
                  </a:lnTo>
                  <a:lnTo>
                    <a:pt x="349" y="206"/>
                  </a:lnTo>
                  <a:lnTo>
                    <a:pt x="324" y="215"/>
                  </a:lnTo>
                  <a:lnTo>
                    <a:pt x="281" y="176"/>
                  </a:lnTo>
                  <a:lnTo>
                    <a:pt x="255" y="167"/>
                  </a:lnTo>
                  <a:lnTo>
                    <a:pt x="196" y="167"/>
                  </a:lnTo>
                  <a:lnTo>
                    <a:pt x="196" y="157"/>
                  </a:lnTo>
                  <a:lnTo>
                    <a:pt x="187" y="157"/>
                  </a:lnTo>
                  <a:lnTo>
                    <a:pt x="179" y="147"/>
                  </a:lnTo>
                  <a:lnTo>
                    <a:pt x="119" y="147"/>
                  </a:lnTo>
                  <a:lnTo>
                    <a:pt x="110" y="147"/>
                  </a:lnTo>
                  <a:lnTo>
                    <a:pt x="76" y="176"/>
                  </a:lnTo>
                  <a:lnTo>
                    <a:pt x="0" y="186"/>
                  </a:lnTo>
                  <a:lnTo>
                    <a:pt x="0" y="167"/>
                  </a:lnTo>
                  <a:lnTo>
                    <a:pt x="8" y="167"/>
                  </a:lnTo>
                  <a:lnTo>
                    <a:pt x="8" y="147"/>
                  </a:lnTo>
                  <a:lnTo>
                    <a:pt x="25" y="137"/>
                  </a:lnTo>
                  <a:lnTo>
                    <a:pt x="42" y="137"/>
                  </a:lnTo>
                  <a:lnTo>
                    <a:pt x="59" y="118"/>
                  </a:lnTo>
                  <a:lnTo>
                    <a:pt x="68" y="108"/>
                  </a:lnTo>
                  <a:lnTo>
                    <a:pt x="85" y="98"/>
                  </a:lnTo>
                  <a:lnTo>
                    <a:pt x="93" y="88"/>
                  </a:lnTo>
                  <a:lnTo>
                    <a:pt x="110" y="78"/>
                  </a:lnTo>
                  <a:lnTo>
                    <a:pt x="119" y="69"/>
                  </a:lnTo>
                  <a:lnTo>
                    <a:pt x="119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95"/>
            <p:cNvSpPr/>
            <p:nvPr/>
          </p:nvSpPr>
          <p:spPr bwMode="auto">
            <a:xfrm>
              <a:off x="6560852" y="5098143"/>
              <a:ext cx="583909" cy="374722"/>
            </a:xfrm>
            <a:custGeom>
              <a:avLst/>
              <a:gdLst/>
              <a:ahLst/>
              <a:cxnLst>
                <a:cxn ang="0">
                  <a:pos x="60" y="166"/>
                </a:cxn>
                <a:cxn ang="0">
                  <a:pos x="68" y="186"/>
                </a:cxn>
                <a:cxn ang="0">
                  <a:pos x="86" y="176"/>
                </a:cxn>
                <a:cxn ang="0">
                  <a:pos x="111" y="176"/>
                </a:cxn>
                <a:cxn ang="0">
                  <a:pos x="137" y="157"/>
                </a:cxn>
                <a:cxn ang="0">
                  <a:pos x="145" y="127"/>
                </a:cxn>
                <a:cxn ang="0">
                  <a:pos x="154" y="98"/>
                </a:cxn>
                <a:cxn ang="0">
                  <a:pos x="162" y="69"/>
                </a:cxn>
                <a:cxn ang="0">
                  <a:pos x="171" y="78"/>
                </a:cxn>
                <a:cxn ang="0">
                  <a:pos x="188" y="59"/>
                </a:cxn>
                <a:cxn ang="0">
                  <a:pos x="196" y="39"/>
                </a:cxn>
                <a:cxn ang="0">
                  <a:pos x="214" y="20"/>
                </a:cxn>
                <a:cxn ang="0">
                  <a:pos x="222" y="0"/>
                </a:cxn>
                <a:cxn ang="0">
                  <a:pos x="239" y="10"/>
                </a:cxn>
                <a:cxn ang="0">
                  <a:pos x="248" y="0"/>
                </a:cxn>
                <a:cxn ang="0">
                  <a:pos x="265" y="10"/>
                </a:cxn>
                <a:cxn ang="0">
                  <a:pos x="282" y="29"/>
                </a:cxn>
                <a:cxn ang="0">
                  <a:pos x="290" y="39"/>
                </a:cxn>
                <a:cxn ang="0">
                  <a:pos x="282" y="59"/>
                </a:cxn>
                <a:cxn ang="0">
                  <a:pos x="316" y="78"/>
                </a:cxn>
                <a:cxn ang="0">
                  <a:pos x="341" y="88"/>
                </a:cxn>
                <a:cxn ang="0">
                  <a:pos x="333" y="108"/>
                </a:cxn>
                <a:cxn ang="0">
                  <a:pos x="341" y="127"/>
                </a:cxn>
                <a:cxn ang="0">
                  <a:pos x="341" y="137"/>
                </a:cxn>
                <a:cxn ang="0">
                  <a:pos x="341" y="157"/>
                </a:cxn>
                <a:cxn ang="0">
                  <a:pos x="359" y="157"/>
                </a:cxn>
                <a:cxn ang="0">
                  <a:pos x="367" y="166"/>
                </a:cxn>
                <a:cxn ang="0">
                  <a:pos x="359" y="186"/>
                </a:cxn>
                <a:cxn ang="0">
                  <a:pos x="86" y="225"/>
                </a:cxn>
                <a:cxn ang="0">
                  <a:pos x="0" y="235"/>
                </a:cxn>
                <a:cxn ang="0">
                  <a:pos x="26" y="196"/>
                </a:cxn>
                <a:cxn ang="0">
                  <a:pos x="51" y="176"/>
                </a:cxn>
              </a:cxnLst>
              <a:rect l="0" t="0" r="r" b="b"/>
              <a:pathLst>
                <a:path w="367" h="235">
                  <a:moveTo>
                    <a:pt x="51" y="166"/>
                  </a:moveTo>
                  <a:lnTo>
                    <a:pt x="60" y="166"/>
                  </a:lnTo>
                  <a:lnTo>
                    <a:pt x="60" y="176"/>
                  </a:lnTo>
                  <a:lnTo>
                    <a:pt x="68" y="186"/>
                  </a:lnTo>
                  <a:lnTo>
                    <a:pt x="77" y="186"/>
                  </a:lnTo>
                  <a:lnTo>
                    <a:pt x="86" y="176"/>
                  </a:lnTo>
                  <a:lnTo>
                    <a:pt x="94" y="176"/>
                  </a:lnTo>
                  <a:lnTo>
                    <a:pt x="111" y="176"/>
                  </a:lnTo>
                  <a:lnTo>
                    <a:pt x="120" y="166"/>
                  </a:lnTo>
                  <a:lnTo>
                    <a:pt x="137" y="157"/>
                  </a:lnTo>
                  <a:lnTo>
                    <a:pt x="145" y="137"/>
                  </a:lnTo>
                  <a:lnTo>
                    <a:pt x="145" y="127"/>
                  </a:lnTo>
                  <a:lnTo>
                    <a:pt x="154" y="118"/>
                  </a:lnTo>
                  <a:lnTo>
                    <a:pt x="154" y="98"/>
                  </a:lnTo>
                  <a:lnTo>
                    <a:pt x="162" y="88"/>
                  </a:lnTo>
                  <a:lnTo>
                    <a:pt x="162" y="69"/>
                  </a:lnTo>
                  <a:lnTo>
                    <a:pt x="171" y="69"/>
                  </a:lnTo>
                  <a:lnTo>
                    <a:pt x="171" y="78"/>
                  </a:lnTo>
                  <a:lnTo>
                    <a:pt x="188" y="78"/>
                  </a:lnTo>
                  <a:lnTo>
                    <a:pt x="188" y="59"/>
                  </a:lnTo>
                  <a:lnTo>
                    <a:pt x="196" y="49"/>
                  </a:lnTo>
                  <a:lnTo>
                    <a:pt x="196" y="39"/>
                  </a:lnTo>
                  <a:lnTo>
                    <a:pt x="214" y="29"/>
                  </a:lnTo>
                  <a:lnTo>
                    <a:pt x="214" y="20"/>
                  </a:lnTo>
                  <a:lnTo>
                    <a:pt x="214" y="0"/>
                  </a:lnTo>
                  <a:lnTo>
                    <a:pt x="222" y="0"/>
                  </a:lnTo>
                  <a:lnTo>
                    <a:pt x="231" y="10"/>
                  </a:lnTo>
                  <a:lnTo>
                    <a:pt x="239" y="10"/>
                  </a:lnTo>
                  <a:lnTo>
                    <a:pt x="248" y="10"/>
                  </a:lnTo>
                  <a:lnTo>
                    <a:pt x="248" y="0"/>
                  </a:lnTo>
                  <a:lnTo>
                    <a:pt x="265" y="10"/>
                  </a:lnTo>
                  <a:lnTo>
                    <a:pt x="265" y="10"/>
                  </a:lnTo>
                  <a:lnTo>
                    <a:pt x="273" y="10"/>
                  </a:lnTo>
                  <a:lnTo>
                    <a:pt x="282" y="29"/>
                  </a:lnTo>
                  <a:lnTo>
                    <a:pt x="290" y="29"/>
                  </a:lnTo>
                  <a:lnTo>
                    <a:pt x="290" y="39"/>
                  </a:lnTo>
                  <a:lnTo>
                    <a:pt x="282" y="49"/>
                  </a:lnTo>
                  <a:lnTo>
                    <a:pt x="282" y="59"/>
                  </a:lnTo>
                  <a:lnTo>
                    <a:pt x="290" y="59"/>
                  </a:lnTo>
                  <a:lnTo>
                    <a:pt x="316" y="78"/>
                  </a:lnTo>
                  <a:lnTo>
                    <a:pt x="324" y="78"/>
                  </a:lnTo>
                  <a:lnTo>
                    <a:pt x="341" y="88"/>
                  </a:lnTo>
                  <a:lnTo>
                    <a:pt x="333" y="108"/>
                  </a:lnTo>
                  <a:lnTo>
                    <a:pt x="333" y="108"/>
                  </a:lnTo>
                  <a:lnTo>
                    <a:pt x="341" y="118"/>
                  </a:lnTo>
                  <a:lnTo>
                    <a:pt x="341" y="127"/>
                  </a:lnTo>
                  <a:lnTo>
                    <a:pt x="333" y="137"/>
                  </a:lnTo>
                  <a:lnTo>
                    <a:pt x="341" y="137"/>
                  </a:lnTo>
                  <a:lnTo>
                    <a:pt x="350" y="147"/>
                  </a:lnTo>
                  <a:lnTo>
                    <a:pt x="341" y="157"/>
                  </a:lnTo>
                  <a:lnTo>
                    <a:pt x="341" y="157"/>
                  </a:lnTo>
                  <a:lnTo>
                    <a:pt x="359" y="157"/>
                  </a:lnTo>
                  <a:lnTo>
                    <a:pt x="367" y="157"/>
                  </a:lnTo>
                  <a:lnTo>
                    <a:pt x="367" y="166"/>
                  </a:lnTo>
                  <a:lnTo>
                    <a:pt x="367" y="176"/>
                  </a:lnTo>
                  <a:lnTo>
                    <a:pt x="359" y="186"/>
                  </a:lnTo>
                  <a:lnTo>
                    <a:pt x="299" y="196"/>
                  </a:lnTo>
                  <a:lnTo>
                    <a:pt x="86" y="225"/>
                  </a:lnTo>
                  <a:lnTo>
                    <a:pt x="60" y="235"/>
                  </a:lnTo>
                  <a:lnTo>
                    <a:pt x="0" y="235"/>
                  </a:lnTo>
                  <a:lnTo>
                    <a:pt x="17" y="206"/>
                  </a:lnTo>
                  <a:lnTo>
                    <a:pt x="26" y="196"/>
                  </a:lnTo>
                  <a:lnTo>
                    <a:pt x="34" y="186"/>
                  </a:lnTo>
                  <a:lnTo>
                    <a:pt x="51" y="176"/>
                  </a:lnTo>
                  <a:lnTo>
                    <a:pt x="51" y="16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96"/>
            <p:cNvSpPr/>
            <p:nvPr/>
          </p:nvSpPr>
          <p:spPr bwMode="auto">
            <a:xfrm>
              <a:off x="6589177" y="4976024"/>
              <a:ext cx="368211" cy="418217"/>
            </a:xfrm>
            <a:custGeom>
              <a:avLst/>
              <a:gdLst/>
              <a:ahLst/>
              <a:cxnLst>
                <a:cxn ang="0">
                  <a:pos x="77" y="19"/>
                </a:cxn>
                <a:cxn ang="0">
                  <a:pos x="77" y="0"/>
                </a:cxn>
                <a:cxn ang="0">
                  <a:pos x="86" y="68"/>
                </a:cxn>
                <a:cxn ang="0">
                  <a:pos x="145" y="58"/>
                </a:cxn>
                <a:cxn ang="0">
                  <a:pos x="145" y="98"/>
                </a:cxn>
                <a:cxn ang="0">
                  <a:pos x="154" y="88"/>
                </a:cxn>
                <a:cxn ang="0">
                  <a:pos x="179" y="68"/>
                </a:cxn>
                <a:cxn ang="0">
                  <a:pos x="179" y="58"/>
                </a:cxn>
                <a:cxn ang="0">
                  <a:pos x="188" y="68"/>
                </a:cxn>
                <a:cxn ang="0">
                  <a:pos x="197" y="68"/>
                </a:cxn>
                <a:cxn ang="0">
                  <a:pos x="197" y="58"/>
                </a:cxn>
                <a:cxn ang="0">
                  <a:pos x="222" y="58"/>
                </a:cxn>
                <a:cxn ang="0">
                  <a:pos x="231" y="68"/>
                </a:cxn>
                <a:cxn ang="0">
                  <a:pos x="231" y="78"/>
                </a:cxn>
                <a:cxn ang="0">
                  <a:pos x="231" y="88"/>
                </a:cxn>
                <a:cxn ang="0">
                  <a:pos x="222" y="88"/>
                </a:cxn>
                <a:cxn ang="0">
                  <a:pos x="205" y="78"/>
                </a:cxn>
                <a:cxn ang="0">
                  <a:pos x="197" y="78"/>
                </a:cxn>
                <a:cxn ang="0">
                  <a:pos x="197" y="98"/>
                </a:cxn>
                <a:cxn ang="0">
                  <a:pos x="197" y="107"/>
                </a:cxn>
                <a:cxn ang="0">
                  <a:pos x="179" y="117"/>
                </a:cxn>
                <a:cxn ang="0">
                  <a:pos x="179" y="127"/>
                </a:cxn>
                <a:cxn ang="0">
                  <a:pos x="171" y="137"/>
                </a:cxn>
                <a:cxn ang="0">
                  <a:pos x="171" y="156"/>
                </a:cxn>
                <a:cxn ang="0">
                  <a:pos x="154" y="156"/>
                </a:cxn>
                <a:cxn ang="0">
                  <a:pos x="154" y="147"/>
                </a:cxn>
                <a:cxn ang="0">
                  <a:pos x="145" y="147"/>
                </a:cxn>
                <a:cxn ang="0">
                  <a:pos x="145" y="166"/>
                </a:cxn>
                <a:cxn ang="0">
                  <a:pos x="137" y="176"/>
                </a:cxn>
                <a:cxn ang="0">
                  <a:pos x="137" y="196"/>
                </a:cxn>
                <a:cxn ang="0">
                  <a:pos x="128" y="205"/>
                </a:cxn>
                <a:cxn ang="0">
                  <a:pos x="128" y="215"/>
                </a:cxn>
                <a:cxn ang="0">
                  <a:pos x="120" y="235"/>
                </a:cxn>
                <a:cxn ang="0">
                  <a:pos x="103" y="244"/>
                </a:cxn>
                <a:cxn ang="0">
                  <a:pos x="94" y="254"/>
                </a:cxn>
                <a:cxn ang="0">
                  <a:pos x="77" y="254"/>
                </a:cxn>
                <a:cxn ang="0">
                  <a:pos x="69" y="254"/>
                </a:cxn>
                <a:cxn ang="0">
                  <a:pos x="60" y="264"/>
                </a:cxn>
                <a:cxn ang="0">
                  <a:pos x="51" y="264"/>
                </a:cxn>
                <a:cxn ang="0">
                  <a:pos x="43" y="254"/>
                </a:cxn>
                <a:cxn ang="0">
                  <a:pos x="43" y="244"/>
                </a:cxn>
                <a:cxn ang="0">
                  <a:pos x="34" y="244"/>
                </a:cxn>
                <a:cxn ang="0">
                  <a:pos x="26" y="235"/>
                </a:cxn>
                <a:cxn ang="0">
                  <a:pos x="9" y="225"/>
                </a:cxn>
                <a:cxn ang="0">
                  <a:pos x="0" y="205"/>
                </a:cxn>
                <a:cxn ang="0">
                  <a:pos x="0" y="176"/>
                </a:cxn>
                <a:cxn ang="0">
                  <a:pos x="9" y="176"/>
                </a:cxn>
                <a:cxn ang="0">
                  <a:pos x="17" y="166"/>
                </a:cxn>
                <a:cxn ang="0">
                  <a:pos x="17" y="137"/>
                </a:cxn>
                <a:cxn ang="0">
                  <a:pos x="26" y="147"/>
                </a:cxn>
                <a:cxn ang="0">
                  <a:pos x="34" y="137"/>
                </a:cxn>
                <a:cxn ang="0">
                  <a:pos x="34" y="117"/>
                </a:cxn>
                <a:cxn ang="0">
                  <a:pos x="43" y="107"/>
                </a:cxn>
                <a:cxn ang="0">
                  <a:pos x="51" y="107"/>
                </a:cxn>
                <a:cxn ang="0">
                  <a:pos x="69" y="88"/>
                </a:cxn>
                <a:cxn ang="0">
                  <a:pos x="77" y="78"/>
                </a:cxn>
                <a:cxn ang="0">
                  <a:pos x="77" y="68"/>
                </a:cxn>
                <a:cxn ang="0">
                  <a:pos x="77" y="58"/>
                </a:cxn>
                <a:cxn ang="0">
                  <a:pos x="77" y="39"/>
                </a:cxn>
                <a:cxn ang="0">
                  <a:pos x="69" y="29"/>
                </a:cxn>
                <a:cxn ang="0">
                  <a:pos x="77" y="19"/>
                </a:cxn>
              </a:cxnLst>
              <a:rect l="0" t="0" r="r" b="b"/>
              <a:pathLst>
                <a:path w="231" h="264">
                  <a:moveTo>
                    <a:pt x="77" y="19"/>
                  </a:moveTo>
                  <a:lnTo>
                    <a:pt x="77" y="0"/>
                  </a:lnTo>
                  <a:lnTo>
                    <a:pt x="86" y="68"/>
                  </a:lnTo>
                  <a:lnTo>
                    <a:pt x="145" y="58"/>
                  </a:lnTo>
                  <a:lnTo>
                    <a:pt x="145" y="98"/>
                  </a:lnTo>
                  <a:lnTo>
                    <a:pt x="154" y="88"/>
                  </a:lnTo>
                  <a:lnTo>
                    <a:pt x="179" y="68"/>
                  </a:lnTo>
                  <a:lnTo>
                    <a:pt x="179" y="58"/>
                  </a:lnTo>
                  <a:lnTo>
                    <a:pt x="188" y="68"/>
                  </a:lnTo>
                  <a:lnTo>
                    <a:pt x="197" y="68"/>
                  </a:lnTo>
                  <a:lnTo>
                    <a:pt x="197" y="58"/>
                  </a:lnTo>
                  <a:lnTo>
                    <a:pt x="222" y="58"/>
                  </a:lnTo>
                  <a:lnTo>
                    <a:pt x="231" y="68"/>
                  </a:lnTo>
                  <a:lnTo>
                    <a:pt x="231" y="78"/>
                  </a:lnTo>
                  <a:lnTo>
                    <a:pt x="231" y="88"/>
                  </a:lnTo>
                  <a:lnTo>
                    <a:pt x="222" y="88"/>
                  </a:lnTo>
                  <a:lnTo>
                    <a:pt x="205" y="78"/>
                  </a:lnTo>
                  <a:lnTo>
                    <a:pt x="197" y="78"/>
                  </a:lnTo>
                  <a:lnTo>
                    <a:pt x="197" y="98"/>
                  </a:lnTo>
                  <a:lnTo>
                    <a:pt x="197" y="107"/>
                  </a:lnTo>
                  <a:lnTo>
                    <a:pt x="179" y="117"/>
                  </a:lnTo>
                  <a:lnTo>
                    <a:pt x="179" y="127"/>
                  </a:lnTo>
                  <a:lnTo>
                    <a:pt x="171" y="137"/>
                  </a:lnTo>
                  <a:lnTo>
                    <a:pt x="171" y="156"/>
                  </a:lnTo>
                  <a:lnTo>
                    <a:pt x="154" y="156"/>
                  </a:lnTo>
                  <a:lnTo>
                    <a:pt x="154" y="147"/>
                  </a:lnTo>
                  <a:lnTo>
                    <a:pt x="145" y="147"/>
                  </a:lnTo>
                  <a:lnTo>
                    <a:pt x="145" y="166"/>
                  </a:lnTo>
                  <a:lnTo>
                    <a:pt x="137" y="176"/>
                  </a:lnTo>
                  <a:lnTo>
                    <a:pt x="137" y="196"/>
                  </a:lnTo>
                  <a:lnTo>
                    <a:pt x="128" y="205"/>
                  </a:lnTo>
                  <a:lnTo>
                    <a:pt x="128" y="215"/>
                  </a:lnTo>
                  <a:lnTo>
                    <a:pt x="120" y="235"/>
                  </a:lnTo>
                  <a:lnTo>
                    <a:pt x="103" y="244"/>
                  </a:lnTo>
                  <a:lnTo>
                    <a:pt x="94" y="254"/>
                  </a:lnTo>
                  <a:lnTo>
                    <a:pt x="77" y="254"/>
                  </a:lnTo>
                  <a:lnTo>
                    <a:pt x="69" y="254"/>
                  </a:lnTo>
                  <a:lnTo>
                    <a:pt x="60" y="264"/>
                  </a:lnTo>
                  <a:lnTo>
                    <a:pt x="51" y="264"/>
                  </a:lnTo>
                  <a:lnTo>
                    <a:pt x="43" y="254"/>
                  </a:lnTo>
                  <a:lnTo>
                    <a:pt x="43" y="244"/>
                  </a:lnTo>
                  <a:lnTo>
                    <a:pt x="34" y="244"/>
                  </a:lnTo>
                  <a:lnTo>
                    <a:pt x="26" y="235"/>
                  </a:lnTo>
                  <a:lnTo>
                    <a:pt x="9" y="225"/>
                  </a:lnTo>
                  <a:lnTo>
                    <a:pt x="0" y="205"/>
                  </a:lnTo>
                  <a:lnTo>
                    <a:pt x="0" y="176"/>
                  </a:lnTo>
                  <a:lnTo>
                    <a:pt x="9" y="176"/>
                  </a:lnTo>
                  <a:lnTo>
                    <a:pt x="17" y="166"/>
                  </a:lnTo>
                  <a:lnTo>
                    <a:pt x="17" y="137"/>
                  </a:lnTo>
                  <a:lnTo>
                    <a:pt x="26" y="147"/>
                  </a:lnTo>
                  <a:lnTo>
                    <a:pt x="34" y="137"/>
                  </a:lnTo>
                  <a:lnTo>
                    <a:pt x="34" y="117"/>
                  </a:lnTo>
                  <a:lnTo>
                    <a:pt x="43" y="107"/>
                  </a:lnTo>
                  <a:lnTo>
                    <a:pt x="51" y="107"/>
                  </a:lnTo>
                  <a:lnTo>
                    <a:pt x="69" y="88"/>
                  </a:lnTo>
                  <a:lnTo>
                    <a:pt x="77" y="78"/>
                  </a:lnTo>
                  <a:lnTo>
                    <a:pt x="77" y="68"/>
                  </a:lnTo>
                  <a:lnTo>
                    <a:pt x="77" y="58"/>
                  </a:lnTo>
                  <a:lnTo>
                    <a:pt x="77" y="39"/>
                  </a:lnTo>
                  <a:lnTo>
                    <a:pt x="69" y="29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97"/>
            <p:cNvSpPr/>
            <p:nvPr/>
          </p:nvSpPr>
          <p:spPr bwMode="auto">
            <a:xfrm>
              <a:off x="6700293" y="4758551"/>
              <a:ext cx="472793" cy="324536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8" y="39"/>
                </a:cxn>
                <a:cxn ang="0">
                  <a:pos x="34" y="19"/>
                </a:cxn>
                <a:cxn ang="0">
                  <a:pos x="34" y="39"/>
                </a:cxn>
                <a:cxn ang="0">
                  <a:pos x="34" y="39"/>
                </a:cxn>
                <a:cxn ang="0">
                  <a:pos x="238" y="0"/>
                </a:cxn>
                <a:cxn ang="0">
                  <a:pos x="247" y="0"/>
                </a:cxn>
                <a:cxn ang="0">
                  <a:pos x="255" y="9"/>
                </a:cxn>
                <a:cxn ang="0">
                  <a:pos x="264" y="29"/>
                </a:cxn>
                <a:cxn ang="0">
                  <a:pos x="281" y="39"/>
                </a:cxn>
                <a:cxn ang="0">
                  <a:pos x="273" y="49"/>
                </a:cxn>
                <a:cxn ang="0">
                  <a:pos x="273" y="58"/>
                </a:cxn>
                <a:cxn ang="0">
                  <a:pos x="264" y="68"/>
                </a:cxn>
                <a:cxn ang="0">
                  <a:pos x="273" y="78"/>
                </a:cxn>
                <a:cxn ang="0">
                  <a:pos x="273" y="78"/>
                </a:cxn>
                <a:cxn ang="0">
                  <a:pos x="264" y="88"/>
                </a:cxn>
                <a:cxn ang="0">
                  <a:pos x="273" y="98"/>
                </a:cxn>
                <a:cxn ang="0">
                  <a:pos x="281" y="98"/>
                </a:cxn>
                <a:cxn ang="0">
                  <a:pos x="281" y="107"/>
                </a:cxn>
                <a:cxn ang="0">
                  <a:pos x="298" y="117"/>
                </a:cxn>
                <a:cxn ang="0">
                  <a:pos x="298" y="127"/>
                </a:cxn>
                <a:cxn ang="0">
                  <a:pos x="281" y="137"/>
                </a:cxn>
                <a:cxn ang="0">
                  <a:pos x="281" y="146"/>
                </a:cxn>
                <a:cxn ang="0">
                  <a:pos x="273" y="156"/>
                </a:cxn>
                <a:cxn ang="0">
                  <a:pos x="255" y="156"/>
                </a:cxn>
                <a:cxn ang="0">
                  <a:pos x="247" y="166"/>
                </a:cxn>
                <a:cxn ang="0">
                  <a:pos x="76" y="195"/>
                </a:cxn>
                <a:cxn ang="0">
                  <a:pos x="17" y="205"/>
                </a:cxn>
                <a:cxn ang="0">
                  <a:pos x="8" y="137"/>
                </a:cxn>
                <a:cxn ang="0">
                  <a:pos x="0" y="49"/>
                </a:cxn>
              </a:cxnLst>
              <a:rect l="0" t="0" r="r" b="b"/>
              <a:pathLst>
                <a:path w="298" h="205">
                  <a:moveTo>
                    <a:pt x="0" y="49"/>
                  </a:moveTo>
                  <a:lnTo>
                    <a:pt x="8" y="39"/>
                  </a:lnTo>
                  <a:lnTo>
                    <a:pt x="34" y="19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238" y="0"/>
                  </a:lnTo>
                  <a:lnTo>
                    <a:pt x="247" y="0"/>
                  </a:lnTo>
                  <a:lnTo>
                    <a:pt x="255" y="9"/>
                  </a:lnTo>
                  <a:lnTo>
                    <a:pt x="264" y="29"/>
                  </a:lnTo>
                  <a:lnTo>
                    <a:pt x="281" y="39"/>
                  </a:lnTo>
                  <a:lnTo>
                    <a:pt x="273" y="49"/>
                  </a:lnTo>
                  <a:lnTo>
                    <a:pt x="273" y="58"/>
                  </a:lnTo>
                  <a:lnTo>
                    <a:pt x="264" y="68"/>
                  </a:lnTo>
                  <a:lnTo>
                    <a:pt x="273" y="78"/>
                  </a:lnTo>
                  <a:lnTo>
                    <a:pt x="273" y="78"/>
                  </a:lnTo>
                  <a:lnTo>
                    <a:pt x="264" y="88"/>
                  </a:lnTo>
                  <a:lnTo>
                    <a:pt x="273" y="98"/>
                  </a:lnTo>
                  <a:lnTo>
                    <a:pt x="281" y="98"/>
                  </a:lnTo>
                  <a:lnTo>
                    <a:pt x="281" y="107"/>
                  </a:lnTo>
                  <a:lnTo>
                    <a:pt x="298" y="117"/>
                  </a:lnTo>
                  <a:lnTo>
                    <a:pt x="298" y="127"/>
                  </a:lnTo>
                  <a:lnTo>
                    <a:pt x="281" y="137"/>
                  </a:lnTo>
                  <a:lnTo>
                    <a:pt x="281" y="146"/>
                  </a:lnTo>
                  <a:lnTo>
                    <a:pt x="273" y="156"/>
                  </a:lnTo>
                  <a:lnTo>
                    <a:pt x="255" y="156"/>
                  </a:lnTo>
                  <a:lnTo>
                    <a:pt x="247" y="166"/>
                  </a:lnTo>
                  <a:lnTo>
                    <a:pt x="76" y="195"/>
                  </a:lnTo>
                  <a:lnTo>
                    <a:pt x="17" y="205"/>
                  </a:lnTo>
                  <a:lnTo>
                    <a:pt x="8" y="137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98"/>
            <p:cNvSpPr/>
            <p:nvPr/>
          </p:nvSpPr>
          <p:spPr bwMode="auto">
            <a:xfrm>
              <a:off x="6820126" y="5021191"/>
              <a:ext cx="283240" cy="187361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71" y="0"/>
                </a:cxn>
                <a:cxn ang="0">
                  <a:pos x="179" y="20"/>
                </a:cxn>
                <a:cxn ang="0">
                  <a:pos x="171" y="20"/>
                </a:cxn>
                <a:cxn ang="0">
                  <a:pos x="171" y="10"/>
                </a:cxn>
                <a:cxn ang="0">
                  <a:pos x="162" y="20"/>
                </a:cxn>
                <a:cxn ang="0">
                  <a:pos x="162" y="20"/>
                </a:cxn>
                <a:cxn ang="0">
                  <a:pos x="154" y="29"/>
                </a:cxn>
                <a:cxn ang="0">
                  <a:pos x="154" y="39"/>
                </a:cxn>
                <a:cxn ang="0">
                  <a:pos x="145" y="39"/>
                </a:cxn>
                <a:cxn ang="0">
                  <a:pos x="154" y="59"/>
                </a:cxn>
                <a:cxn ang="0">
                  <a:pos x="145" y="78"/>
                </a:cxn>
                <a:cxn ang="0">
                  <a:pos x="154" y="88"/>
                </a:cxn>
                <a:cxn ang="0">
                  <a:pos x="162" y="108"/>
                </a:cxn>
                <a:cxn ang="0">
                  <a:pos x="162" y="118"/>
                </a:cxn>
                <a:cxn ang="0">
                  <a:pos x="154" y="118"/>
                </a:cxn>
                <a:cxn ang="0">
                  <a:pos x="137" y="118"/>
                </a:cxn>
                <a:cxn ang="0">
                  <a:pos x="128" y="108"/>
                </a:cxn>
                <a:cxn ang="0">
                  <a:pos x="120" y="108"/>
                </a:cxn>
                <a:cxn ang="0">
                  <a:pos x="120" y="98"/>
                </a:cxn>
                <a:cxn ang="0">
                  <a:pos x="128" y="88"/>
                </a:cxn>
                <a:cxn ang="0">
                  <a:pos x="128" y="78"/>
                </a:cxn>
                <a:cxn ang="0">
                  <a:pos x="120" y="78"/>
                </a:cxn>
                <a:cxn ang="0">
                  <a:pos x="111" y="59"/>
                </a:cxn>
                <a:cxn ang="0">
                  <a:pos x="103" y="59"/>
                </a:cxn>
                <a:cxn ang="0">
                  <a:pos x="103" y="59"/>
                </a:cxn>
                <a:cxn ang="0">
                  <a:pos x="86" y="49"/>
                </a:cxn>
                <a:cxn ang="0">
                  <a:pos x="77" y="29"/>
                </a:cxn>
                <a:cxn ang="0">
                  <a:pos x="52" y="29"/>
                </a:cxn>
                <a:cxn ang="0">
                  <a:pos x="52" y="39"/>
                </a:cxn>
                <a:cxn ang="0">
                  <a:pos x="43" y="39"/>
                </a:cxn>
                <a:cxn ang="0">
                  <a:pos x="34" y="29"/>
                </a:cxn>
                <a:cxn ang="0">
                  <a:pos x="34" y="39"/>
                </a:cxn>
                <a:cxn ang="0">
                  <a:pos x="9" y="59"/>
                </a:cxn>
                <a:cxn ang="0">
                  <a:pos x="0" y="69"/>
                </a:cxn>
                <a:cxn ang="0">
                  <a:pos x="0" y="29"/>
                </a:cxn>
              </a:cxnLst>
              <a:rect l="0" t="0" r="r" b="b"/>
              <a:pathLst>
                <a:path w="179" h="118">
                  <a:moveTo>
                    <a:pt x="0" y="29"/>
                  </a:moveTo>
                  <a:lnTo>
                    <a:pt x="171" y="0"/>
                  </a:lnTo>
                  <a:lnTo>
                    <a:pt x="179" y="20"/>
                  </a:lnTo>
                  <a:lnTo>
                    <a:pt x="171" y="20"/>
                  </a:lnTo>
                  <a:lnTo>
                    <a:pt x="171" y="10"/>
                  </a:lnTo>
                  <a:lnTo>
                    <a:pt x="162" y="20"/>
                  </a:lnTo>
                  <a:lnTo>
                    <a:pt x="162" y="20"/>
                  </a:lnTo>
                  <a:lnTo>
                    <a:pt x="154" y="29"/>
                  </a:lnTo>
                  <a:lnTo>
                    <a:pt x="154" y="39"/>
                  </a:lnTo>
                  <a:lnTo>
                    <a:pt x="145" y="39"/>
                  </a:lnTo>
                  <a:lnTo>
                    <a:pt x="154" y="59"/>
                  </a:lnTo>
                  <a:lnTo>
                    <a:pt x="145" y="78"/>
                  </a:lnTo>
                  <a:lnTo>
                    <a:pt x="154" y="88"/>
                  </a:lnTo>
                  <a:lnTo>
                    <a:pt x="162" y="108"/>
                  </a:lnTo>
                  <a:lnTo>
                    <a:pt x="162" y="118"/>
                  </a:lnTo>
                  <a:lnTo>
                    <a:pt x="154" y="118"/>
                  </a:lnTo>
                  <a:lnTo>
                    <a:pt x="137" y="118"/>
                  </a:lnTo>
                  <a:lnTo>
                    <a:pt x="128" y="108"/>
                  </a:lnTo>
                  <a:lnTo>
                    <a:pt x="120" y="108"/>
                  </a:lnTo>
                  <a:lnTo>
                    <a:pt x="120" y="98"/>
                  </a:lnTo>
                  <a:lnTo>
                    <a:pt x="128" y="88"/>
                  </a:lnTo>
                  <a:lnTo>
                    <a:pt x="128" y="78"/>
                  </a:lnTo>
                  <a:lnTo>
                    <a:pt x="120" y="78"/>
                  </a:lnTo>
                  <a:lnTo>
                    <a:pt x="111" y="59"/>
                  </a:lnTo>
                  <a:lnTo>
                    <a:pt x="103" y="59"/>
                  </a:lnTo>
                  <a:lnTo>
                    <a:pt x="103" y="59"/>
                  </a:lnTo>
                  <a:lnTo>
                    <a:pt x="86" y="49"/>
                  </a:lnTo>
                  <a:lnTo>
                    <a:pt x="77" y="29"/>
                  </a:lnTo>
                  <a:lnTo>
                    <a:pt x="52" y="29"/>
                  </a:lnTo>
                  <a:lnTo>
                    <a:pt x="52" y="39"/>
                  </a:lnTo>
                  <a:lnTo>
                    <a:pt x="43" y="39"/>
                  </a:lnTo>
                  <a:lnTo>
                    <a:pt x="34" y="29"/>
                  </a:lnTo>
                  <a:lnTo>
                    <a:pt x="34" y="39"/>
                  </a:lnTo>
                  <a:lnTo>
                    <a:pt x="9" y="59"/>
                  </a:lnTo>
                  <a:lnTo>
                    <a:pt x="0" y="6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99"/>
            <p:cNvSpPr/>
            <p:nvPr/>
          </p:nvSpPr>
          <p:spPr bwMode="auto">
            <a:xfrm>
              <a:off x="7077220" y="5052976"/>
              <a:ext cx="108938" cy="17063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9" y="9"/>
                </a:cxn>
                <a:cxn ang="0">
                  <a:pos x="0" y="19"/>
                </a:cxn>
                <a:cxn ang="0">
                  <a:pos x="0" y="29"/>
                </a:cxn>
                <a:cxn ang="0">
                  <a:pos x="9" y="39"/>
                </a:cxn>
                <a:cxn ang="0">
                  <a:pos x="9" y="49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9" y="58"/>
                </a:cxn>
                <a:cxn ang="0">
                  <a:pos x="9" y="78"/>
                </a:cxn>
                <a:cxn ang="0">
                  <a:pos x="9" y="88"/>
                </a:cxn>
                <a:cxn ang="0">
                  <a:pos x="26" y="88"/>
                </a:cxn>
                <a:cxn ang="0">
                  <a:pos x="26" y="98"/>
                </a:cxn>
                <a:cxn ang="0">
                  <a:pos x="35" y="107"/>
                </a:cxn>
                <a:cxn ang="0">
                  <a:pos x="43" y="107"/>
                </a:cxn>
                <a:cxn ang="0">
                  <a:pos x="60" y="98"/>
                </a:cxn>
                <a:cxn ang="0">
                  <a:pos x="69" y="78"/>
                </a:cxn>
                <a:cxn ang="0">
                  <a:pos x="69" y="68"/>
                </a:cxn>
                <a:cxn ang="0">
                  <a:pos x="35" y="68"/>
                </a:cxn>
                <a:cxn ang="0">
                  <a:pos x="17" y="0"/>
                </a:cxn>
              </a:cxnLst>
              <a:rect l="0" t="0" r="r" b="b"/>
              <a:pathLst>
                <a:path w="69" h="107">
                  <a:moveTo>
                    <a:pt x="17" y="0"/>
                  </a:moveTo>
                  <a:lnTo>
                    <a:pt x="9" y="9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9" y="39"/>
                  </a:lnTo>
                  <a:lnTo>
                    <a:pt x="9" y="49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9" y="58"/>
                  </a:lnTo>
                  <a:lnTo>
                    <a:pt x="9" y="78"/>
                  </a:lnTo>
                  <a:lnTo>
                    <a:pt x="9" y="88"/>
                  </a:lnTo>
                  <a:lnTo>
                    <a:pt x="26" y="88"/>
                  </a:lnTo>
                  <a:lnTo>
                    <a:pt x="26" y="98"/>
                  </a:lnTo>
                  <a:lnTo>
                    <a:pt x="35" y="107"/>
                  </a:lnTo>
                  <a:lnTo>
                    <a:pt x="43" y="107"/>
                  </a:lnTo>
                  <a:lnTo>
                    <a:pt x="60" y="98"/>
                  </a:lnTo>
                  <a:lnTo>
                    <a:pt x="69" y="78"/>
                  </a:lnTo>
                  <a:lnTo>
                    <a:pt x="69" y="68"/>
                  </a:lnTo>
                  <a:lnTo>
                    <a:pt x="35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100"/>
            <p:cNvSpPr/>
            <p:nvPr/>
          </p:nvSpPr>
          <p:spPr bwMode="auto">
            <a:xfrm>
              <a:off x="7090293" y="5006135"/>
              <a:ext cx="95866" cy="15557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20"/>
                </a:cxn>
                <a:cxn ang="0">
                  <a:pos x="26" y="30"/>
                </a:cxn>
                <a:cxn ang="0">
                  <a:pos x="34" y="49"/>
                </a:cxn>
                <a:cxn ang="0">
                  <a:pos x="34" y="59"/>
                </a:cxn>
                <a:cxn ang="0">
                  <a:pos x="51" y="69"/>
                </a:cxn>
                <a:cxn ang="0">
                  <a:pos x="60" y="79"/>
                </a:cxn>
                <a:cxn ang="0">
                  <a:pos x="60" y="98"/>
                </a:cxn>
                <a:cxn ang="0">
                  <a:pos x="26" y="98"/>
                </a:cxn>
                <a:cxn ang="0">
                  <a:pos x="8" y="30"/>
                </a:cxn>
                <a:cxn ang="0">
                  <a:pos x="0" y="10"/>
                </a:cxn>
                <a:cxn ang="0">
                  <a:pos x="8" y="0"/>
                </a:cxn>
                <a:cxn ang="0">
                  <a:pos x="17" y="0"/>
                </a:cxn>
              </a:cxnLst>
              <a:rect l="0" t="0" r="r" b="b"/>
              <a:pathLst>
                <a:path w="60" h="98">
                  <a:moveTo>
                    <a:pt x="17" y="0"/>
                  </a:moveTo>
                  <a:lnTo>
                    <a:pt x="17" y="20"/>
                  </a:lnTo>
                  <a:lnTo>
                    <a:pt x="26" y="30"/>
                  </a:lnTo>
                  <a:lnTo>
                    <a:pt x="34" y="49"/>
                  </a:lnTo>
                  <a:lnTo>
                    <a:pt x="34" y="59"/>
                  </a:lnTo>
                  <a:lnTo>
                    <a:pt x="51" y="69"/>
                  </a:lnTo>
                  <a:lnTo>
                    <a:pt x="60" y="79"/>
                  </a:lnTo>
                  <a:lnTo>
                    <a:pt x="60" y="98"/>
                  </a:lnTo>
                  <a:lnTo>
                    <a:pt x="26" y="98"/>
                  </a:lnTo>
                  <a:lnTo>
                    <a:pt x="8" y="30"/>
                  </a:lnTo>
                  <a:lnTo>
                    <a:pt x="0" y="10"/>
                  </a:lnTo>
                  <a:lnTo>
                    <a:pt x="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101"/>
            <p:cNvSpPr/>
            <p:nvPr/>
          </p:nvSpPr>
          <p:spPr bwMode="auto">
            <a:xfrm>
              <a:off x="7133868" y="5223608"/>
              <a:ext cx="26145" cy="936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0"/>
                </a:cxn>
                <a:cxn ang="0">
                  <a:pos x="0" y="20"/>
                </a:cxn>
                <a:cxn ang="0">
                  <a:pos x="0" y="40"/>
                </a:cxn>
                <a:cxn ang="0">
                  <a:pos x="0" y="59"/>
                </a:cxn>
                <a:cxn ang="0">
                  <a:pos x="8" y="40"/>
                </a:cxn>
                <a:cxn ang="0">
                  <a:pos x="8" y="30"/>
                </a:cxn>
                <a:cxn ang="0">
                  <a:pos x="17" y="2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17" h="59">
                  <a:moveTo>
                    <a:pt x="0" y="0"/>
                  </a:moveTo>
                  <a:lnTo>
                    <a:pt x="8" y="10"/>
                  </a:lnTo>
                  <a:lnTo>
                    <a:pt x="0" y="20"/>
                  </a:lnTo>
                  <a:lnTo>
                    <a:pt x="0" y="40"/>
                  </a:lnTo>
                  <a:lnTo>
                    <a:pt x="0" y="59"/>
                  </a:lnTo>
                  <a:lnTo>
                    <a:pt x="8" y="40"/>
                  </a:lnTo>
                  <a:lnTo>
                    <a:pt x="8" y="30"/>
                  </a:lnTo>
                  <a:lnTo>
                    <a:pt x="17" y="2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102"/>
            <p:cNvSpPr/>
            <p:nvPr/>
          </p:nvSpPr>
          <p:spPr bwMode="auto">
            <a:xfrm>
              <a:off x="7118616" y="4820446"/>
              <a:ext cx="108938" cy="26264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7" y="0"/>
                </a:cxn>
                <a:cxn ang="0">
                  <a:pos x="60" y="19"/>
                </a:cxn>
                <a:cxn ang="0">
                  <a:pos x="60" y="19"/>
                </a:cxn>
                <a:cxn ang="0">
                  <a:pos x="51" y="49"/>
                </a:cxn>
                <a:cxn ang="0">
                  <a:pos x="51" y="59"/>
                </a:cxn>
                <a:cxn ang="0">
                  <a:pos x="68" y="59"/>
                </a:cxn>
                <a:cxn ang="0">
                  <a:pos x="68" y="117"/>
                </a:cxn>
                <a:cxn ang="0">
                  <a:pos x="51" y="156"/>
                </a:cxn>
                <a:cxn ang="0">
                  <a:pos x="43" y="166"/>
                </a:cxn>
                <a:cxn ang="0">
                  <a:pos x="43" y="166"/>
                </a:cxn>
                <a:cxn ang="0">
                  <a:pos x="34" y="156"/>
                </a:cxn>
                <a:cxn ang="0">
                  <a:pos x="17" y="156"/>
                </a:cxn>
                <a:cxn ang="0">
                  <a:pos x="0" y="137"/>
                </a:cxn>
                <a:cxn ang="0">
                  <a:pos x="0" y="117"/>
                </a:cxn>
                <a:cxn ang="0">
                  <a:pos x="9" y="117"/>
                </a:cxn>
                <a:cxn ang="0">
                  <a:pos x="17" y="107"/>
                </a:cxn>
                <a:cxn ang="0">
                  <a:pos x="17" y="98"/>
                </a:cxn>
                <a:cxn ang="0">
                  <a:pos x="34" y="88"/>
                </a:cxn>
                <a:cxn ang="0">
                  <a:pos x="34" y="78"/>
                </a:cxn>
                <a:cxn ang="0">
                  <a:pos x="17" y="68"/>
                </a:cxn>
                <a:cxn ang="0">
                  <a:pos x="17" y="59"/>
                </a:cxn>
                <a:cxn ang="0">
                  <a:pos x="9" y="59"/>
                </a:cxn>
                <a:cxn ang="0">
                  <a:pos x="0" y="49"/>
                </a:cxn>
                <a:cxn ang="0">
                  <a:pos x="9" y="39"/>
                </a:cxn>
                <a:cxn ang="0">
                  <a:pos x="0" y="29"/>
                </a:cxn>
                <a:cxn ang="0">
                  <a:pos x="9" y="19"/>
                </a:cxn>
                <a:cxn ang="0">
                  <a:pos x="9" y="10"/>
                </a:cxn>
                <a:cxn ang="0">
                  <a:pos x="9" y="0"/>
                </a:cxn>
              </a:cxnLst>
              <a:rect l="0" t="0" r="r" b="b"/>
              <a:pathLst>
                <a:path w="68" h="166">
                  <a:moveTo>
                    <a:pt x="9" y="0"/>
                  </a:moveTo>
                  <a:lnTo>
                    <a:pt x="17" y="0"/>
                  </a:lnTo>
                  <a:lnTo>
                    <a:pt x="60" y="19"/>
                  </a:lnTo>
                  <a:lnTo>
                    <a:pt x="60" y="19"/>
                  </a:lnTo>
                  <a:lnTo>
                    <a:pt x="51" y="49"/>
                  </a:lnTo>
                  <a:lnTo>
                    <a:pt x="51" y="59"/>
                  </a:lnTo>
                  <a:lnTo>
                    <a:pt x="68" y="59"/>
                  </a:lnTo>
                  <a:lnTo>
                    <a:pt x="68" y="117"/>
                  </a:lnTo>
                  <a:lnTo>
                    <a:pt x="51" y="156"/>
                  </a:lnTo>
                  <a:lnTo>
                    <a:pt x="43" y="166"/>
                  </a:lnTo>
                  <a:lnTo>
                    <a:pt x="43" y="166"/>
                  </a:lnTo>
                  <a:lnTo>
                    <a:pt x="34" y="156"/>
                  </a:lnTo>
                  <a:lnTo>
                    <a:pt x="17" y="156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9" y="117"/>
                  </a:lnTo>
                  <a:lnTo>
                    <a:pt x="17" y="107"/>
                  </a:lnTo>
                  <a:lnTo>
                    <a:pt x="17" y="98"/>
                  </a:lnTo>
                  <a:lnTo>
                    <a:pt x="34" y="88"/>
                  </a:lnTo>
                  <a:lnTo>
                    <a:pt x="34" y="78"/>
                  </a:lnTo>
                  <a:lnTo>
                    <a:pt x="17" y="68"/>
                  </a:lnTo>
                  <a:lnTo>
                    <a:pt x="17" y="59"/>
                  </a:lnTo>
                  <a:lnTo>
                    <a:pt x="9" y="59"/>
                  </a:lnTo>
                  <a:lnTo>
                    <a:pt x="0" y="49"/>
                  </a:lnTo>
                  <a:lnTo>
                    <a:pt x="9" y="39"/>
                  </a:lnTo>
                  <a:lnTo>
                    <a:pt x="0" y="29"/>
                  </a:lnTo>
                  <a:lnTo>
                    <a:pt x="9" y="19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103"/>
            <p:cNvSpPr/>
            <p:nvPr/>
          </p:nvSpPr>
          <p:spPr bwMode="auto">
            <a:xfrm>
              <a:off x="6752583" y="4385501"/>
              <a:ext cx="488044" cy="465057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17" y="235"/>
                </a:cxn>
                <a:cxn ang="0">
                  <a:pos x="25" y="225"/>
                </a:cxn>
                <a:cxn ang="0">
                  <a:pos x="34" y="205"/>
                </a:cxn>
                <a:cxn ang="0">
                  <a:pos x="34" y="205"/>
                </a:cxn>
                <a:cxn ang="0">
                  <a:pos x="25" y="195"/>
                </a:cxn>
                <a:cxn ang="0">
                  <a:pos x="17" y="186"/>
                </a:cxn>
                <a:cxn ang="0">
                  <a:pos x="25" y="166"/>
                </a:cxn>
                <a:cxn ang="0">
                  <a:pos x="42" y="166"/>
                </a:cxn>
                <a:cxn ang="0">
                  <a:pos x="59" y="166"/>
                </a:cxn>
                <a:cxn ang="0">
                  <a:pos x="85" y="166"/>
                </a:cxn>
                <a:cxn ang="0">
                  <a:pos x="119" y="156"/>
                </a:cxn>
                <a:cxn ang="0">
                  <a:pos x="136" y="137"/>
                </a:cxn>
                <a:cxn ang="0">
                  <a:pos x="145" y="127"/>
                </a:cxn>
                <a:cxn ang="0">
                  <a:pos x="145" y="117"/>
                </a:cxn>
                <a:cxn ang="0">
                  <a:pos x="136" y="98"/>
                </a:cxn>
                <a:cxn ang="0">
                  <a:pos x="136" y="88"/>
                </a:cxn>
                <a:cxn ang="0">
                  <a:pos x="145" y="78"/>
                </a:cxn>
                <a:cxn ang="0">
                  <a:pos x="153" y="68"/>
                </a:cxn>
                <a:cxn ang="0">
                  <a:pos x="153" y="58"/>
                </a:cxn>
                <a:cxn ang="0">
                  <a:pos x="170" y="29"/>
                </a:cxn>
                <a:cxn ang="0">
                  <a:pos x="196" y="9"/>
                </a:cxn>
                <a:cxn ang="0">
                  <a:pos x="256" y="0"/>
                </a:cxn>
                <a:cxn ang="0">
                  <a:pos x="264" y="19"/>
                </a:cxn>
                <a:cxn ang="0">
                  <a:pos x="273" y="29"/>
                </a:cxn>
                <a:cxn ang="0">
                  <a:pos x="273" y="49"/>
                </a:cxn>
                <a:cxn ang="0">
                  <a:pos x="273" y="58"/>
                </a:cxn>
                <a:cxn ang="0">
                  <a:pos x="273" y="68"/>
                </a:cxn>
                <a:cxn ang="0">
                  <a:pos x="273" y="78"/>
                </a:cxn>
                <a:cxn ang="0">
                  <a:pos x="273" y="98"/>
                </a:cxn>
                <a:cxn ang="0">
                  <a:pos x="290" y="107"/>
                </a:cxn>
                <a:cxn ang="0">
                  <a:pos x="290" y="127"/>
                </a:cxn>
                <a:cxn ang="0">
                  <a:pos x="290" y="156"/>
                </a:cxn>
                <a:cxn ang="0">
                  <a:pos x="298" y="205"/>
                </a:cxn>
                <a:cxn ang="0">
                  <a:pos x="298" y="244"/>
                </a:cxn>
                <a:cxn ang="0">
                  <a:pos x="307" y="264"/>
                </a:cxn>
                <a:cxn ang="0">
                  <a:pos x="298" y="284"/>
                </a:cxn>
                <a:cxn ang="0">
                  <a:pos x="290" y="293"/>
                </a:cxn>
                <a:cxn ang="0">
                  <a:pos x="247" y="274"/>
                </a:cxn>
                <a:cxn ang="0">
                  <a:pos x="230" y="264"/>
                </a:cxn>
                <a:cxn ang="0">
                  <a:pos x="221" y="244"/>
                </a:cxn>
                <a:cxn ang="0">
                  <a:pos x="213" y="235"/>
                </a:cxn>
                <a:cxn ang="0">
                  <a:pos x="204" y="235"/>
                </a:cxn>
                <a:cxn ang="0">
                  <a:pos x="0" y="274"/>
                </a:cxn>
                <a:cxn ang="0">
                  <a:pos x="0" y="274"/>
                </a:cxn>
                <a:cxn ang="0">
                  <a:pos x="0" y="254"/>
                </a:cxn>
              </a:cxnLst>
              <a:rect l="0" t="0" r="r" b="b"/>
              <a:pathLst>
                <a:path w="307" h="293">
                  <a:moveTo>
                    <a:pt x="0" y="254"/>
                  </a:moveTo>
                  <a:lnTo>
                    <a:pt x="17" y="235"/>
                  </a:lnTo>
                  <a:lnTo>
                    <a:pt x="25" y="225"/>
                  </a:lnTo>
                  <a:lnTo>
                    <a:pt x="34" y="205"/>
                  </a:lnTo>
                  <a:lnTo>
                    <a:pt x="34" y="205"/>
                  </a:lnTo>
                  <a:lnTo>
                    <a:pt x="25" y="195"/>
                  </a:lnTo>
                  <a:lnTo>
                    <a:pt x="17" y="186"/>
                  </a:lnTo>
                  <a:lnTo>
                    <a:pt x="25" y="166"/>
                  </a:lnTo>
                  <a:lnTo>
                    <a:pt x="42" y="166"/>
                  </a:lnTo>
                  <a:lnTo>
                    <a:pt x="59" y="166"/>
                  </a:lnTo>
                  <a:lnTo>
                    <a:pt x="85" y="166"/>
                  </a:lnTo>
                  <a:lnTo>
                    <a:pt x="119" y="156"/>
                  </a:lnTo>
                  <a:lnTo>
                    <a:pt x="136" y="137"/>
                  </a:lnTo>
                  <a:lnTo>
                    <a:pt x="145" y="127"/>
                  </a:lnTo>
                  <a:lnTo>
                    <a:pt x="145" y="117"/>
                  </a:lnTo>
                  <a:lnTo>
                    <a:pt x="136" y="98"/>
                  </a:lnTo>
                  <a:lnTo>
                    <a:pt x="136" y="88"/>
                  </a:lnTo>
                  <a:lnTo>
                    <a:pt x="145" y="78"/>
                  </a:lnTo>
                  <a:lnTo>
                    <a:pt x="153" y="68"/>
                  </a:lnTo>
                  <a:lnTo>
                    <a:pt x="153" y="58"/>
                  </a:lnTo>
                  <a:lnTo>
                    <a:pt x="170" y="29"/>
                  </a:lnTo>
                  <a:lnTo>
                    <a:pt x="196" y="9"/>
                  </a:lnTo>
                  <a:lnTo>
                    <a:pt x="256" y="0"/>
                  </a:lnTo>
                  <a:lnTo>
                    <a:pt x="264" y="19"/>
                  </a:lnTo>
                  <a:lnTo>
                    <a:pt x="273" y="29"/>
                  </a:lnTo>
                  <a:lnTo>
                    <a:pt x="273" y="49"/>
                  </a:lnTo>
                  <a:lnTo>
                    <a:pt x="273" y="58"/>
                  </a:lnTo>
                  <a:lnTo>
                    <a:pt x="273" y="68"/>
                  </a:lnTo>
                  <a:lnTo>
                    <a:pt x="273" y="78"/>
                  </a:lnTo>
                  <a:lnTo>
                    <a:pt x="273" y="98"/>
                  </a:lnTo>
                  <a:lnTo>
                    <a:pt x="290" y="107"/>
                  </a:lnTo>
                  <a:lnTo>
                    <a:pt x="290" y="127"/>
                  </a:lnTo>
                  <a:lnTo>
                    <a:pt x="290" y="156"/>
                  </a:lnTo>
                  <a:lnTo>
                    <a:pt x="298" y="205"/>
                  </a:lnTo>
                  <a:lnTo>
                    <a:pt x="298" y="244"/>
                  </a:lnTo>
                  <a:lnTo>
                    <a:pt x="307" y="264"/>
                  </a:lnTo>
                  <a:lnTo>
                    <a:pt x="298" y="284"/>
                  </a:lnTo>
                  <a:lnTo>
                    <a:pt x="290" y="293"/>
                  </a:lnTo>
                  <a:lnTo>
                    <a:pt x="247" y="274"/>
                  </a:lnTo>
                  <a:lnTo>
                    <a:pt x="230" y="264"/>
                  </a:lnTo>
                  <a:lnTo>
                    <a:pt x="221" y="244"/>
                  </a:lnTo>
                  <a:lnTo>
                    <a:pt x="213" y="235"/>
                  </a:lnTo>
                  <a:lnTo>
                    <a:pt x="204" y="235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104"/>
            <p:cNvSpPr/>
            <p:nvPr/>
          </p:nvSpPr>
          <p:spPr bwMode="auto">
            <a:xfrm>
              <a:off x="7199231" y="4786989"/>
              <a:ext cx="163407" cy="110409"/>
            </a:xfrm>
            <a:custGeom>
              <a:avLst/>
              <a:gdLst/>
              <a:ahLst/>
              <a:cxnLst>
                <a:cxn ang="0">
                  <a:pos x="9" y="39"/>
                </a:cxn>
                <a:cxn ang="0">
                  <a:pos x="17" y="39"/>
                </a:cxn>
                <a:cxn ang="0">
                  <a:pos x="17" y="49"/>
                </a:cxn>
                <a:cxn ang="0">
                  <a:pos x="26" y="49"/>
                </a:cxn>
                <a:cxn ang="0">
                  <a:pos x="60" y="30"/>
                </a:cxn>
                <a:cxn ang="0">
                  <a:pos x="60" y="20"/>
                </a:cxn>
                <a:cxn ang="0">
                  <a:pos x="68" y="20"/>
                </a:cxn>
                <a:cxn ang="0">
                  <a:pos x="77" y="20"/>
                </a:cxn>
                <a:cxn ang="0">
                  <a:pos x="77" y="0"/>
                </a:cxn>
                <a:cxn ang="0">
                  <a:pos x="86" y="0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94" y="10"/>
                </a:cxn>
                <a:cxn ang="0">
                  <a:pos x="103" y="0"/>
                </a:cxn>
                <a:cxn ang="0">
                  <a:pos x="103" y="10"/>
                </a:cxn>
                <a:cxn ang="0">
                  <a:pos x="103" y="10"/>
                </a:cxn>
                <a:cxn ang="0">
                  <a:pos x="86" y="20"/>
                </a:cxn>
                <a:cxn ang="0">
                  <a:pos x="68" y="39"/>
                </a:cxn>
                <a:cxn ang="0">
                  <a:pos x="51" y="49"/>
                </a:cxn>
                <a:cxn ang="0">
                  <a:pos x="43" y="59"/>
                </a:cxn>
                <a:cxn ang="0">
                  <a:pos x="34" y="59"/>
                </a:cxn>
                <a:cxn ang="0">
                  <a:pos x="17" y="69"/>
                </a:cxn>
                <a:cxn ang="0">
                  <a:pos x="9" y="69"/>
                </a:cxn>
                <a:cxn ang="0">
                  <a:pos x="0" y="59"/>
                </a:cxn>
                <a:cxn ang="0">
                  <a:pos x="9" y="39"/>
                </a:cxn>
                <a:cxn ang="0">
                  <a:pos x="9" y="39"/>
                </a:cxn>
              </a:cxnLst>
              <a:rect l="0" t="0" r="r" b="b"/>
              <a:pathLst>
                <a:path w="103" h="69">
                  <a:moveTo>
                    <a:pt x="9" y="39"/>
                  </a:moveTo>
                  <a:lnTo>
                    <a:pt x="17" y="39"/>
                  </a:lnTo>
                  <a:lnTo>
                    <a:pt x="17" y="49"/>
                  </a:lnTo>
                  <a:lnTo>
                    <a:pt x="26" y="49"/>
                  </a:lnTo>
                  <a:lnTo>
                    <a:pt x="60" y="30"/>
                  </a:lnTo>
                  <a:lnTo>
                    <a:pt x="60" y="20"/>
                  </a:lnTo>
                  <a:lnTo>
                    <a:pt x="68" y="20"/>
                  </a:lnTo>
                  <a:lnTo>
                    <a:pt x="77" y="20"/>
                  </a:lnTo>
                  <a:lnTo>
                    <a:pt x="77" y="0"/>
                  </a:lnTo>
                  <a:lnTo>
                    <a:pt x="86" y="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94" y="10"/>
                  </a:lnTo>
                  <a:lnTo>
                    <a:pt x="103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86" y="20"/>
                  </a:lnTo>
                  <a:lnTo>
                    <a:pt x="68" y="39"/>
                  </a:lnTo>
                  <a:lnTo>
                    <a:pt x="51" y="49"/>
                  </a:lnTo>
                  <a:lnTo>
                    <a:pt x="43" y="59"/>
                  </a:lnTo>
                  <a:lnTo>
                    <a:pt x="34" y="59"/>
                  </a:lnTo>
                  <a:lnTo>
                    <a:pt x="17" y="69"/>
                  </a:lnTo>
                  <a:lnTo>
                    <a:pt x="9" y="69"/>
                  </a:lnTo>
                  <a:lnTo>
                    <a:pt x="0" y="59"/>
                  </a:lnTo>
                  <a:lnTo>
                    <a:pt x="9" y="39"/>
                  </a:lnTo>
                  <a:lnTo>
                    <a:pt x="9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105"/>
            <p:cNvSpPr/>
            <p:nvPr/>
          </p:nvSpPr>
          <p:spPr bwMode="auto">
            <a:xfrm>
              <a:off x="7227554" y="4694982"/>
              <a:ext cx="135083" cy="140521"/>
            </a:xfrm>
            <a:custGeom>
              <a:avLst/>
              <a:gdLst/>
              <a:ahLst/>
              <a:cxnLst>
                <a:cxn ang="0">
                  <a:pos x="34" y="10"/>
                </a:cxn>
                <a:cxn ang="0">
                  <a:pos x="60" y="0"/>
                </a:cxn>
                <a:cxn ang="0">
                  <a:pos x="77" y="0"/>
                </a:cxn>
                <a:cxn ang="0">
                  <a:pos x="86" y="20"/>
                </a:cxn>
                <a:cxn ang="0">
                  <a:pos x="86" y="40"/>
                </a:cxn>
                <a:cxn ang="0">
                  <a:pos x="77" y="49"/>
                </a:cxn>
                <a:cxn ang="0">
                  <a:pos x="60" y="49"/>
                </a:cxn>
                <a:cxn ang="0">
                  <a:pos x="34" y="59"/>
                </a:cxn>
                <a:cxn ang="0">
                  <a:pos x="26" y="79"/>
                </a:cxn>
                <a:cxn ang="0">
                  <a:pos x="17" y="89"/>
                </a:cxn>
                <a:cxn ang="0">
                  <a:pos x="0" y="89"/>
                </a:cxn>
                <a:cxn ang="0">
                  <a:pos x="9" y="69"/>
                </a:cxn>
                <a:cxn ang="0">
                  <a:pos x="0" y="49"/>
                </a:cxn>
                <a:cxn ang="0">
                  <a:pos x="0" y="10"/>
                </a:cxn>
                <a:cxn ang="0">
                  <a:pos x="34" y="10"/>
                </a:cxn>
              </a:cxnLst>
              <a:rect l="0" t="0" r="r" b="b"/>
              <a:pathLst>
                <a:path w="86" h="89">
                  <a:moveTo>
                    <a:pt x="34" y="10"/>
                  </a:moveTo>
                  <a:lnTo>
                    <a:pt x="60" y="0"/>
                  </a:lnTo>
                  <a:lnTo>
                    <a:pt x="77" y="0"/>
                  </a:lnTo>
                  <a:lnTo>
                    <a:pt x="86" y="20"/>
                  </a:lnTo>
                  <a:lnTo>
                    <a:pt x="86" y="40"/>
                  </a:lnTo>
                  <a:lnTo>
                    <a:pt x="77" y="49"/>
                  </a:lnTo>
                  <a:lnTo>
                    <a:pt x="60" y="49"/>
                  </a:lnTo>
                  <a:lnTo>
                    <a:pt x="34" y="59"/>
                  </a:lnTo>
                  <a:lnTo>
                    <a:pt x="26" y="79"/>
                  </a:lnTo>
                  <a:lnTo>
                    <a:pt x="17" y="89"/>
                  </a:lnTo>
                  <a:lnTo>
                    <a:pt x="0" y="89"/>
                  </a:lnTo>
                  <a:lnTo>
                    <a:pt x="9" y="69"/>
                  </a:lnTo>
                  <a:lnTo>
                    <a:pt x="0" y="49"/>
                  </a:lnTo>
                  <a:lnTo>
                    <a:pt x="0" y="10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106"/>
            <p:cNvSpPr/>
            <p:nvPr/>
          </p:nvSpPr>
          <p:spPr bwMode="auto">
            <a:xfrm>
              <a:off x="7212304" y="4569516"/>
              <a:ext cx="285418" cy="155577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94" y="20"/>
                </a:cxn>
                <a:cxn ang="0">
                  <a:pos x="111" y="0"/>
                </a:cxn>
                <a:cxn ang="0">
                  <a:pos x="119" y="10"/>
                </a:cxn>
                <a:cxn ang="0">
                  <a:pos x="119" y="10"/>
                </a:cxn>
                <a:cxn ang="0">
                  <a:pos x="128" y="20"/>
                </a:cxn>
                <a:cxn ang="0">
                  <a:pos x="119" y="30"/>
                </a:cxn>
                <a:cxn ang="0">
                  <a:pos x="119" y="39"/>
                </a:cxn>
                <a:cxn ang="0">
                  <a:pos x="136" y="49"/>
                </a:cxn>
                <a:cxn ang="0">
                  <a:pos x="136" y="59"/>
                </a:cxn>
                <a:cxn ang="0">
                  <a:pos x="145" y="69"/>
                </a:cxn>
                <a:cxn ang="0">
                  <a:pos x="162" y="69"/>
                </a:cxn>
                <a:cxn ang="0">
                  <a:pos x="162" y="59"/>
                </a:cxn>
                <a:cxn ang="0">
                  <a:pos x="162" y="49"/>
                </a:cxn>
                <a:cxn ang="0">
                  <a:pos x="153" y="49"/>
                </a:cxn>
                <a:cxn ang="0">
                  <a:pos x="153" y="49"/>
                </a:cxn>
                <a:cxn ang="0">
                  <a:pos x="162" y="39"/>
                </a:cxn>
                <a:cxn ang="0">
                  <a:pos x="170" y="49"/>
                </a:cxn>
                <a:cxn ang="0">
                  <a:pos x="179" y="59"/>
                </a:cxn>
                <a:cxn ang="0">
                  <a:pos x="179" y="69"/>
                </a:cxn>
                <a:cxn ang="0">
                  <a:pos x="179" y="78"/>
                </a:cxn>
                <a:cxn ang="0">
                  <a:pos x="170" y="78"/>
                </a:cxn>
                <a:cxn ang="0">
                  <a:pos x="170" y="78"/>
                </a:cxn>
                <a:cxn ang="0">
                  <a:pos x="153" y="78"/>
                </a:cxn>
                <a:cxn ang="0">
                  <a:pos x="153" y="88"/>
                </a:cxn>
                <a:cxn ang="0">
                  <a:pos x="145" y="88"/>
                </a:cxn>
                <a:cxn ang="0">
                  <a:pos x="145" y="88"/>
                </a:cxn>
                <a:cxn ang="0">
                  <a:pos x="136" y="88"/>
                </a:cxn>
                <a:cxn ang="0">
                  <a:pos x="136" y="88"/>
                </a:cxn>
                <a:cxn ang="0">
                  <a:pos x="128" y="98"/>
                </a:cxn>
                <a:cxn ang="0">
                  <a:pos x="128" y="98"/>
                </a:cxn>
                <a:cxn ang="0">
                  <a:pos x="119" y="88"/>
                </a:cxn>
                <a:cxn ang="0">
                  <a:pos x="119" y="78"/>
                </a:cxn>
                <a:cxn ang="0">
                  <a:pos x="111" y="78"/>
                </a:cxn>
                <a:cxn ang="0">
                  <a:pos x="102" y="69"/>
                </a:cxn>
                <a:cxn ang="0">
                  <a:pos x="85" y="78"/>
                </a:cxn>
                <a:cxn ang="0">
                  <a:pos x="42" y="88"/>
                </a:cxn>
                <a:cxn ang="0">
                  <a:pos x="8" y="88"/>
                </a:cxn>
                <a:cxn ang="0">
                  <a:pos x="0" y="39"/>
                </a:cxn>
              </a:cxnLst>
              <a:rect l="0" t="0" r="r" b="b"/>
              <a:pathLst>
                <a:path w="179" h="98">
                  <a:moveTo>
                    <a:pt x="0" y="39"/>
                  </a:moveTo>
                  <a:lnTo>
                    <a:pt x="94" y="20"/>
                  </a:lnTo>
                  <a:lnTo>
                    <a:pt x="111" y="0"/>
                  </a:lnTo>
                  <a:lnTo>
                    <a:pt x="119" y="10"/>
                  </a:lnTo>
                  <a:lnTo>
                    <a:pt x="119" y="10"/>
                  </a:lnTo>
                  <a:lnTo>
                    <a:pt x="128" y="20"/>
                  </a:lnTo>
                  <a:lnTo>
                    <a:pt x="119" y="30"/>
                  </a:lnTo>
                  <a:lnTo>
                    <a:pt x="119" y="39"/>
                  </a:lnTo>
                  <a:lnTo>
                    <a:pt x="136" y="49"/>
                  </a:lnTo>
                  <a:lnTo>
                    <a:pt x="136" y="59"/>
                  </a:lnTo>
                  <a:lnTo>
                    <a:pt x="145" y="69"/>
                  </a:lnTo>
                  <a:lnTo>
                    <a:pt x="162" y="69"/>
                  </a:lnTo>
                  <a:lnTo>
                    <a:pt x="162" y="59"/>
                  </a:lnTo>
                  <a:lnTo>
                    <a:pt x="162" y="49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62" y="39"/>
                  </a:lnTo>
                  <a:lnTo>
                    <a:pt x="170" y="49"/>
                  </a:lnTo>
                  <a:lnTo>
                    <a:pt x="179" y="59"/>
                  </a:lnTo>
                  <a:lnTo>
                    <a:pt x="179" y="69"/>
                  </a:lnTo>
                  <a:lnTo>
                    <a:pt x="179" y="78"/>
                  </a:lnTo>
                  <a:lnTo>
                    <a:pt x="170" y="78"/>
                  </a:lnTo>
                  <a:lnTo>
                    <a:pt x="170" y="78"/>
                  </a:lnTo>
                  <a:lnTo>
                    <a:pt x="153" y="78"/>
                  </a:lnTo>
                  <a:lnTo>
                    <a:pt x="153" y="88"/>
                  </a:lnTo>
                  <a:lnTo>
                    <a:pt x="145" y="88"/>
                  </a:lnTo>
                  <a:lnTo>
                    <a:pt x="145" y="88"/>
                  </a:lnTo>
                  <a:lnTo>
                    <a:pt x="136" y="88"/>
                  </a:lnTo>
                  <a:lnTo>
                    <a:pt x="136" y="8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19" y="88"/>
                  </a:lnTo>
                  <a:lnTo>
                    <a:pt x="119" y="78"/>
                  </a:lnTo>
                  <a:lnTo>
                    <a:pt x="111" y="78"/>
                  </a:lnTo>
                  <a:lnTo>
                    <a:pt x="102" y="69"/>
                  </a:lnTo>
                  <a:lnTo>
                    <a:pt x="85" y="78"/>
                  </a:lnTo>
                  <a:lnTo>
                    <a:pt x="42" y="88"/>
                  </a:lnTo>
                  <a:lnTo>
                    <a:pt x="8" y="8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107"/>
            <p:cNvSpPr/>
            <p:nvPr/>
          </p:nvSpPr>
          <p:spPr bwMode="auto">
            <a:xfrm>
              <a:off x="7349565" y="4679925"/>
              <a:ext cx="67542" cy="9200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17" y="49"/>
                </a:cxn>
                <a:cxn ang="0">
                  <a:pos x="26" y="39"/>
                </a:cxn>
                <a:cxn ang="0">
                  <a:pos x="26" y="29"/>
                </a:cxn>
                <a:cxn ang="0">
                  <a:pos x="26" y="29"/>
                </a:cxn>
                <a:cxn ang="0">
                  <a:pos x="26" y="19"/>
                </a:cxn>
                <a:cxn ang="0">
                  <a:pos x="34" y="29"/>
                </a:cxn>
                <a:cxn ang="0">
                  <a:pos x="34" y="29"/>
                </a:cxn>
                <a:cxn ang="0">
                  <a:pos x="34" y="39"/>
                </a:cxn>
                <a:cxn ang="0">
                  <a:pos x="43" y="29"/>
                </a:cxn>
                <a:cxn ang="0">
                  <a:pos x="43" y="29"/>
                </a:cxn>
                <a:cxn ang="0">
                  <a:pos x="43" y="29"/>
                </a:cxn>
                <a:cxn ang="0">
                  <a:pos x="34" y="19"/>
                </a:cxn>
                <a:cxn ang="0">
                  <a:pos x="34" y="9"/>
                </a:cxn>
                <a:cxn ang="0">
                  <a:pos x="26" y="9"/>
                </a:cxn>
                <a:cxn ang="0">
                  <a:pos x="17" y="0"/>
                </a:cxn>
                <a:cxn ang="0">
                  <a:pos x="0" y="9"/>
                </a:cxn>
                <a:cxn ang="0">
                  <a:pos x="9" y="29"/>
                </a:cxn>
                <a:cxn ang="0">
                  <a:pos x="9" y="49"/>
                </a:cxn>
                <a:cxn ang="0">
                  <a:pos x="0" y="58"/>
                </a:cxn>
              </a:cxnLst>
              <a:rect l="0" t="0" r="r" b="b"/>
              <a:pathLst>
                <a:path w="43" h="58">
                  <a:moveTo>
                    <a:pt x="0" y="58"/>
                  </a:moveTo>
                  <a:lnTo>
                    <a:pt x="17" y="49"/>
                  </a:lnTo>
                  <a:lnTo>
                    <a:pt x="26" y="3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6" y="19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3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34" y="19"/>
                  </a:lnTo>
                  <a:lnTo>
                    <a:pt x="34" y="9"/>
                  </a:lnTo>
                  <a:lnTo>
                    <a:pt x="26" y="9"/>
                  </a:lnTo>
                  <a:lnTo>
                    <a:pt x="17" y="0"/>
                  </a:lnTo>
                  <a:lnTo>
                    <a:pt x="0" y="9"/>
                  </a:lnTo>
                  <a:lnTo>
                    <a:pt x="9" y="29"/>
                  </a:lnTo>
                  <a:lnTo>
                    <a:pt x="9" y="4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108"/>
            <p:cNvSpPr/>
            <p:nvPr/>
          </p:nvSpPr>
          <p:spPr bwMode="auto">
            <a:xfrm>
              <a:off x="7160013" y="4352043"/>
              <a:ext cx="135083" cy="27937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85" y="0"/>
                </a:cxn>
                <a:cxn ang="0">
                  <a:pos x="85" y="20"/>
                </a:cxn>
                <a:cxn ang="0">
                  <a:pos x="85" y="20"/>
                </a:cxn>
                <a:cxn ang="0">
                  <a:pos x="85" y="39"/>
                </a:cxn>
                <a:cxn ang="0">
                  <a:pos x="76" y="49"/>
                </a:cxn>
                <a:cxn ang="0">
                  <a:pos x="76" y="59"/>
                </a:cxn>
                <a:cxn ang="0">
                  <a:pos x="68" y="59"/>
                </a:cxn>
                <a:cxn ang="0">
                  <a:pos x="76" y="69"/>
                </a:cxn>
                <a:cxn ang="0">
                  <a:pos x="68" y="88"/>
                </a:cxn>
                <a:cxn ang="0">
                  <a:pos x="68" y="108"/>
                </a:cxn>
                <a:cxn ang="0">
                  <a:pos x="68" y="127"/>
                </a:cxn>
                <a:cxn ang="0">
                  <a:pos x="68" y="147"/>
                </a:cxn>
                <a:cxn ang="0">
                  <a:pos x="76" y="167"/>
                </a:cxn>
                <a:cxn ang="0">
                  <a:pos x="34" y="176"/>
                </a:cxn>
                <a:cxn ang="0">
                  <a:pos x="34" y="147"/>
                </a:cxn>
                <a:cxn ang="0">
                  <a:pos x="34" y="127"/>
                </a:cxn>
                <a:cxn ang="0">
                  <a:pos x="17" y="118"/>
                </a:cxn>
                <a:cxn ang="0">
                  <a:pos x="17" y="98"/>
                </a:cxn>
                <a:cxn ang="0">
                  <a:pos x="17" y="88"/>
                </a:cxn>
                <a:cxn ang="0">
                  <a:pos x="17" y="78"/>
                </a:cxn>
                <a:cxn ang="0">
                  <a:pos x="17" y="69"/>
                </a:cxn>
                <a:cxn ang="0">
                  <a:pos x="17" y="49"/>
                </a:cxn>
                <a:cxn ang="0">
                  <a:pos x="8" y="39"/>
                </a:cxn>
                <a:cxn ang="0">
                  <a:pos x="0" y="20"/>
                </a:cxn>
              </a:cxnLst>
              <a:rect l="0" t="0" r="r" b="b"/>
              <a:pathLst>
                <a:path w="85" h="176">
                  <a:moveTo>
                    <a:pt x="0" y="20"/>
                  </a:moveTo>
                  <a:lnTo>
                    <a:pt x="85" y="0"/>
                  </a:lnTo>
                  <a:lnTo>
                    <a:pt x="85" y="20"/>
                  </a:lnTo>
                  <a:lnTo>
                    <a:pt x="85" y="20"/>
                  </a:lnTo>
                  <a:lnTo>
                    <a:pt x="85" y="39"/>
                  </a:lnTo>
                  <a:lnTo>
                    <a:pt x="76" y="49"/>
                  </a:lnTo>
                  <a:lnTo>
                    <a:pt x="76" y="59"/>
                  </a:lnTo>
                  <a:lnTo>
                    <a:pt x="68" y="59"/>
                  </a:lnTo>
                  <a:lnTo>
                    <a:pt x="76" y="69"/>
                  </a:lnTo>
                  <a:lnTo>
                    <a:pt x="68" y="88"/>
                  </a:lnTo>
                  <a:lnTo>
                    <a:pt x="68" y="108"/>
                  </a:lnTo>
                  <a:lnTo>
                    <a:pt x="68" y="127"/>
                  </a:lnTo>
                  <a:lnTo>
                    <a:pt x="68" y="147"/>
                  </a:lnTo>
                  <a:lnTo>
                    <a:pt x="76" y="167"/>
                  </a:lnTo>
                  <a:lnTo>
                    <a:pt x="34" y="176"/>
                  </a:lnTo>
                  <a:lnTo>
                    <a:pt x="34" y="147"/>
                  </a:lnTo>
                  <a:lnTo>
                    <a:pt x="34" y="127"/>
                  </a:lnTo>
                  <a:lnTo>
                    <a:pt x="17" y="118"/>
                  </a:lnTo>
                  <a:lnTo>
                    <a:pt x="17" y="98"/>
                  </a:lnTo>
                  <a:lnTo>
                    <a:pt x="17" y="88"/>
                  </a:lnTo>
                  <a:lnTo>
                    <a:pt x="17" y="78"/>
                  </a:lnTo>
                  <a:lnTo>
                    <a:pt x="17" y="69"/>
                  </a:lnTo>
                  <a:lnTo>
                    <a:pt x="17" y="49"/>
                  </a:lnTo>
                  <a:lnTo>
                    <a:pt x="8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109"/>
            <p:cNvSpPr/>
            <p:nvPr/>
          </p:nvSpPr>
          <p:spPr bwMode="auto">
            <a:xfrm>
              <a:off x="7266772" y="4306876"/>
              <a:ext cx="135083" cy="311154"/>
            </a:xfrm>
            <a:custGeom>
              <a:avLst/>
              <a:gdLst/>
              <a:ahLst/>
              <a:cxnLst>
                <a:cxn ang="0">
                  <a:pos x="17" y="29"/>
                </a:cxn>
                <a:cxn ang="0">
                  <a:pos x="17" y="9"/>
                </a:cxn>
                <a:cxn ang="0">
                  <a:pos x="25" y="0"/>
                </a:cxn>
                <a:cxn ang="0">
                  <a:pos x="34" y="9"/>
                </a:cxn>
                <a:cxn ang="0">
                  <a:pos x="68" y="117"/>
                </a:cxn>
                <a:cxn ang="0">
                  <a:pos x="68" y="137"/>
                </a:cxn>
                <a:cxn ang="0">
                  <a:pos x="77" y="147"/>
                </a:cxn>
                <a:cxn ang="0">
                  <a:pos x="85" y="176"/>
                </a:cxn>
                <a:cxn ang="0">
                  <a:pos x="77" y="166"/>
                </a:cxn>
                <a:cxn ang="0">
                  <a:pos x="60" y="186"/>
                </a:cxn>
                <a:cxn ang="0">
                  <a:pos x="8" y="196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37"/>
                </a:cxn>
                <a:cxn ang="0">
                  <a:pos x="0" y="117"/>
                </a:cxn>
                <a:cxn ang="0">
                  <a:pos x="8" y="107"/>
                </a:cxn>
                <a:cxn ang="0">
                  <a:pos x="8" y="98"/>
                </a:cxn>
                <a:cxn ang="0">
                  <a:pos x="0" y="88"/>
                </a:cxn>
                <a:cxn ang="0">
                  <a:pos x="8" y="88"/>
                </a:cxn>
                <a:cxn ang="0">
                  <a:pos x="8" y="88"/>
                </a:cxn>
                <a:cxn ang="0">
                  <a:pos x="8" y="88"/>
                </a:cxn>
                <a:cxn ang="0">
                  <a:pos x="8" y="88"/>
                </a:cxn>
                <a:cxn ang="0">
                  <a:pos x="8" y="78"/>
                </a:cxn>
                <a:cxn ang="0">
                  <a:pos x="17" y="68"/>
                </a:cxn>
                <a:cxn ang="0">
                  <a:pos x="17" y="49"/>
                </a:cxn>
                <a:cxn ang="0">
                  <a:pos x="17" y="49"/>
                </a:cxn>
                <a:cxn ang="0">
                  <a:pos x="17" y="29"/>
                </a:cxn>
              </a:cxnLst>
              <a:rect l="0" t="0" r="r" b="b"/>
              <a:pathLst>
                <a:path w="85" h="196">
                  <a:moveTo>
                    <a:pt x="17" y="29"/>
                  </a:moveTo>
                  <a:lnTo>
                    <a:pt x="17" y="9"/>
                  </a:lnTo>
                  <a:lnTo>
                    <a:pt x="25" y="0"/>
                  </a:lnTo>
                  <a:lnTo>
                    <a:pt x="34" y="9"/>
                  </a:lnTo>
                  <a:lnTo>
                    <a:pt x="68" y="117"/>
                  </a:lnTo>
                  <a:lnTo>
                    <a:pt x="68" y="137"/>
                  </a:lnTo>
                  <a:lnTo>
                    <a:pt x="77" y="147"/>
                  </a:lnTo>
                  <a:lnTo>
                    <a:pt x="85" y="176"/>
                  </a:lnTo>
                  <a:lnTo>
                    <a:pt x="77" y="166"/>
                  </a:lnTo>
                  <a:lnTo>
                    <a:pt x="60" y="186"/>
                  </a:lnTo>
                  <a:lnTo>
                    <a:pt x="8" y="196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8" y="107"/>
                  </a:lnTo>
                  <a:lnTo>
                    <a:pt x="8" y="98"/>
                  </a:lnTo>
                  <a:lnTo>
                    <a:pt x="0" y="88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78"/>
                  </a:lnTo>
                  <a:lnTo>
                    <a:pt x="17" y="6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110"/>
            <p:cNvSpPr/>
            <p:nvPr/>
          </p:nvSpPr>
          <p:spPr bwMode="auto">
            <a:xfrm>
              <a:off x="7305990" y="4025835"/>
              <a:ext cx="313742" cy="560410"/>
            </a:xfrm>
            <a:custGeom>
              <a:avLst/>
              <a:gdLst/>
              <a:ahLst/>
              <a:cxnLst>
                <a:cxn ang="0">
                  <a:pos x="9" y="177"/>
                </a:cxn>
                <a:cxn ang="0">
                  <a:pos x="18" y="167"/>
                </a:cxn>
                <a:cxn ang="0">
                  <a:pos x="18" y="167"/>
                </a:cxn>
                <a:cxn ang="0">
                  <a:pos x="18" y="147"/>
                </a:cxn>
                <a:cxn ang="0">
                  <a:pos x="26" y="147"/>
                </a:cxn>
                <a:cxn ang="0">
                  <a:pos x="35" y="128"/>
                </a:cxn>
                <a:cxn ang="0">
                  <a:pos x="26" y="118"/>
                </a:cxn>
                <a:cxn ang="0">
                  <a:pos x="26" y="98"/>
                </a:cxn>
                <a:cxn ang="0">
                  <a:pos x="35" y="89"/>
                </a:cxn>
                <a:cxn ang="0">
                  <a:pos x="35" y="79"/>
                </a:cxn>
                <a:cxn ang="0">
                  <a:pos x="26" y="69"/>
                </a:cxn>
                <a:cxn ang="0">
                  <a:pos x="52" y="0"/>
                </a:cxn>
                <a:cxn ang="0">
                  <a:pos x="60" y="0"/>
                </a:cxn>
                <a:cxn ang="0">
                  <a:pos x="60" y="10"/>
                </a:cxn>
                <a:cxn ang="0">
                  <a:pos x="69" y="20"/>
                </a:cxn>
                <a:cxn ang="0">
                  <a:pos x="77" y="0"/>
                </a:cxn>
                <a:cxn ang="0">
                  <a:pos x="94" y="0"/>
                </a:cxn>
                <a:cxn ang="0">
                  <a:pos x="120" y="10"/>
                </a:cxn>
                <a:cxn ang="0">
                  <a:pos x="128" y="49"/>
                </a:cxn>
                <a:cxn ang="0">
                  <a:pos x="145" y="98"/>
                </a:cxn>
                <a:cxn ang="0">
                  <a:pos x="154" y="108"/>
                </a:cxn>
                <a:cxn ang="0">
                  <a:pos x="163" y="108"/>
                </a:cxn>
                <a:cxn ang="0">
                  <a:pos x="163" y="128"/>
                </a:cxn>
                <a:cxn ang="0">
                  <a:pos x="171" y="138"/>
                </a:cxn>
                <a:cxn ang="0">
                  <a:pos x="188" y="138"/>
                </a:cxn>
                <a:cxn ang="0">
                  <a:pos x="197" y="147"/>
                </a:cxn>
                <a:cxn ang="0">
                  <a:pos x="188" y="167"/>
                </a:cxn>
                <a:cxn ang="0">
                  <a:pos x="171" y="186"/>
                </a:cxn>
                <a:cxn ang="0">
                  <a:pos x="163" y="196"/>
                </a:cxn>
                <a:cxn ang="0">
                  <a:pos x="145" y="196"/>
                </a:cxn>
                <a:cxn ang="0">
                  <a:pos x="137" y="206"/>
                </a:cxn>
                <a:cxn ang="0">
                  <a:pos x="137" y="216"/>
                </a:cxn>
                <a:cxn ang="0">
                  <a:pos x="120" y="216"/>
                </a:cxn>
                <a:cxn ang="0">
                  <a:pos x="120" y="235"/>
                </a:cxn>
                <a:cxn ang="0">
                  <a:pos x="111" y="245"/>
                </a:cxn>
                <a:cxn ang="0">
                  <a:pos x="103" y="255"/>
                </a:cxn>
                <a:cxn ang="0">
                  <a:pos x="86" y="265"/>
                </a:cxn>
                <a:cxn ang="0">
                  <a:pos x="86" y="265"/>
                </a:cxn>
                <a:cxn ang="0">
                  <a:pos x="77" y="275"/>
                </a:cxn>
                <a:cxn ang="0">
                  <a:pos x="69" y="284"/>
                </a:cxn>
                <a:cxn ang="0">
                  <a:pos x="69" y="294"/>
                </a:cxn>
                <a:cxn ang="0">
                  <a:pos x="60" y="314"/>
                </a:cxn>
                <a:cxn ang="0">
                  <a:pos x="60" y="324"/>
                </a:cxn>
                <a:cxn ang="0">
                  <a:pos x="60" y="333"/>
                </a:cxn>
                <a:cxn ang="0">
                  <a:pos x="60" y="353"/>
                </a:cxn>
                <a:cxn ang="0">
                  <a:pos x="52" y="324"/>
                </a:cxn>
                <a:cxn ang="0">
                  <a:pos x="43" y="314"/>
                </a:cxn>
                <a:cxn ang="0">
                  <a:pos x="43" y="294"/>
                </a:cxn>
                <a:cxn ang="0">
                  <a:pos x="9" y="186"/>
                </a:cxn>
                <a:cxn ang="0">
                  <a:pos x="0" y="177"/>
                </a:cxn>
                <a:cxn ang="0">
                  <a:pos x="9" y="177"/>
                </a:cxn>
              </a:cxnLst>
              <a:rect l="0" t="0" r="r" b="b"/>
              <a:pathLst>
                <a:path w="197" h="353">
                  <a:moveTo>
                    <a:pt x="9" y="177"/>
                  </a:moveTo>
                  <a:lnTo>
                    <a:pt x="18" y="167"/>
                  </a:lnTo>
                  <a:lnTo>
                    <a:pt x="18" y="167"/>
                  </a:lnTo>
                  <a:lnTo>
                    <a:pt x="18" y="147"/>
                  </a:lnTo>
                  <a:lnTo>
                    <a:pt x="26" y="147"/>
                  </a:lnTo>
                  <a:lnTo>
                    <a:pt x="35" y="128"/>
                  </a:lnTo>
                  <a:lnTo>
                    <a:pt x="26" y="118"/>
                  </a:lnTo>
                  <a:lnTo>
                    <a:pt x="26" y="98"/>
                  </a:lnTo>
                  <a:lnTo>
                    <a:pt x="35" y="89"/>
                  </a:lnTo>
                  <a:lnTo>
                    <a:pt x="35" y="79"/>
                  </a:lnTo>
                  <a:lnTo>
                    <a:pt x="26" y="69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60" y="10"/>
                  </a:lnTo>
                  <a:lnTo>
                    <a:pt x="69" y="20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120" y="10"/>
                  </a:lnTo>
                  <a:lnTo>
                    <a:pt x="128" y="49"/>
                  </a:lnTo>
                  <a:lnTo>
                    <a:pt x="145" y="98"/>
                  </a:lnTo>
                  <a:lnTo>
                    <a:pt x="154" y="108"/>
                  </a:lnTo>
                  <a:lnTo>
                    <a:pt x="163" y="108"/>
                  </a:lnTo>
                  <a:lnTo>
                    <a:pt x="163" y="128"/>
                  </a:lnTo>
                  <a:lnTo>
                    <a:pt x="171" y="138"/>
                  </a:lnTo>
                  <a:lnTo>
                    <a:pt x="188" y="138"/>
                  </a:lnTo>
                  <a:lnTo>
                    <a:pt x="197" y="147"/>
                  </a:lnTo>
                  <a:lnTo>
                    <a:pt x="188" y="167"/>
                  </a:lnTo>
                  <a:lnTo>
                    <a:pt x="171" y="186"/>
                  </a:lnTo>
                  <a:lnTo>
                    <a:pt x="163" y="196"/>
                  </a:lnTo>
                  <a:lnTo>
                    <a:pt x="145" y="196"/>
                  </a:lnTo>
                  <a:lnTo>
                    <a:pt x="137" y="206"/>
                  </a:lnTo>
                  <a:lnTo>
                    <a:pt x="137" y="216"/>
                  </a:lnTo>
                  <a:lnTo>
                    <a:pt x="120" y="216"/>
                  </a:lnTo>
                  <a:lnTo>
                    <a:pt x="120" y="235"/>
                  </a:lnTo>
                  <a:lnTo>
                    <a:pt x="111" y="245"/>
                  </a:lnTo>
                  <a:lnTo>
                    <a:pt x="103" y="255"/>
                  </a:lnTo>
                  <a:lnTo>
                    <a:pt x="86" y="265"/>
                  </a:lnTo>
                  <a:lnTo>
                    <a:pt x="86" y="265"/>
                  </a:lnTo>
                  <a:lnTo>
                    <a:pt x="77" y="275"/>
                  </a:lnTo>
                  <a:lnTo>
                    <a:pt x="69" y="284"/>
                  </a:lnTo>
                  <a:lnTo>
                    <a:pt x="69" y="294"/>
                  </a:lnTo>
                  <a:lnTo>
                    <a:pt x="60" y="314"/>
                  </a:lnTo>
                  <a:lnTo>
                    <a:pt x="60" y="324"/>
                  </a:lnTo>
                  <a:lnTo>
                    <a:pt x="60" y="333"/>
                  </a:lnTo>
                  <a:lnTo>
                    <a:pt x="60" y="353"/>
                  </a:lnTo>
                  <a:lnTo>
                    <a:pt x="52" y="324"/>
                  </a:lnTo>
                  <a:lnTo>
                    <a:pt x="43" y="314"/>
                  </a:lnTo>
                  <a:lnTo>
                    <a:pt x="43" y="294"/>
                  </a:lnTo>
                  <a:lnTo>
                    <a:pt x="9" y="186"/>
                  </a:lnTo>
                  <a:lnTo>
                    <a:pt x="0" y="177"/>
                  </a:lnTo>
                  <a:lnTo>
                    <a:pt x="9" y="177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111"/>
            <p:cNvSpPr/>
            <p:nvPr/>
          </p:nvSpPr>
          <p:spPr bwMode="auto">
            <a:xfrm>
              <a:off x="2512705" y="5720450"/>
              <a:ext cx="111118" cy="125466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19"/>
                </a:cxn>
                <a:cxn ang="0">
                  <a:pos x="9" y="19"/>
                </a:cxn>
                <a:cxn ang="0">
                  <a:pos x="0" y="29"/>
                </a:cxn>
                <a:cxn ang="0">
                  <a:pos x="9" y="29"/>
                </a:cxn>
                <a:cxn ang="0">
                  <a:pos x="9" y="49"/>
                </a:cxn>
                <a:cxn ang="0">
                  <a:pos x="9" y="58"/>
                </a:cxn>
                <a:cxn ang="0">
                  <a:pos x="9" y="68"/>
                </a:cxn>
                <a:cxn ang="0">
                  <a:pos x="18" y="78"/>
                </a:cxn>
                <a:cxn ang="0">
                  <a:pos x="35" y="78"/>
                </a:cxn>
                <a:cxn ang="0">
                  <a:pos x="35" y="68"/>
                </a:cxn>
                <a:cxn ang="0">
                  <a:pos x="43" y="58"/>
                </a:cxn>
                <a:cxn ang="0">
                  <a:pos x="52" y="58"/>
                </a:cxn>
                <a:cxn ang="0">
                  <a:pos x="69" y="49"/>
                </a:cxn>
                <a:cxn ang="0">
                  <a:pos x="60" y="39"/>
                </a:cxn>
                <a:cxn ang="0">
                  <a:pos x="52" y="19"/>
                </a:cxn>
                <a:cxn ang="0">
                  <a:pos x="35" y="9"/>
                </a:cxn>
                <a:cxn ang="0">
                  <a:pos x="35" y="0"/>
                </a:cxn>
                <a:cxn ang="0">
                  <a:pos x="18" y="0"/>
                </a:cxn>
                <a:cxn ang="0">
                  <a:pos x="18" y="9"/>
                </a:cxn>
              </a:cxnLst>
              <a:rect l="0" t="0" r="r" b="b"/>
              <a:pathLst>
                <a:path w="69" h="78">
                  <a:moveTo>
                    <a:pt x="18" y="9"/>
                  </a:moveTo>
                  <a:lnTo>
                    <a:pt x="18" y="19"/>
                  </a:lnTo>
                  <a:lnTo>
                    <a:pt x="9" y="19"/>
                  </a:lnTo>
                  <a:lnTo>
                    <a:pt x="0" y="29"/>
                  </a:lnTo>
                  <a:lnTo>
                    <a:pt x="9" y="29"/>
                  </a:lnTo>
                  <a:lnTo>
                    <a:pt x="9" y="49"/>
                  </a:lnTo>
                  <a:lnTo>
                    <a:pt x="9" y="58"/>
                  </a:lnTo>
                  <a:lnTo>
                    <a:pt x="9" y="68"/>
                  </a:lnTo>
                  <a:lnTo>
                    <a:pt x="18" y="78"/>
                  </a:lnTo>
                  <a:lnTo>
                    <a:pt x="35" y="78"/>
                  </a:lnTo>
                  <a:lnTo>
                    <a:pt x="35" y="68"/>
                  </a:lnTo>
                  <a:lnTo>
                    <a:pt x="43" y="58"/>
                  </a:lnTo>
                  <a:lnTo>
                    <a:pt x="52" y="58"/>
                  </a:lnTo>
                  <a:lnTo>
                    <a:pt x="69" y="49"/>
                  </a:lnTo>
                  <a:lnTo>
                    <a:pt x="60" y="39"/>
                  </a:lnTo>
                  <a:lnTo>
                    <a:pt x="52" y="19"/>
                  </a:lnTo>
                  <a:lnTo>
                    <a:pt x="35" y="9"/>
                  </a:lnTo>
                  <a:lnTo>
                    <a:pt x="35" y="0"/>
                  </a:lnTo>
                  <a:lnTo>
                    <a:pt x="18" y="0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auto">
            <a:xfrm>
              <a:off x="3340636" y="5362456"/>
              <a:ext cx="557764" cy="2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LAX</a:t>
              </a: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113"/>
            <p:cNvSpPr/>
            <p:nvPr/>
          </p:nvSpPr>
          <p:spPr bwMode="auto">
            <a:xfrm>
              <a:off x="7417108" y="4602974"/>
              <a:ext cx="65363" cy="61897"/>
            </a:xfrm>
            <a:custGeom>
              <a:avLst/>
              <a:gdLst/>
              <a:ahLst/>
              <a:cxnLst>
                <a:cxn ang="0">
                  <a:pos x="42" y="39"/>
                </a:cxn>
                <a:cxn ang="0">
                  <a:pos x="42" y="10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42" y="39"/>
                </a:cxn>
              </a:cxnLst>
              <a:rect l="0" t="0" r="r" b="b"/>
              <a:pathLst>
                <a:path w="42" h="39">
                  <a:moveTo>
                    <a:pt x="42" y="39"/>
                  </a:moveTo>
                  <a:lnTo>
                    <a:pt x="42" y="1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42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114"/>
            <p:cNvSpPr/>
            <p:nvPr/>
          </p:nvSpPr>
          <p:spPr bwMode="auto">
            <a:xfrm>
              <a:off x="6968282" y="6607070"/>
              <a:ext cx="80614" cy="45168"/>
            </a:xfrm>
            <a:custGeom>
              <a:avLst/>
              <a:gdLst/>
              <a:ahLst/>
              <a:cxnLst>
                <a:cxn ang="0">
                  <a:pos x="51" y="10"/>
                </a:cxn>
                <a:cxn ang="0">
                  <a:pos x="43" y="29"/>
                </a:cxn>
                <a:cxn ang="0">
                  <a:pos x="0" y="19"/>
                </a:cxn>
                <a:cxn ang="0">
                  <a:pos x="9" y="0"/>
                </a:cxn>
                <a:cxn ang="0">
                  <a:pos x="51" y="10"/>
                </a:cxn>
              </a:cxnLst>
              <a:rect l="0" t="0" r="r" b="b"/>
              <a:pathLst>
                <a:path w="51" h="29">
                  <a:moveTo>
                    <a:pt x="51" y="10"/>
                  </a:moveTo>
                  <a:lnTo>
                    <a:pt x="43" y="29"/>
                  </a:lnTo>
                  <a:lnTo>
                    <a:pt x="0" y="19"/>
                  </a:lnTo>
                  <a:lnTo>
                    <a:pt x="9" y="0"/>
                  </a:lnTo>
                  <a:lnTo>
                    <a:pt x="51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115"/>
            <p:cNvSpPr/>
            <p:nvPr/>
          </p:nvSpPr>
          <p:spPr bwMode="auto">
            <a:xfrm>
              <a:off x="6983533" y="4648142"/>
              <a:ext cx="498938" cy="1975657"/>
            </a:xfrm>
            <a:custGeom>
              <a:avLst/>
              <a:gdLst/>
              <a:ahLst/>
              <a:cxnLst>
                <a:cxn ang="0">
                  <a:pos x="315" y="10"/>
                </a:cxn>
                <a:cxn ang="0">
                  <a:pos x="273" y="0"/>
                </a:cxn>
                <a:cxn ang="0">
                  <a:pos x="0" y="1234"/>
                </a:cxn>
                <a:cxn ang="0">
                  <a:pos x="42" y="1244"/>
                </a:cxn>
                <a:cxn ang="0">
                  <a:pos x="315" y="10"/>
                </a:cxn>
              </a:cxnLst>
              <a:rect l="0" t="0" r="r" b="b"/>
              <a:pathLst>
                <a:path w="315" h="1244">
                  <a:moveTo>
                    <a:pt x="315" y="10"/>
                  </a:moveTo>
                  <a:lnTo>
                    <a:pt x="273" y="0"/>
                  </a:lnTo>
                  <a:lnTo>
                    <a:pt x="0" y="1234"/>
                  </a:lnTo>
                  <a:lnTo>
                    <a:pt x="42" y="1244"/>
                  </a:lnTo>
                  <a:lnTo>
                    <a:pt x="315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116"/>
            <p:cNvSpPr/>
            <p:nvPr/>
          </p:nvSpPr>
          <p:spPr bwMode="auto">
            <a:xfrm>
              <a:off x="7428001" y="4602974"/>
              <a:ext cx="69721" cy="76952"/>
            </a:xfrm>
            <a:custGeom>
              <a:avLst/>
              <a:gdLst/>
              <a:ahLst/>
              <a:cxnLst>
                <a:cxn ang="0">
                  <a:pos x="26" y="49"/>
                </a:cxn>
                <a:cxn ang="0">
                  <a:pos x="43" y="39"/>
                </a:cxn>
                <a:cxn ang="0">
                  <a:pos x="17" y="0"/>
                </a:cxn>
                <a:cxn ang="0">
                  <a:pos x="0" y="10"/>
                </a:cxn>
                <a:cxn ang="0">
                  <a:pos x="26" y="49"/>
                </a:cxn>
              </a:cxnLst>
              <a:rect l="0" t="0" r="r" b="b"/>
              <a:pathLst>
                <a:path w="43" h="49">
                  <a:moveTo>
                    <a:pt x="26" y="49"/>
                  </a:moveTo>
                  <a:lnTo>
                    <a:pt x="43" y="39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117"/>
            <p:cNvSpPr/>
            <p:nvPr/>
          </p:nvSpPr>
          <p:spPr bwMode="auto">
            <a:xfrm>
              <a:off x="6103311" y="5502977"/>
              <a:ext cx="67542" cy="93681"/>
            </a:xfrm>
            <a:custGeom>
              <a:avLst/>
              <a:gdLst/>
              <a:ahLst/>
              <a:cxnLst>
                <a:cxn ang="0">
                  <a:pos x="43" y="39"/>
                </a:cxn>
                <a:cxn ang="0">
                  <a:pos x="17" y="58"/>
                </a:cxn>
                <a:cxn ang="0">
                  <a:pos x="0" y="9"/>
                </a:cxn>
                <a:cxn ang="0">
                  <a:pos x="17" y="0"/>
                </a:cxn>
                <a:cxn ang="0">
                  <a:pos x="43" y="39"/>
                </a:cxn>
              </a:cxnLst>
              <a:rect l="0" t="0" r="r" b="b"/>
              <a:pathLst>
                <a:path w="43" h="58">
                  <a:moveTo>
                    <a:pt x="43" y="39"/>
                  </a:moveTo>
                  <a:lnTo>
                    <a:pt x="17" y="58"/>
                  </a:lnTo>
                  <a:lnTo>
                    <a:pt x="0" y="9"/>
                  </a:lnTo>
                  <a:lnTo>
                    <a:pt x="17" y="0"/>
                  </a:lnTo>
                  <a:lnTo>
                    <a:pt x="43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118"/>
            <p:cNvSpPr/>
            <p:nvPr/>
          </p:nvSpPr>
          <p:spPr bwMode="auto">
            <a:xfrm>
              <a:off x="6129456" y="4618030"/>
              <a:ext cx="1342120" cy="946843"/>
            </a:xfrm>
            <a:custGeom>
              <a:avLst/>
              <a:gdLst/>
              <a:ahLst/>
              <a:cxnLst>
                <a:cxn ang="0">
                  <a:pos x="845" y="39"/>
                </a:cxn>
                <a:cxn ang="0">
                  <a:pos x="819" y="0"/>
                </a:cxn>
                <a:cxn ang="0">
                  <a:pos x="0" y="558"/>
                </a:cxn>
                <a:cxn ang="0">
                  <a:pos x="26" y="597"/>
                </a:cxn>
                <a:cxn ang="0">
                  <a:pos x="845" y="39"/>
                </a:cxn>
              </a:cxnLst>
              <a:rect l="0" t="0" r="r" b="b"/>
              <a:pathLst>
                <a:path w="845" h="597">
                  <a:moveTo>
                    <a:pt x="845" y="39"/>
                  </a:moveTo>
                  <a:lnTo>
                    <a:pt x="819" y="0"/>
                  </a:lnTo>
                  <a:lnTo>
                    <a:pt x="0" y="558"/>
                  </a:lnTo>
                  <a:lnTo>
                    <a:pt x="26" y="597"/>
                  </a:lnTo>
                  <a:lnTo>
                    <a:pt x="845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119"/>
            <p:cNvSpPr/>
            <p:nvPr/>
          </p:nvSpPr>
          <p:spPr bwMode="auto">
            <a:xfrm>
              <a:off x="6103311" y="5487921"/>
              <a:ext cx="67542" cy="76952"/>
            </a:xfrm>
            <a:custGeom>
              <a:avLst/>
              <a:gdLst/>
              <a:ahLst/>
              <a:cxnLst>
                <a:cxn ang="0">
                  <a:pos x="43" y="19"/>
                </a:cxn>
                <a:cxn ang="0">
                  <a:pos x="26" y="0"/>
                </a:cxn>
                <a:cxn ang="0">
                  <a:pos x="0" y="29"/>
                </a:cxn>
                <a:cxn ang="0">
                  <a:pos x="9" y="49"/>
                </a:cxn>
                <a:cxn ang="0">
                  <a:pos x="43" y="19"/>
                </a:cxn>
              </a:cxnLst>
              <a:rect l="0" t="0" r="r" b="b"/>
              <a:pathLst>
                <a:path w="43" h="49">
                  <a:moveTo>
                    <a:pt x="43" y="19"/>
                  </a:moveTo>
                  <a:lnTo>
                    <a:pt x="26" y="0"/>
                  </a:lnTo>
                  <a:lnTo>
                    <a:pt x="0" y="29"/>
                  </a:lnTo>
                  <a:lnTo>
                    <a:pt x="9" y="49"/>
                  </a:lnTo>
                  <a:lnTo>
                    <a:pt x="43" y="1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120"/>
            <p:cNvSpPr/>
            <p:nvPr/>
          </p:nvSpPr>
          <p:spPr bwMode="auto">
            <a:xfrm>
              <a:off x="6983533" y="6592014"/>
              <a:ext cx="80615" cy="7695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51" y="10"/>
                </a:cxn>
                <a:cxn ang="0">
                  <a:pos x="17" y="49"/>
                </a:cxn>
                <a:cxn ang="0">
                  <a:pos x="0" y="29"/>
                </a:cxn>
                <a:cxn ang="0">
                  <a:pos x="34" y="0"/>
                </a:cxn>
              </a:cxnLst>
              <a:rect l="0" t="0" r="r" b="b"/>
              <a:pathLst>
                <a:path w="51" h="49">
                  <a:moveTo>
                    <a:pt x="34" y="0"/>
                  </a:moveTo>
                  <a:lnTo>
                    <a:pt x="51" y="10"/>
                  </a:lnTo>
                  <a:lnTo>
                    <a:pt x="17" y="49"/>
                  </a:lnTo>
                  <a:lnTo>
                    <a:pt x="0" y="2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121"/>
            <p:cNvSpPr/>
            <p:nvPr/>
          </p:nvSpPr>
          <p:spPr bwMode="auto">
            <a:xfrm>
              <a:off x="6116384" y="5518033"/>
              <a:ext cx="921619" cy="111914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30"/>
                </a:cxn>
                <a:cxn ang="0">
                  <a:pos x="546" y="705"/>
                </a:cxn>
                <a:cxn ang="0">
                  <a:pos x="580" y="676"/>
                </a:cxn>
                <a:cxn ang="0">
                  <a:pos x="34" y="0"/>
                </a:cxn>
              </a:cxnLst>
              <a:rect l="0" t="0" r="r" b="b"/>
              <a:pathLst>
                <a:path w="580" h="705">
                  <a:moveTo>
                    <a:pt x="34" y="0"/>
                  </a:moveTo>
                  <a:lnTo>
                    <a:pt x="0" y="30"/>
                  </a:lnTo>
                  <a:lnTo>
                    <a:pt x="546" y="705"/>
                  </a:lnTo>
                  <a:lnTo>
                    <a:pt x="580" y="67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122"/>
            <p:cNvSpPr/>
            <p:nvPr/>
          </p:nvSpPr>
          <p:spPr bwMode="auto">
            <a:xfrm>
              <a:off x="6129456" y="5487921"/>
              <a:ext cx="69721" cy="76952"/>
            </a:xfrm>
            <a:custGeom>
              <a:avLst/>
              <a:gdLst/>
              <a:ahLst/>
              <a:cxnLst>
                <a:cxn ang="0">
                  <a:pos x="26" y="49"/>
                </a:cxn>
                <a:cxn ang="0">
                  <a:pos x="43" y="39"/>
                </a:cxn>
                <a:cxn ang="0">
                  <a:pos x="17" y="0"/>
                </a:cxn>
                <a:cxn ang="0">
                  <a:pos x="0" y="10"/>
                </a:cxn>
                <a:cxn ang="0">
                  <a:pos x="26" y="49"/>
                </a:cxn>
              </a:cxnLst>
              <a:rect l="0" t="0" r="r" b="b"/>
              <a:pathLst>
                <a:path w="43" h="49">
                  <a:moveTo>
                    <a:pt x="26" y="49"/>
                  </a:moveTo>
                  <a:lnTo>
                    <a:pt x="43" y="39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123"/>
            <p:cNvSpPr/>
            <p:nvPr/>
          </p:nvSpPr>
          <p:spPr bwMode="auto">
            <a:xfrm>
              <a:off x="5425716" y="6172124"/>
              <a:ext cx="67541" cy="92008"/>
            </a:xfrm>
            <a:custGeom>
              <a:avLst/>
              <a:gdLst/>
              <a:ahLst/>
              <a:cxnLst>
                <a:cxn ang="0">
                  <a:pos x="42" y="39"/>
                </a:cxn>
                <a:cxn ang="0">
                  <a:pos x="25" y="58"/>
                </a:cxn>
                <a:cxn ang="0">
                  <a:pos x="0" y="19"/>
                </a:cxn>
                <a:cxn ang="0">
                  <a:pos x="17" y="0"/>
                </a:cxn>
                <a:cxn ang="0">
                  <a:pos x="42" y="39"/>
                </a:cxn>
              </a:cxnLst>
              <a:rect l="0" t="0" r="r" b="b"/>
              <a:pathLst>
                <a:path w="42" h="58">
                  <a:moveTo>
                    <a:pt x="42" y="39"/>
                  </a:moveTo>
                  <a:lnTo>
                    <a:pt x="25" y="58"/>
                  </a:lnTo>
                  <a:lnTo>
                    <a:pt x="0" y="19"/>
                  </a:lnTo>
                  <a:lnTo>
                    <a:pt x="17" y="0"/>
                  </a:lnTo>
                  <a:lnTo>
                    <a:pt x="42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Freeform 124"/>
            <p:cNvSpPr/>
            <p:nvPr/>
          </p:nvSpPr>
          <p:spPr bwMode="auto">
            <a:xfrm>
              <a:off x="5454039" y="5502977"/>
              <a:ext cx="716815" cy="731044"/>
            </a:xfrm>
            <a:custGeom>
              <a:avLst/>
              <a:gdLst/>
              <a:ahLst/>
              <a:cxnLst>
                <a:cxn ang="0">
                  <a:pos x="452" y="39"/>
                </a:cxn>
                <a:cxn ang="0">
                  <a:pos x="426" y="0"/>
                </a:cxn>
                <a:cxn ang="0">
                  <a:pos x="0" y="421"/>
                </a:cxn>
                <a:cxn ang="0">
                  <a:pos x="25" y="460"/>
                </a:cxn>
                <a:cxn ang="0">
                  <a:pos x="452" y="39"/>
                </a:cxn>
              </a:cxnLst>
              <a:rect l="0" t="0" r="r" b="b"/>
              <a:pathLst>
                <a:path w="452" h="460">
                  <a:moveTo>
                    <a:pt x="452" y="39"/>
                  </a:moveTo>
                  <a:lnTo>
                    <a:pt x="426" y="0"/>
                  </a:lnTo>
                  <a:lnTo>
                    <a:pt x="0" y="421"/>
                  </a:lnTo>
                  <a:lnTo>
                    <a:pt x="25" y="460"/>
                  </a:lnTo>
                  <a:lnTo>
                    <a:pt x="452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125"/>
            <p:cNvSpPr/>
            <p:nvPr/>
          </p:nvSpPr>
          <p:spPr bwMode="auto">
            <a:xfrm>
              <a:off x="5425716" y="6157069"/>
              <a:ext cx="54468" cy="92007"/>
            </a:xfrm>
            <a:custGeom>
              <a:avLst/>
              <a:gdLst/>
              <a:ahLst/>
              <a:cxnLst>
                <a:cxn ang="0">
                  <a:pos x="34" y="10"/>
                </a:cxn>
                <a:cxn ang="0">
                  <a:pos x="8" y="0"/>
                </a:cxn>
                <a:cxn ang="0">
                  <a:pos x="0" y="49"/>
                </a:cxn>
                <a:cxn ang="0">
                  <a:pos x="25" y="59"/>
                </a:cxn>
                <a:cxn ang="0">
                  <a:pos x="34" y="10"/>
                </a:cxn>
              </a:cxnLst>
              <a:rect l="0" t="0" r="r" b="b"/>
              <a:pathLst>
                <a:path w="34" h="59">
                  <a:moveTo>
                    <a:pt x="34" y="10"/>
                  </a:moveTo>
                  <a:lnTo>
                    <a:pt x="8" y="0"/>
                  </a:lnTo>
                  <a:lnTo>
                    <a:pt x="0" y="49"/>
                  </a:lnTo>
                  <a:lnTo>
                    <a:pt x="25" y="59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126"/>
            <p:cNvSpPr/>
            <p:nvPr/>
          </p:nvSpPr>
          <p:spPr bwMode="auto">
            <a:xfrm>
              <a:off x="7103365" y="6592014"/>
              <a:ext cx="41396" cy="7695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6" y="0"/>
                </a:cxn>
                <a:cxn ang="0">
                  <a:pos x="18" y="49"/>
                </a:cxn>
                <a:cxn ang="0">
                  <a:pos x="0" y="49"/>
                </a:cxn>
                <a:cxn ang="0">
                  <a:pos x="9" y="0"/>
                </a:cxn>
              </a:cxnLst>
              <a:rect l="0" t="0" r="r" b="b"/>
              <a:pathLst>
                <a:path w="26" h="49">
                  <a:moveTo>
                    <a:pt x="9" y="0"/>
                  </a:moveTo>
                  <a:lnTo>
                    <a:pt x="26" y="0"/>
                  </a:lnTo>
                  <a:lnTo>
                    <a:pt x="18" y="49"/>
                  </a:lnTo>
                  <a:lnTo>
                    <a:pt x="0" y="4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127"/>
            <p:cNvSpPr/>
            <p:nvPr/>
          </p:nvSpPr>
          <p:spPr bwMode="auto">
            <a:xfrm>
              <a:off x="5464934" y="6172124"/>
              <a:ext cx="1653683" cy="49684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49"/>
                </a:cxn>
                <a:cxn ang="0">
                  <a:pos x="1032" y="313"/>
                </a:cxn>
                <a:cxn ang="0">
                  <a:pos x="1041" y="264"/>
                </a:cxn>
                <a:cxn ang="0">
                  <a:pos x="9" y="0"/>
                </a:cxn>
              </a:cxnLst>
              <a:rect l="0" t="0" r="r" b="b"/>
              <a:pathLst>
                <a:path w="1041" h="313">
                  <a:moveTo>
                    <a:pt x="9" y="0"/>
                  </a:moveTo>
                  <a:lnTo>
                    <a:pt x="0" y="49"/>
                  </a:lnTo>
                  <a:lnTo>
                    <a:pt x="1032" y="313"/>
                  </a:lnTo>
                  <a:lnTo>
                    <a:pt x="1041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128"/>
            <p:cNvSpPr/>
            <p:nvPr/>
          </p:nvSpPr>
          <p:spPr bwMode="auto">
            <a:xfrm>
              <a:off x="3569407" y="5502977"/>
              <a:ext cx="54468" cy="7862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0"/>
                </a:cxn>
                <a:cxn ang="0">
                  <a:pos x="8" y="49"/>
                </a:cxn>
                <a:cxn ang="0">
                  <a:pos x="34" y="49"/>
                </a:cxn>
                <a:cxn ang="0">
                  <a:pos x="25" y="0"/>
                </a:cxn>
              </a:cxnLst>
              <a:rect l="0" t="0" r="r" b="b"/>
              <a:pathLst>
                <a:path w="34" h="49">
                  <a:moveTo>
                    <a:pt x="25" y="0"/>
                  </a:moveTo>
                  <a:lnTo>
                    <a:pt x="0" y="0"/>
                  </a:lnTo>
                  <a:lnTo>
                    <a:pt x="8" y="49"/>
                  </a:lnTo>
                  <a:lnTo>
                    <a:pt x="34" y="4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129"/>
            <p:cNvSpPr/>
            <p:nvPr/>
          </p:nvSpPr>
          <p:spPr bwMode="auto">
            <a:xfrm>
              <a:off x="7428001" y="4602974"/>
              <a:ext cx="43575" cy="9200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7" y="0"/>
                </a:cxn>
                <a:cxn ang="0">
                  <a:pos x="26" y="49"/>
                </a:cxn>
                <a:cxn ang="0">
                  <a:pos x="9" y="58"/>
                </a:cxn>
                <a:cxn ang="0">
                  <a:pos x="0" y="10"/>
                </a:cxn>
              </a:cxnLst>
              <a:rect l="0" t="0" r="r" b="b"/>
              <a:pathLst>
                <a:path w="26" h="58">
                  <a:moveTo>
                    <a:pt x="0" y="10"/>
                  </a:moveTo>
                  <a:lnTo>
                    <a:pt x="17" y="0"/>
                  </a:lnTo>
                  <a:lnTo>
                    <a:pt x="26" y="49"/>
                  </a:lnTo>
                  <a:lnTo>
                    <a:pt x="9" y="5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130"/>
            <p:cNvSpPr/>
            <p:nvPr/>
          </p:nvSpPr>
          <p:spPr bwMode="auto">
            <a:xfrm>
              <a:off x="3608625" y="4618030"/>
              <a:ext cx="3836806" cy="963572"/>
            </a:xfrm>
            <a:custGeom>
              <a:avLst/>
              <a:gdLst/>
              <a:ahLst/>
              <a:cxnLst>
                <a:cxn ang="0">
                  <a:pos x="0" y="558"/>
                </a:cxn>
                <a:cxn ang="0">
                  <a:pos x="9" y="607"/>
                </a:cxn>
                <a:cxn ang="0">
                  <a:pos x="2415" y="48"/>
                </a:cxn>
                <a:cxn ang="0">
                  <a:pos x="2406" y="0"/>
                </a:cxn>
                <a:cxn ang="0">
                  <a:pos x="0" y="558"/>
                </a:cxn>
              </a:cxnLst>
              <a:rect l="0" t="0" r="r" b="b"/>
              <a:pathLst>
                <a:path w="2415" h="607">
                  <a:moveTo>
                    <a:pt x="0" y="558"/>
                  </a:moveTo>
                  <a:lnTo>
                    <a:pt x="9" y="607"/>
                  </a:lnTo>
                  <a:lnTo>
                    <a:pt x="2415" y="48"/>
                  </a:lnTo>
                  <a:lnTo>
                    <a:pt x="2406" y="0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131"/>
            <p:cNvSpPr/>
            <p:nvPr/>
          </p:nvSpPr>
          <p:spPr bwMode="auto">
            <a:xfrm>
              <a:off x="3569407" y="5487921"/>
              <a:ext cx="54468" cy="93681"/>
            </a:xfrm>
            <a:custGeom>
              <a:avLst/>
              <a:gdLst/>
              <a:ahLst/>
              <a:cxnLst>
                <a:cxn ang="0">
                  <a:pos x="34" y="10"/>
                </a:cxn>
                <a:cxn ang="0">
                  <a:pos x="17" y="0"/>
                </a:cxn>
                <a:cxn ang="0">
                  <a:pos x="0" y="49"/>
                </a:cxn>
                <a:cxn ang="0">
                  <a:pos x="17" y="59"/>
                </a:cxn>
                <a:cxn ang="0">
                  <a:pos x="34" y="10"/>
                </a:cxn>
              </a:cxnLst>
              <a:rect l="0" t="0" r="r" b="b"/>
              <a:pathLst>
                <a:path w="34" h="59">
                  <a:moveTo>
                    <a:pt x="34" y="10"/>
                  </a:moveTo>
                  <a:lnTo>
                    <a:pt x="17" y="0"/>
                  </a:lnTo>
                  <a:lnTo>
                    <a:pt x="0" y="49"/>
                  </a:lnTo>
                  <a:lnTo>
                    <a:pt x="17" y="59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132"/>
            <p:cNvSpPr/>
            <p:nvPr/>
          </p:nvSpPr>
          <p:spPr bwMode="auto">
            <a:xfrm>
              <a:off x="5454039" y="6172124"/>
              <a:ext cx="52290" cy="76952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4" y="9"/>
                </a:cxn>
                <a:cxn ang="0">
                  <a:pos x="25" y="49"/>
                </a:cxn>
                <a:cxn ang="0">
                  <a:pos x="0" y="49"/>
                </a:cxn>
                <a:cxn ang="0">
                  <a:pos x="17" y="0"/>
                </a:cxn>
              </a:cxnLst>
              <a:rect l="0" t="0" r="r" b="b"/>
              <a:pathLst>
                <a:path w="34" h="49">
                  <a:moveTo>
                    <a:pt x="17" y="0"/>
                  </a:moveTo>
                  <a:lnTo>
                    <a:pt x="34" y="9"/>
                  </a:lnTo>
                  <a:lnTo>
                    <a:pt x="25" y="49"/>
                  </a:lnTo>
                  <a:lnTo>
                    <a:pt x="0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133"/>
            <p:cNvSpPr/>
            <p:nvPr/>
          </p:nvSpPr>
          <p:spPr bwMode="auto">
            <a:xfrm>
              <a:off x="3597731" y="5502977"/>
              <a:ext cx="1882454" cy="746099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49"/>
                </a:cxn>
                <a:cxn ang="0">
                  <a:pos x="1169" y="470"/>
                </a:cxn>
                <a:cxn ang="0">
                  <a:pos x="1186" y="421"/>
                </a:cxn>
                <a:cxn ang="0">
                  <a:pos x="17" y="0"/>
                </a:cxn>
              </a:cxnLst>
              <a:rect l="0" t="0" r="r" b="b"/>
              <a:pathLst>
                <a:path w="1186" h="470">
                  <a:moveTo>
                    <a:pt x="17" y="0"/>
                  </a:moveTo>
                  <a:lnTo>
                    <a:pt x="0" y="49"/>
                  </a:lnTo>
                  <a:lnTo>
                    <a:pt x="1169" y="470"/>
                  </a:lnTo>
                  <a:lnTo>
                    <a:pt x="1186" y="42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Oval 134"/>
            <p:cNvSpPr>
              <a:spLocks noChangeArrowheads="1"/>
            </p:cNvSpPr>
            <p:nvPr/>
          </p:nvSpPr>
          <p:spPr bwMode="auto">
            <a:xfrm>
              <a:off x="7048896" y="4385501"/>
              <a:ext cx="747317" cy="511898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Oval 135"/>
            <p:cNvSpPr>
              <a:spLocks noChangeArrowheads="1"/>
            </p:cNvSpPr>
            <p:nvPr/>
          </p:nvSpPr>
          <p:spPr bwMode="auto">
            <a:xfrm>
              <a:off x="7048896" y="4382155"/>
              <a:ext cx="747317" cy="518589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Rectangle 136"/>
            <p:cNvSpPr>
              <a:spLocks noChangeArrowheads="1"/>
            </p:cNvSpPr>
            <p:nvPr/>
          </p:nvSpPr>
          <p:spPr bwMode="auto">
            <a:xfrm>
              <a:off x="7186159" y="4507621"/>
              <a:ext cx="527261" cy="269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JFK</a:t>
              </a:r>
              <a:endPara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Oval 137"/>
            <p:cNvSpPr>
              <a:spLocks noChangeArrowheads="1"/>
            </p:cNvSpPr>
            <p:nvPr/>
          </p:nvSpPr>
          <p:spPr bwMode="auto">
            <a:xfrm>
              <a:off x="5085828" y="5922867"/>
              <a:ext cx="747316" cy="5135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Oval 138"/>
            <p:cNvSpPr>
              <a:spLocks noChangeArrowheads="1"/>
            </p:cNvSpPr>
            <p:nvPr/>
          </p:nvSpPr>
          <p:spPr bwMode="auto">
            <a:xfrm>
              <a:off x="5085828" y="5919521"/>
              <a:ext cx="747316" cy="520262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Oval 139"/>
            <p:cNvSpPr>
              <a:spLocks noChangeArrowheads="1"/>
            </p:cNvSpPr>
            <p:nvPr/>
          </p:nvSpPr>
          <p:spPr bwMode="auto">
            <a:xfrm>
              <a:off x="6632752" y="6341084"/>
              <a:ext cx="742958" cy="5135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Oval 140"/>
            <p:cNvSpPr>
              <a:spLocks noChangeArrowheads="1"/>
            </p:cNvSpPr>
            <p:nvPr/>
          </p:nvSpPr>
          <p:spPr bwMode="auto">
            <a:xfrm>
              <a:off x="6630573" y="6339411"/>
              <a:ext cx="745138" cy="518589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Oval 141"/>
            <p:cNvSpPr>
              <a:spLocks noChangeArrowheads="1"/>
            </p:cNvSpPr>
            <p:nvPr/>
          </p:nvSpPr>
          <p:spPr bwMode="auto">
            <a:xfrm>
              <a:off x="5750351" y="5270449"/>
              <a:ext cx="745138" cy="5135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Oval 142"/>
            <p:cNvSpPr>
              <a:spLocks noChangeArrowheads="1"/>
            </p:cNvSpPr>
            <p:nvPr/>
          </p:nvSpPr>
          <p:spPr bwMode="auto">
            <a:xfrm>
              <a:off x="5750351" y="5267103"/>
              <a:ext cx="745138" cy="518589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Oval 143"/>
            <p:cNvSpPr>
              <a:spLocks noChangeArrowheads="1"/>
            </p:cNvSpPr>
            <p:nvPr/>
          </p:nvSpPr>
          <p:spPr bwMode="auto">
            <a:xfrm>
              <a:off x="3218625" y="5253720"/>
              <a:ext cx="745138" cy="5135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Oval 144"/>
            <p:cNvSpPr>
              <a:spLocks noChangeArrowheads="1"/>
            </p:cNvSpPr>
            <p:nvPr/>
          </p:nvSpPr>
          <p:spPr bwMode="auto">
            <a:xfrm>
              <a:off x="3218625" y="5252046"/>
              <a:ext cx="745138" cy="518589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Oval 145"/>
            <p:cNvSpPr>
              <a:spLocks noChangeArrowheads="1"/>
            </p:cNvSpPr>
            <p:nvPr/>
          </p:nvSpPr>
          <p:spPr bwMode="auto">
            <a:xfrm>
              <a:off x="2135779" y="5705394"/>
              <a:ext cx="745138" cy="5135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Oval 146"/>
            <p:cNvSpPr>
              <a:spLocks noChangeArrowheads="1"/>
            </p:cNvSpPr>
            <p:nvPr/>
          </p:nvSpPr>
          <p:spPr bwMode="auto">
            <a:xfrm>
              <a:off x="2133600" y="5702049"/>
              <a:ext cx="747317" cy="520262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Rectangle 147"/>
            <p:cNvSpPr>
              <a:spLocks noChangeArrowheads="1"/>
            </p:cNvSpPr>
            <p:nvPr/>
          </p:nvSpPr>
          <p:spPr bwMode="auto">
            <a:xfrm>
              <a:off x="3340636" y="5394241"/>
              <a:ext cx="557764" cy="269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LAX</a:t>
              </a:r>
              <a:endPara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Rectangle 148"/>
            <p:cNvSpPr>
              <a:spLocks noChangeArrowheads="1"/>
            </p:cNvSpPr>
            <p:nvPr/>
          </p:nvSpPr>
          <p:spPr bwMode="auto">
            <a:xfrm>
              <a:off x="5181694" y="6063388"/>
              <a:ext cx="655808" cy="269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DFW</a:t>
              </a: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Rectangle 150"/>
            <p:cNvSpPr>
              <a:spLocks noChangeArrowheads="1"/>
            </p:cNvSpPr>
            <p:nvPr/>
          </p:nvSpPr>
          <p:spPr bwMode="auto">
            <a:xfrm>
              <a:off x="5913759" y="5394241"/>
              <a:ext cx="509831" cy="269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STL</a:t>
              </a: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Rectangle 151"/>
            <p:cNvSpPr>
              <a:spLocks noChangeArrowheads="1"/>
            </p:cNvSpPr>
            <p:nvPr/>
          </p:nvSpPr>
          <p:spPr bwMode="auto">
            <a:xfrm>
              <a:off x="2255611" y="5812458"/>
              <a:ext cx="607876" cy="269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HNL</a:t>
              </a: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Rectangle 149"/>
            <p:cNvSpPr>
              <a:spLocks noChangeArrowheads="1"/>
            </p:cNvSpPr>
            <p:nvPr/>
          </p:nvSpPr>
          <p:spPr bwMode="auto">
            <a:xfrm>
              <a:off x="6780908" y="6401307"/>
              <a:ext cx="544691" cy="267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FTL</a:t>
              </a: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8" name="Group 19"/>
          <p:cNvGrpSpPr/>
          <p:nvPr/>
        </p:nvGrpSpPr>
        <p:grpSpPr>
          <a:xfrm>
            <a:off x="590562" y="4516829"/>
            <a:ext cx="3209981" cy="3356422"/>
            <a:chOff x="2928" y="2544"/>
            <a:chExt cx="1152" cy="1344"/>
          </a:xfrm>
        </p:grpSpPr>
        <p:sp>
          <p:nvSpPr>
            <p:cNvPr id="129" name="Oval 20"/>
            <p:cNvSpPr/>
            <p:nvPr/>
          </p:nvSpPr>
          <p:spPr>
            <a:xfrm>
              <a:off x="3792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0" name="Oval 21"/>
            <p:cNvSpPr/>
            <p:nvPr/>
          </p:nvSpPr>
          <p:spPr>
            <a:xfrm>
              <a:off x="292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1" name="Oval 22"/>
            <p:cNvSpPr/>
            <p:nvPr/>
          </p:nvSpPr>
          <p:spPr>
            <a:xfrm>
              <a:off x="2928" y="36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32" name="Oval 23"/>
            <p:cNvSpPr/>
            <p:nvPr/>
          </p:nvSpPr>
          <p:spPr>
            <a:xfrm>
              <a:off x="3792" y="36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33" name="Text Box 24"/>
            <p:cNvSpPr txBox="1"/>
            <p:nvPr/>
          </p:nvSpPr>
          <p:spPr>
            <a:xfrm>
              <a:off x="3312" y="2544"/>
              <a:ext cx="432" cy="1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34" name="Oval 25"/>
            <p:cNvSpPr/>
            <p:nvPr/>
          </p:nvSpPr>
          <p:spPr>
            <a:xfrm>
              <a:off x="3408" y="31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5" name="Line 26"/>
            <p:cNvSpPr/>
            <p:nvPr/>
          </p:nvSpPr>
          <p:spPr>
            <a:xfrm>
              <a:off x="3216" y="283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6" name="Line 27"/>
            <p:cNvSpPr/>
            <p:nvPr/>
          </p:nvSpPr>
          <p:spPr>
            <a:xfrm>
              <a:off x="3072" y="297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7" name="Line 28"/>
            <p:cNvSpPr/>
            <p:nvPr/>
          </p:nvSpPr>
          <p:spPr>
            <a:xfrm>
              <a:off x="3936" y="297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8" name="Line 29"/>
            <p:cNvSpPr/>
            <p:nvPr/>
          </p:nvSpPr>
          <p:spPr>
            <a:xfrm>
              <a:off x="3600" y="3408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9" name="Line 30"/>
            <p:cNvSpPr/>
            <p:nvPr/>
          </p:nvSpPr>
          <p:spPr>
            <a:xfrm flipH="1">
              <a:off x="3168" y="3360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0" name="Line 31"/>
            <p:cNvSpPr/>
            <p:nvPr/>
          </p:nvSpPr>
          <p:spPr>
            <a:xfrm flipH="1">
              <a:off x="3648" y="2928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What is an Algorithm?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571500" y="2324101"/>
            <a:ext cx="11861800" cy="115062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An algorithm is a well-defined set of computational steps that takes an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input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and produces some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output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.</a:t>
            </a:r>
          </a:p>
        </p:txBody>
      </p:sp>
      <p:sp>
        <p:nvSpPr>
          <p:cNvPr id="158" name="Shape 158"/>
          <p:cNvSpPr/>
          <p:nvPr/>
        </p:nvSpPr>
        <p:spPr>
          <a:xfrm>
            <a:off x="4766310" y="3812826"/>
            <a:ext cx="3276600" cy="1676399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</a:t>
            </a:r>
          </a:p>
        </p:txBody>
      </p:sp>
      <p:sp>
        <p:nvSpPr>
          <p:cNvPr id="159" name="Shape 159"/>
          <p:cNvSpPr/>
          <p:nvPr/>
        </p:nvSpPr>
        <p:spPr>
          <a:xfrm>
            <a:off x="1069034" y="4117626"/>
            <a:ext cx="215956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INPUT</a:t>
            </a:r>
          </a:p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(problem)</a:t>
            </a:r>
          </a:p>
        </p:txBody>
      </p:sp>
      <p:sp>
        <p:nvSpPr>
          <p:cNvPr id="160" name="Shape 160"/>
          <p:cNvSpPr/>
          <p:nvPr/>
        </p:nvSpPr>
        <p:spPr>
          <a:xfrm>
            <a:off x="9985321" y="4184895"/>
            <a:ext cx="2082621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OUTPUT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(solution)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3242310" y="4651026"/>
            <a:ext cx="990599" cy="0"/>
          </a:xfrm>
          <a:prstGeom prst="straightConnector1">
            <a:avLst/>
          </a:prstGeom>
          <a:solidFill>
            <a:srgbClr val="BFBFBF"/>
          </a:solidFill>
          <a:ln w="952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8652510" y="4651026"/>
            <a:ext cx="990599" cy="0"/>
          </a:xfrm>
          <a:prstGeom prst="straightConnector1">
            <a:avLst/>
          </a:prstGeom>
          <a:solidFill>
            <a:srgbClr val="BFBFBF"/>
          </a:solidFill>
          <a:ln w="952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907793551"/>
              </p:ext>
            </p:extLst>
          </p:nvPr>
        </p:nvGraphicFramePr>
        <p:xfrm>
          <a:off x="1503680" y="5634641"/>
          <a:ext cx="129159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1957602232"/>
              </p:ext>
            </p:extLst>
          </p:nvPr>
        </p:nvGraphicFramePr>
        <p:xfrm>
          <a:off x="10380980" y="5634641"/>
          <a:ext cx="129159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34050" y="5587016"/>
            <a:ext cx="11766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</a:pPr>
            <a:r>
              <a:rPr lang="en-US" altLang="en-US" sz="28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y = x</a:t>
            </a:r>
            <a:r>
              <a:rPr lang="en-US" altLang="en-US" sz="2800" baseline="300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2</a:t>
            </a:r>
          </a:p>
        </p:txBody>
      </p:sp>
      <p:graphicFrame>
        <p:nvGraphicFramePr>
          <p:cNvPr id="8" name="对象 7"/>
          <p:cNvGraphicFramePr/>
          <p:nvPr>
            <p:extLst>
              <p:ext uri="{D42A27DB-BD31-4B8C-83A1-F6EECF244321}">
                <p14:modId xmlns:p14="http://schemas.microsoft.com/office/powerpoint/2010/main" val="2870891484"/>
              </p:ext>
            </p:extLst>
          </p:nvPr>
        </p:nvGraphicFramePr>
        <p:xfrm>
          <a:off x="4528820" y="6113431"/>
          <a:ext cx="3898900" cy="316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381625" imgH="4619625" progId="Paint.Picture">
                  <p:embed/>
                </p:oleObj>
              </mc:Choice>
              <mc:Fallback>
                <p:oleObj r:id="rId3" imgW="5381625" imgH="4619625" progId="Paint.Picture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8820" y="6113431"/>
                        <a:ext cx="3898900" cy="316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Trees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7387" y="2039144"/>
            <a:ext cx="11861800" cy="19208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Hi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erarchical tree structure, with a root node and child nodes that may form their own subtrees.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This is 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epresented as a set of linked nodes.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Each node other than the root node must have exactly one parent node.</a:t>
            </a: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9220" name="Picture 6" descr="MCj03318210000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80854" y="4672795"/>
            <a:ext cx="4075113" cy="42862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/>
        </p:nvCxnSpPr>
        <p:spPr bwMode="auto">
          <a:xfrm rot="5400000">
            <a:off x="8501221" y="5227626"/>
            <a:ext cx="571500" cy="1588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>
            <a:spLocks noChangeAspect="1"/>
          </p:cNvSpPr>
          <p:nvPr/>
        </p:nvSpPr>
        <p:spPr bwMode="auto">
          <a:xfrm>
            <a:off x="8428990" y="4228295"/>
            <a:ext cx="715963" cy="71437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8428990" y="5510995"/>
            <a:ext cx="715963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 bwMode="auto">
          <a:xfrm>
            <a:off x="8428990" y="6836558"/>
            <a:ext cx="715963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9614853" y="8085920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>
            <a:spLocks noChangeAspect="1"/>
          </p:cNvSpPr>
          <p:nvPr/>
        </p:nvSpPr>
        <p:spPr bwMode="auto">
          <a:xfrm>
            <a:off x="9602153" y="683655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 bwMode="auto">
          <a:xfrm>
            <a:off x="10740707" y="683655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 bwMode="auto">
          <a:xfrm>
            <a:off x="11959590" y="683655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7173278" y="683655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 bwMode="auto">
          <a:xfrm>
            <a:off x="5815965" y="6836558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 rot="5400000">
            <a:off x="8483759" y="6532551"/>
            <a:ext cx="606425" cy="1588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>
            <a:spLocks noChangeAspect="1"/>
          </p:cNvSpPr>
          <p:nvPr/>
        </p:nvSpPr>
        <p:spPr bwMode="auto">
          <a:xfrm>
            <a:off x="6316028" y="8085920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 bwMode="auto">
          <a:xfrm>
            <a:off x="5244465" y="8085920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 bwMode="auto">
          <a:xfrm>
            <a:off x="6530340" y="5510995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925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 bwMode="auto">
          <a:xfrm>
            <a:off x="10173653" y="5510995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925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直接连接符 18"/>
          <p:cNvCxnSpPr>
            <a:stCxn id="5" idx="5"/>
            <a:endCxn id="18" idx="1"/>
          </p:cNvCxnSpPr>
          <p:nvPr/>
        </p:nvCxnSpPr>
        <p:spPr bwMode="auto">
          <a:xfrm>
            <a:off x="9023668" y="4837896"/>
            <a:ext cx="1238250" cy="7778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8" idx="5"/>
            <a:endCxn id="11" idx="1"/>
          </p:cNvCxnSpPr>
          <p:nvPr/>
        </p:nvCxnSpPr>
        <p:spPr bwMode="auto">
          <a:xfrm>
            <a:off x="10766108" y="6122183"/>
            <a:ext cx="1280795" cy="81915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7" idx="7"/>
            <a:endCxn id="5" idx="3"/>
          </p:cNvCxnSpPr>
          <p:nvPr/>
        </p:nvCxnSpPr>
        <p:spPr bwMode="auto">
          <a:xfrm flipV="1">
            <a:off x="7122795" y="4837895"/>
            <a:ext cx="1393825" cy="7778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0"/>
            <a:endCxn id="17" idx="3"/>
          </p:cNvCxnSpPr>
          <p:nvPr/>
        </p:nvCxnSpPr>
        <p:spPr bwMode="auto">
          <a:xfrm flipV="1">
            <a:off x="6156642" y="6122183"/>
            <a:ext cx="461645" cy="7143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2" idx="0"/>
            <a:endCxn id="17" idx="5"/>
          </p:cNvCxnSpPr>
          <p:nvPr/>
        </p:nvCxnSpPr>
        <p:spPr bwMode="auto">
          <a:xfrm flipH="1" flipV="1">
            <a:off x="7122795" y="6122183"/>
            <a:ext cx="391160" cy="7143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  <a:stCxn id="10" idx="0"/>
            <a:endCxn id="18" idx="4"/>
          </p:cNvCxnSpPr>
          <p:nvPr/>
        </p:nvCxnSpPr>
        <p:spPr bwMode="auto">
          <a:xfrm flipH="1" flipV="1">
            <a:off x="10530841" y="6226958"/>
            <a:ext cx="567054" cy="60960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" idx="0"/>
            <a:endCxn id="18" idx="3"/>
          </p:cNvCxnSpPr>
          <p:nvPr/>
        </p:nvCxnSpPr>
        <p:spPr bwMode="auto">
          <a:xfrm flipV="1">
            <a:off x="9942830" y="6122183"/>
            <a:ext cx="318770" cy="7143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0"/>
            <a:endCxn id="13" idx="3"/>
          </p:cNvCxnSpPr>
          <p:nvPr/>
        </p:nvCxnSpPr>
        <p:spPr bwMode="auto">
          <a:xfrm flipV="1">
            <a:off x="5585143" y="7446476"/>
            <a:ext cx="318770" cy="63944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5" idx="0"/>
            <a:endCxn id="13" idx="5"/>
          </p:cNvCxnSpPr>
          <p:nvPr/>
        </p:nvCxnSpPr>
        <p:spPr bwMode="auto">
          <a:xfrm flipH="1" flipV="1">
            <a:off x="6408421" y="7446476"/>
            <a:ext cx="248285" cy="63944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" idx="4"/>
            <a:endCxn id="8" idx="0"/>
          </p:cNvCxnSpPr>
          <p:nvPr/>
        </p:nvCxnSpPr>
        <p:spPr bwMode="auto">
          <a:xfrm>
            <a:off x="9942830" y="7551567"/>
            <a:ext cx="12700" cy="53467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Binary Search Trees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7387" y="2039144"/>
            <a:ext cx="11861800" cy="19208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Special type of tree with no more than two child nodes per parent.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The left child must be less than or equal to the parent.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dirty="0"/>
              <a:t>The right child must be greater than the parent.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endParaRPr lang="en-US" sz="2800" dirty="0"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How would I determine if the value 7 exists in the</a:t>
            </a:r>
            <a:r>
              <a:rPr lang="en-US" sz="2800" dirty="0"/>
              <a:t> binary search tree?</a:t>
            </a:r>
            <a:endParaRPr lang="en-US" sz="28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 bwMode="auto">
          <a:xfrm>
            <a:off x="6144418" y="3557589"/>
            <a:ext cx="715963" cy="714375"/>
          </a:xfrm>
          <a:prstGeom prst="ellipse">
            <a:avLst/>
          </a:prstGeom>
          <a:solidFill>
            <a:srgbClr val="FF6600"/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4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>
            <a:spLocks noChangeAspect="1"/>
          </p:cNvSpPr>
          <p:nvPr/>
        </p:nvSpPr>
        <p:spPr bwMode="auto">
          <a:xfrm>
            <a:off x="6960096" y="6165852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noProof="0" dirty="0">
                <a:solidFill>
                  <a:srgbClr val="000000"/>
                </a:solidFill>
              </a:rPr>
              <a:t>6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5442347" y="6165852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4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 bwMode="auto">
          <a:xfrm>
            <a:off x="4085034" y="6165852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 bwMode="auto">
          <a:xfrm>
            <a:off x="8311613" y="6165852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775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23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 bwMode="auto">
          <a:xfrm>
            <a:off x="3513534" y="7489827"/>
            <a:ext cx="714375" cy="7143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 bwMode="auto">
          <a:xfrm>
            <a:off x="4799409" y="4840289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925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3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 bwMode="auto">
          <a:xfrm>
            <a:off x="7569853" y="4840289"/>
            <a:ext cx="714375" cy="715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normAutofit fontScale="775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</a:rPr>
              <a:t>15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直接连接符 18"/>
          <p:cNvCxnSpPr>
            <a:stCxn id="5" idx="5"/>
            <a:endCxn id="18" idx="1"/>
          </p:cNvCxnSpPr>
          <p:nvPr/>
        </p:nvCxnSpPr>
        <p:spPr bwMode="auto">
          <a:xfrm>
            <a:off x="6755531" y="4167346"/>
            <a:ext cx="918940" cy="777793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7" idx="7"/>
            <a:endCxn id="5" idx="3"/>
          </p:cNvCxnSpPr>
          <p:nvPr/>
        </p:nvCxnSpPr>
        <p:spPr bwMode="auto">
          <a:xfrm flipV="1">
            <a:off x="5409166" y="4167346"/>
            <a:ext cx="840102" cy="777793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0"/>
            <a:endCxn id="17" idx="3"/>
          </p:cNvCxnSpPr>
          <p:nvPr/>
        </p:nvCxnSpPr>
        <p:spPr bwMode="auto">
          <a:xfrm flipV="1">
            <a:off x="4425711" y="5451477"/>
            <a:ext cx="461645" cy="7143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2" idx="0"/>
            <a:endCxn id="17" idx="5"/>
          </p:cNvCxnSpPr>
          <p:nvPr/>
        </p:nvCxnSpPr>
        <p:spPr bwMode="auto">
          <a:xfrm flipH="1" flipV="1">
            <a:off x="5391864" y="5451477"/>
            <a:ext cx="391160" cy="714375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" idx="0"/>
            <a:endCxn id="18" idx="3"/>
          </p:cNvCxnSpPr>
          <p:nvPr/>
        </p:nvCxnSpPr>
        <p:spPr bwMode="auto">
          <a:xfrm flipV="1">
            <a:off x="7317284" y="5451402"/>
            <a:ext cx="357187" cy="71445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0"/>
            <a:endCxn id="13" idx="3"/>
          </p:cNvCxnSpPr>
          <p:nvPr/>
        </p:nvCxnSpPr>
        <p:spPr bwMode="auto">
          <a:xfrm flipV="1">
            <a:off x="3870722" y="6775609"/>
            <a:ext cx="318930" cy="714218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cxnSpLocks/>
            <a:stCxn id="15" idx="0"/>
            <a:endCxn id="18" idx="5"/>
          </p:cNvCxnSpPr>
          <p:nvPr/>
        </p:nvCxnSpPr>
        <p:spPr bwMode="auto">
          <a:xfrm flipH="1" flipV="1">
            <a:off x="8179610" y="5451402"/>
            <a:ext cx="489191" cy="714450"/>
          </a:xfrm>
          <a:prstGeom prst="line">
            <a:avLst/>
          </a:prstGeom>
          <a:ln w="38100">
            <a:solidFill>
              <a:srgbClr val="5F5F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71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29EE-DBBF-4DB1-BF90-31BE7AE8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7CE79-E7B6-4AC1-9088-250148E4C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What we covered:</a:t>
            </a:r>
          </a:p>
          <a:p>
            <a:pPr lvl="1"/>
            <a:r>
              <a:rPr lang="en-US" dirty="0"/>
              <a:t> Array</a:t>
            </a:r>
          </a:p>
          <a:p>
            <a:pPr lvl="1"/>
            <a:r>
              <a:rPr lang="en-US" dirty="0"/>
              <a:t> Linked Lists</a:t>
            </a:r>
          </a:p>
          <a:p>
            <a:pPr lvl="1"/>
            <a:r>
              <a:rPr lang="en-US" dirty="0"/>
              <a:t> Queue (First In First Out)</a:t>
            </a:r>
          </a:p>
          <a:p>
            <a:pPr lvl="1"/>
            <a:r>
              <a:rPr lang="en-US" dirty="0"/>
              <a:t> Stack (Last In First Out)</a:t>
            </a:r>
          </a:p>
          <a:p>
            <a:pPr lvl="1"/>
            <a:r>
              <a:rPr lang="en-US" dirty="0"/>
              <a:t> Graph</a:t>
            </a:r>
          </a:p>
          <a:p>
            <a:pPr lvl="1"/>
            <a:r>
              <a:rPr lang="en-US" dirty="0"/>
              <a:t> Tree</a:t>
            </a:r>
          </a:p>
          <a:p>
            <a:pPr lvl="1"/>
            <a:r>
              <a:rPr lang="en-US" dirty="0"/>
              <a:t> Binary Search Tree</a:t>
            </a:r>
          </a:p>
          <a:p>
            <a:pPr marL="165100" indent="0">
              <a:buNone/>
            </a:pPr>
            <a:endParaRPr lang="en-US" dirty="0"/>
          </a:p>
          <a:p>
            <a:r>
              <a:rPr lang="en-US" dirty="0"/>
              <a:t> There are many other structures that we did not cover…</a:t>
            </a:r>
          </a:p>
          <a:p>
            <a:pPr lvl="1"/>
            <a:r>
              <a:rPr lang="en-US" dirty="0"/>
              <a:t> Heap</a:t>
            </a:r>
          </a:p>
          <a:p>
            <a:pPr lvl="1"/>
            <a:r>
              <a:rPr lang="en-US" dirty="0"/>
              <a:t> Hash</a:t>
            </a:r>
          </a:p>
          <a:p>
            <a:pPr lvl="1"/>
            <a:r>
              <a:rPr lang="en-US" dirty="0"/>
              <a:t> Strings</a:t>
            </a:r>
          </a:p>
          <a:p>
            <a:pPr lvl="1"/>
            <a:r>
              <a:rPr lang="en-US" dirty="0"/>
              <a:t> etc.</a:t>
            </a:r>
          </a:p>
          <a:p>
            <a:endParaRPr lang="en-US" dirty="0"/>
          </a:p>
          <a:p>
            <a:r>
              <a:rPr lang="en-US" dirty="0"/>
              <a:t> Many programming languages have libraries to handle the specific implementation details for common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247743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2D67-261E-4D1C-AF7A-2B0915DD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Material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8B777-DA47-4A3E-AAA6-DE71C6FCF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Link to materials: </a:t>
            </a:r>
            <a:r>
              <a:rPr lang="en-US" dirty="0">
                <a:hlinkClick r:id="rId2"/>
              </a:rPr>
              <a:t>https://github.com/UCLA-LACC-21/M2_Algorithms</a:t>
            </a:r>
            <a:endParaRPr lang="en-US" dirty="0"/>
          </a:p>
          <a:p>
            <a:r>
              <a:rPr lang="en-US" dirty="0"/>
              <a:t> We will be using exercises on </a:t>
            </a:r>
            <a:r>
              <a:rPr lang="en-US" dirty="0" err="1"/>
              <a:t>LeetCode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https://leetcode.com/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148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Agenda for Module 2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12800" y="19050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600" b="1" i="0" u="none" strike="noStrike" cap="none" dirty="0">
                <a:solidFill>
                  <a:srgbClr val="FF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1: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b="1" i="0" u="none" strike="noStrike" cap="none" dirty="0">
                <a:solidFill>
                  <a:srgbClr val="FF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Introduction to Algorithms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b="1" i="0" u="none" strike="noStrike" cap="none" dirty="0">
                <a:solidFill>
                  <a:srgbClr val="FF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Data Structures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dirty="0">
                <a:sym typeface="Helvetica Neue" panose="020B0604020202020204"/>
              </a:rPr>
              <a:t>Part 2: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Helvetica Neue" panose="020B0604020202020204"/>
              </a:rPr>
              <a:t>Search Algorithms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Time Complexity</a:t>
            </a:r>
            <a:endParaRPr lang="en-US" dirty="0">
              <a:sym typeface="Helvetica Neue" panose="020B060402020202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</a:rPr>
              <a:t>Part </a:t>
            </a:r>
            <a:r>
              <a:rPr lang="en-US" dirty="0"/>
              <a:t>3: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Sorting Algorithms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4: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Graph Algorithms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Algorithmic Techniques</a:t>
            </a:r>
            <a:endParaRPr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Agenda for Module 2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12800" y="19050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1: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Introduction to Algorithms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Data Structures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dirty="0">
                <a:sym typeface="Helvetica Neue" panose="020B0604020202020204"/>
              </a:rPr>
              <a:t>Part 2: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Helvetica Neue" panose="020B0604020202020204"/>
              </a:rPr>
              <a:t>Search Algorithms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Time Complexity</a:t>
            </a:r>
            <a:endParaRPr lang="en-US" dirty="0">
              <a:sym typeface="Helvetica Neue" panose="020B060402020202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</a:rPr>
              <a:t>Part </a:t>
            </a:r>
            <a:r>
              <a:rPr lang="en-US" dirty="0"/>
              <a:t>3: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Sorting Algorithms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4: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Graph Algorithms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Algorithmic Techniques</a:t>
            </a:r>
            <a:endParaRPr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3742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Agenda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12800" y="19050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lang="en-US" sz="2600" b="1" i="0" u="none" strike="noStrike" cap="none" dirty="0">
                <a:solidFill>
                  <a:srgbClr val="C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What sort of problems are solved with algorithms?</a:t>
            </a:r>
          </a:p>
          <a:p>
            <a:pPr marL="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lang="en-US" dirty="0">
                <a:sym typeface="Helvetica Neue" panose="020B0604020202020204"/>
              </a:rPr>
              <a:t>Common Data Structures in Programing</a:t>
            </a:r>
          </a:p>
          <a:p>
            <a:pPr marL="1562100" marR="0" lvl="4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dirty="0">
                <a:sym typeface="Helvetica Neue" panose="020B0604020202020204"/>
              </a:rPr>
              <a:t>Linked List, Queue, Stack, Tree, Graph</a:t>
            </a:r>
          </a:p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Search Algorithms</a:t>
            </a:r>
          </a:p>
          <a:p>
            <a:pPr marL="1562100" marR="0" lvl="4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dirty="0">
                <a:sym typeface="Helvetica Neue" panose="020B0604020202020204"/>
              </a:rPr>
              <a:t>Sequential Search</a:t>
            </a:r>
          </a:p>
          <a:p>
            <a:pPr marL="1562100" marR="0" lvl="4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dirty="0">
                <a:sym typeface="Helvetica Neue" panose="020B0604020202020204"/>
              </a:rPr>
              <a:t>Time Complexity and Space Complexity</a:t>
            </a:r>
          </a:p>
          <a:p>
            <a:pPr marL="1562100" marR="0" lvl="4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altLang="zh-CN" dirty="0">
                <a:sym typeface="Helvetica Neue" panose="020B0604020202020204"/>
              </a:rPr>
              <a:t>Binary Search [</a:t>
            </a:r>
            <a:r>
              <a:rPr lang="en-US" altLang="zh-CN" i="1" dirty="0">
                <a:solidFill>
                  <a:srgbClr val="008000"/>
                </a:solidFill>
                <a:sym typeface="Helvetica Neue" panose="020B0604020202020204"/>
              </a:rPr>
              <a:t>Exercise </a:t>
            </a:r>
            <a:r>
              <a:rPr lang="en-US" altLang="zh-CN" dirty="0">
                <a:sym typeface="Helvetica Neue" panose="020B0604020202020204"/>
              </a:rPr>
              <a:t>]</a:t>
            </a:r>
            <a:endParaRPr lang="en-US" altLang="zh-CN"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lang="en-US" altLang="zh-CN" dirty="0">
                <a:sym typeface="Helvetica Neue" panose="020B0604020202020204"/>
              </a:rPr>
              <a:t>Sorting Algorithms</a:t>
            </a:r>
          </a:p>
          <a:p>
            <a:pPr marL="1562100" marR="0" lvl="4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altLang="zh-CN" dirty="0">
                <a:sym typeface="Helvetica Neue" panose="020B0604020202020204"/>
              </a:rPr>
              <a:t>Bubble Sort  [</a:t>
            </a:r>
            <a:r>
              <a:rPr lang="en-US" altLang="zh-CN" i="1" dirty="0">
                <a:solidFill>
                  <a:srgbClr val="008000"/>
                </a:solidFill>
                <a:sym typeface="Helvetica Neue" panose="020B0604020202020204"/>
              </a:rPr>
              <a:t>Exercise </a:t>
            </a:r>
            <a:r>
              <a:rPr lang="en-US" altLang="zh-CN" dirty="0">
                <a:sym typeface="Helvetica Neue" panose="020B0604020202020204"/>
              </a:rPr>
              <a:t>]</a:t>
            </a:r>
          </a:p>
          <a:p>
            <a:pPr marL="1562100" marR="0" lvl="4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altLang="zh-CN" dirty="0">
                <a:sym typeface="Helvetica Neue" panose="020B0604020202020204"/>
              </a:rPr>
              <a:t>Insertion Sort</a:t>
            </a:r>
          </a:p>
          <a:p>
            <a:pPr marL="1562100" marR="0" lvl="4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altLang="zh-CN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Selection Sort</a:t>
            </a:r>
          </a:p>
          <a:p>
            <a:pPr marL="1562100" marR="0" lvl="4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altLang="zh-CN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Quick Sort </a:t>
            </a:r>
            <a:r>
              <a:rPr lang="en-US" altLang="zh-CN" dirty="0">
                <a:sym typeface="Helvetica Neue" panose="020B0604020202020204"/>
              </a:rPr>
              <a:t> </a:t>
            </a:r>
          </a:p>
          <a:p>
            <a:pPr marL="1562100" marR="0" lvl="4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altLang="zh-CN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Merge Sort </a:t>
            </a:r>
            <a:r>
              <a:rPr lang="en-US" altLang="zh-CN" dirty="0">
                <a:sym typeface="Helvetica Neue" panose="020B0604020202020204"/>
              </a:rPr>
              <a:t>[</a:t>
            </a:r>
            <a:r>
              <a:rPr lang="en-US" altLang="zh-CN" i="1" dirty="0">
                <a:solidFill>
                  <a:srgbClr val="008000"/>
                </a:solidFill>
                <a:sym typeface="Helvetica Neue" panose="020B0604020202020204"/>
              </a:rPr>
              <a:t>Optional Exercise </a:t>
            </a:r>
            <a:r>
              <a:rPr lang="en-US" altLang="zh-CN" dirty="0">
                <a:sym typeface="Helvetica Neue" panose="020B0604020202020204"/>
              </a:rPr>
              <a:t>]</a:t>
            </a:r>
            <a:endParaRPr lang="en-US" altLang="zh-CN"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21030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What sort of problems are solved with algorithms?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571500" y="7696200"/>
            <a:ext cx="11861799" cy="2057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Internet - Manage and manipulate data</a:t>
            </a:r>
          </a:p>
          <a:p>
            <a:pPr marL="609600" marR="0" lvl="1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E.g., (1) search engines, (2) finding good routes on which data will travel</a:t>
            </a:r>
          </a:p>
        </p:txBody>
      </p:sp>
      <p:sp>
        <p:nvSpPr>
          <p:cNvPr id="175" name="Shape 175"/>
          <p:cNvSpPr/>
          <p:nvPr/>
        </p:nvSpPr>
        <p:spPr>
          <a:xfrm>
            <a:off x="2438400" y="3048000"/>
            <a:ext cx="1798636" cy="16748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198" y="669"/>
                </a:moveTo>
                <a:cubicBezTo>
                  <a:pt x="11145" y="1338"/>
                  <a:pt x="6501" y="6788"/>
                  <a:pt x="3250" y="15011"/>
                </a:cubicBezTo>
                <a:cubicBezTo>
                  <a:pt x="0" y="23235"/>
                  <a:pt x="2414" y="39298"/>
                  <a:pt x="2693" y="50007"/>
                </a:cubicBezTo>
                <a:cubicBezTo>
                  <a:pt x="2972" y="60717"/>
                  <a:pt x="1578" y="73721"/>
                  <a:pt x="4922" y="79266"/>
                </a:cubicBezTo>
                <a:cubicBezTo>
                  <a:pt x="8266" y="84812"/>
                  <a:pt x="13560" y="78501"/>
                  <a:pt x="22755" y="83282"/>
                </a:cubicBezTo>
                <a:cubicBezTo>
                  <a:pt x="31950" y="88063"/>
                  <a:pt x="48482" y="102119"/>
                  <a:pt x="60092" y="107952"/>
                </a:cubicBezTo>
                <a:cubicBezTo>
                  <a:pt x="71702" y="113784"/>
                  <a:pt x="83869" y="120000"/>
                  <a:pt x="92414" y="118278"/>
                </a:cubicBezTo>
                <a:cubicBezTo>
                  <a:pt x="100959" y="116557"/>
                  <a:pt x="107089" y="110247"/>
                  <a:pt x="111362" y="97625"/>
                </a:cubicBezTo>
                <a:cubicBezTo>
                  <a:pt x="115634" y="85003"/>
                  <a:pt x="117956" y="55458"/>
                  <a:pt x="118049" y="42549"/>
                </a:cubicBezTo>
                <a:cubicBezTo>
                  <a:pt x="118142" y="29641"/>
                  <a:pt x="120000" y="25434"/>
                  <a:pt x="111919" y="20175"/>
                </a:cubicBezTo>
                <a:cubicBezTo>
                  <a:pt x="103839" y="14916"/>
                  <a:pt x="84334" y="14342"/>
                  <a:pt x="69566" y="10996"/>
                </a:cubicBezTo>
                <a:cubicBezTo>
                  <a:pt x="54798" y="7649"/>
                  <a:pt x="33250" y="0"/>
                  <a:pt x="22198" y="669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58800" y="2905125"/>
            <a:ext cx="1866900" cy="15890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253" y="4231"/>
                </a:moveTo>
                <a:cubicBezTo>
                  <a:pt x="39134" y="403"/>
                  <a:pt x="14686" y="0"/>
                  <a:pt x="7343" y="6045"/>
                </a:cubicBezTo>
                <a:cubicBezTo>
                  <a:pt x="0" y="12090"/>
                  <a:pt x="6000" y="29420"/>
                  <a:pt x="5194" y="40503"/>
                </a:cubicBezTo>
                <a:cubicBezTo>
                  <a:pt x="4388" y="51586"/>
                  <a:pt x="1701" y="64685"/>
                  <a:pt x="2507" y="72544"/>
                </a:cubicBezTo>
                <a:cubicBezTo>
                  <a:pt x="3313" y="80403"/>
                  <a:pt x="2417" y="85037"/>
                  <a:pt x="10029" y="87657"/>
                </a:cubicBezTo>
                <a:cubicBezTo>
                  <a:pt x="17641" y="90277"/>
                  <a:pt x="40298" y="83929"/>
                  <a:pt x="48179" y="88261"/>
                </a:cubicBezTo>
                <a:cubicBezTo>
                  <a:pt x="56059" y="92594"/>
                  <a:pt x="46925" y="109924"/>
                  <a:pt x="57313" y="113652"/>
                </a:cubicBezTo>
                <a:cubicBezTo>
                  <a:pt x="67701" y="117380"/>
                  <a:pt x="101014" y="120000"/>
                  <a:pt x="110507" y="110629"/>
                </a:cubicBezTo>
                <a:cubicBezTo>
                  <a:pt x="120000" y="101259"/>
                  <a:pt x="114716" y="70125"/>
                  <a:pt x="114268" y="57430"/>
                </a:cubicBezTo>
                <a:cubicBezTo>
                  <a:pt x="113820" y="44735"/>
                  <a:pt x="115522" y="39193"/>
                  <a:pt x="107820" y="34458"/>
                </a:cubicBezTo>
                <a:cubicBezTo>
                  <a:pt x="100119" y="29722"/>
                  <a:pt x="77731" y="34055"/>
                  <a:pt x="68059" y="29017"/>
                </a:cubicBezTo>
                <a:cubicBezTo>
                  <a:pt x="58388" y="23979"/>
                  <a:pt x="59373" y="8060"/>
                  <a:pt x="49253" y="42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927100" y="4356100"/>
            <a:ext cx="2974974" cy="221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17" y="47075"/>
                </a:moveTo>
                <a:cubicBezTo>
                  <a:pt x="786" y="35162"/>
                  <a:pt x="0" y="10974"/>
                  <a:pt x="5901" y="5487"/>
                </a:cubicBezTo>
                <a:cubicBezTo>
                  <a:pt x="11803" y="0"/>
                  <a:pt x="26585" y="13862"/>
                  <a:pt x="36927" y="14151"/>
                </a:cubicBezTo>
                <a:cubicBezTo>
                  <a:pt x="47269" y="14440"/>
                  <a:pt x="55362" y="4693"/>
                  <a:pt x="67953" y="7220"/>
                </a:cubicBezTo>
                <a:cubicBezTo>
                  <a:pt x="80543" y="9747"/>
                  <a:pt x="104936" y="16750"/>
                  <a:pt x="112468" y="29314"/>
                </a:cubicBezTo>
                <a:cubicBezTo>
                  <a:pt x="120000" y="41877"/>
                  <a:pt x="117077" y="68231"/>
                  <a:pt x="113142" y="82599"/>
                </a:cubicBezTo>
                <a:cubicBezTo>
                  <a:pt x="109208" y="96967"/>
                  <a:pt x="100103" y="111046"/>
                  <a:pt x="88861" y="115523"/>
                </a:cubicBezTo>
                <a:cubicBezTo>
                  <a:pt x="77620" y="120000"/>
                  <a:pt x="55812" y="113429"/>
                  <a:pt x="45695" y="109458"/>
                </a:cubicBezTo>
                <a:cubicBezTo>
                  <a:pt x="35578" y="105487"/>
                  <a:pt x="34060" y="97111"/>
                  <a:pt x="28159" y="91696"/>
                </a:cubicBezTo>
                <a:cubicBezTo>
                  <a:pt x="22257" y="86281"/>
                  <a:pt x="14725" y="84404"/>
                  <a:pt x="10285" y="76967"/>
                </a:cubicBezTo>
                <a:cubicBezTo>
                  <a:pt x="5845" y="69530"/>
                  <a:pt x="1405" y="59133"/>
                  <a:pt x="1517" y="4707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grpSp>
        <p:nvGrpSpPr>
          <p:cNvPr id="178" name="Shape 178"/>
          <p:cNvGrpSpPr/>
          <p:nvPr/>
        </p:nvGrpSpPr>
        <p:grpSpPr>
          <a:xfrm>
            <a:off x="676274" y="3040061"/>
            <a:ext cx="733424" cy="319087"/>
            <a:chOff x="3552" y="246"/>
            <a:chExt cx="526" cy="247"/>
          </a:xfrm>
        </p:grpSpPr>
        <p:pic>
          <p:nvPicPr>
            <p:cNvPr id="179" name="Shape 17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552" y="246"/>
              <a:ext cx="298" cy="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Shape 180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3877" y="338"/>
              <a:ext cx="201" cy="14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1" name="Shape 181"/>
            <p:cNvCxnSpPr/>
            <p:nvPr/>
          </p:nvCxnSpPr>
          <p:spPr>
            <a:xfrm rot="10800000" flipH="1">
              <a:off x="3843" y="434"/>
              <a:ext cx="82" cy="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2" name="Shape 182"/>
          <p:cNvGrpSpPr/>
          <p:nvPr/>
        </p:nvGrpSpPr>
        <p:grpSpPr>
          <a:xfrm>
            <a:off x="676274" y="3635375"/>
            <a:ext cx="733424" cy="319086"/>
            <a:chOff x="3552" y="246"/>
            <a:chExt cx="526" cy="247"/>
          </a:xfrm>
        </p:grpSpPr>
        <p:pic>
          <p:nvPicPr>
            <p:cNvPr id="183" name="Shape 18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552" y="246"/>
              <a:ext cx="298" cy="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Shape 184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3877" y="338"/>
              <a:ext cx="201" cy="14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5" name="Shape 185"/>
            <p:cNvCxnSpPr/>
            <p:nvPr/>
          </p:nvCxnSpPr>
          <p:spPr>
            <a:xfrm rot="10800000" flipH="1">
              <a:off x="3843" y="434"/>
              <a:ext cx="82" cy="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6" name="Shape 186"/>
          <p:cNvGrpSpPr/>
          <p:nvPr/>
        </p:nvGrpSpPr>
        <p:grpSpPr>
          <a:xfrm>
            <a:off x="1052511" y="3422649"/>
            <a:ext cx="69850" cy="214312"/>
            <a:chOff x="3841" y="405"/>
            <a:chExt cx="51" cy="167"/>
          </a:xfrm>
        </p:grpSpPr>
        <p:sp>
          <p:nvSpPr>
            <p:cNvPr id="187" name="Shape 187"/>
            <p:cNvSpPr/>
            <p:nvPr/>
          </p:nvSpPr>
          <p:spPr>
            <a:xfrm>
              <a:off x="3841" y="405"/>
              <a:ext cx="46" cy="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3843" y="465"/>
              <a:ext cx="46" cy="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3845" y="526"/>
              <a:ext cx="46" cy="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1522411" y="3925886"/>
            <a:ext cx="209550" cy="395287"/>
            <a:chOff x="4179" y="782"/>
            <a:chExt cx="150" cy="306"/>
          </a:xfrm>
        </p:grpSpPr>
        <p:sp>
          <p:nvSpPr>
            <p:cNvPr id="191" name="Shape 191"/>
            <p:cNvSpPr/>
            <p:nvPr/>
          </p:nvSpPr>
          <p:spPr>
            <a:xfrm>
              <a:off x="4179" y="1018"/>
              <a:ext cx="149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4256" y="784"/>
              <a:ext cx="69" cy="23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181" y="852"/>
              <a:ext cx="94" cy="235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179" y="782"/>
              <a:ext cx="149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195" name="Shape 195"/>
            <p:cNvCxnSpPr/>
            <p:nvPr/>
          </p:nvCxnSpPr>
          <p:spPr>
            <a:xfrm>
              <a:off x="4329" y="788"/>
              <a:ext cx="0" cy="23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Shape 196"/>
            <p:cNvCxnSpPr/>
            <p:nvPr/>
          </p:nvCxnSpPr>
          <p:spPr>
            <a:xfrm flipH="1">
              <a:off x="4275" y="1018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Shape 197"/>
            <p:cNvSpPr/>
            <p:nvPr/>
          </p:nvSpPr>
          <p:spPr>
            <a:xfrm>
              <a:off x="4193" y="882"/>
              <a:ext cx="62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4202" y="923"/>
              <a:ext cx="47" cy="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</p:grpSp>
      <p:grpSp>
        <p:nvGrpSpPr>
          <p:cNvPr id="199" name="Shape 199"/>
          <p:cNvGrpSpPr/>
          <p:nvPr/>
        </p:nvGrpSpPr>
        <p:grpSpPr>
          <a:xfrm rot="-5400000">
            <a:off x="1835149" y="4003674"/>
            <a:ext cx="80962" cy="233362"/>
            <a:chOff x="3841" y="405"/>
            <a:chExt cx="51" cy="167"/>
          </a:xfrm>
        </p:grpSpPr>
        <p:sp>
          <p:nvSpPr>
            <p:cNvPr id="200" name="Shape 200"/>
            <p:cNvSpPr/>
            <p:nvPr/>
          </p:nvSpPr>
          <p:spPr>
            <a:xfrm>
              <a:off x="3841" y="405"/>
              <a:ext cx="46" cy="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3843" y="465"/>
              <a:ext cx="46" cy="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3845" y="526"/>
              <a:ext cx="46" cy="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</p:grpSp>
      <p:cxnSp>
        <p:nvCxnSpPr>
          <p:cNvPr id="203" name="Shape 203"/>
          <p:cNvCxnSpPr/>
          <p:nvPr/>
        </p:nvCxnSpPr>
        <p:spPr>
          <a:xfrm>
            <a:off x="1658936" y="3833812"/>
            <a:ext cx="495299" cy="15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1662111" y="3830637"/>
            <a:ext cx="1587" cy="952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Shape 205"/>
          <p:cNvCxnSpPr/>
          <p:nvPr/>
        </p:nvCxnSpPr>
        <p:spPr>
          <a:xfrm>
            <a:off x="2157411" y="3829050"/>
            <a:ext cx="1587" cy="825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Shape 206"/>
          <p:cNvCxnSpPr/>
          <p:nvPr/>
        </p:nvCxnSpPr>
        <p:spPr>
          <a:xfrm>
            <a:off x="1358900" y="3294062"/>
            <a:ext cx="288925" cy="26511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rot="10800000" flipH="1">
            <a:off x="1371600" y="3579812"/>
            <a:ext cx="276224" cy="330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 flipH="1">
            <a:off x="1898650" y="3665536"/>
            <a:ext cx="1587" cy="16351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9" name="Shape 209"/>
          <p:cNvGrpSpPr/>
          <p:nvPr/>
        </p:nvGrpSpPr>
        <p:grpSpPr>
          <a:xfrm>
            <a:off x="2017711" y="3903661"/>
            <a:ext cx="209550" cy="395287"/>
            <a:chOff x="4179" y="782"/>
            <a:chExt cx="150" cy="306"/>
          </a:xfrm>
        </p:grpSpPr>
        <p:sp>
          <p:nvSpPr>
            <p:cNvPr id="210" name="Shape 210"/>
            <p:cNvSpPr/>
            <p:nvPr/>
          </p:nvSpPr>
          <p:spPr>
            <a:xfrm>
              <a:off x="4179" y="1018"/>
              <a:ext cx="149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256" y="784"/>
              <a:ext cx="69" cy="23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4181" y="852"/>
              <a:ext cx="94" cy="235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179" y="782"/>
              <a:ext cx="149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214" name="Shape 214"/>
            <p:cNvCxnSpPr/>
            <p:nvPr/>
          </p:nvCxnSpPr>
          <p:spPr>
            <a:xfrm>
              <a:off x="4329" y="788"/>
              <a:ext cx="0" cy="23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Shape 215"/>
            <p:cNvCxnSpPr/>
            <p:nvPr/>
          </p:nvCxnSpPr>
          <p:spPr>
            <a:xfrm flipH="1">
              <a:off x="4275" y="1018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6" name="Shape 216"/>
            <p:cNvSpPr/>
            <p:nvPr/>
          </p:nvSpPr>
          <p:spPr>
            <a:xfrm>
              <a:off x="4193" y="882"/>
              <a:ext cx="62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4202" y="923"/>
              <a:ext cx="47" cy="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</p:grpSp>
      <p:grpSp>
        <p:nvGrpSpPr>
          <p:cNvPr id="218" name="Shape 218"/>
          <p:cNvGrpSpPr/>
          <p:nvPr/>
        </p:nvGrpSpPr>
        <p:grpSpPr>
          <a:xfrm>
            <a:off x="1060450" y="4522786"/>
            <a:ext cx="479425" cy="925513"/>
            <a:chOff x="3313" y="1247"/>
            <a:chExt cx="344" cy="694"/>
          </a:xfrm>
        </p:grpSpPr>
        <p:pic>
          <p:nvPicPr>
            <p:cNvPr id="219" name="Shape 21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313" y="1247"/>
              <a:ext cx="298" cy="24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0" name="Shape 220"/>
            <p:cNvCxnSpPr/>
            <p:nvPr/>
          </p:nvCxnSpPr>
          <p:spPr>
            <a:xfrm rot="10800000" flipH="1">
              <a:off x="3606" y="1433"/>
              <a:ext cx="52" cy="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1" name="Shape 22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313" y="1694"/>
              <a:ext cx="298" cy="24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2" name="Shape 222"/>
            <p:cNvCxnSpPr/>
            <p:nvPr/>
          </p:nvCxnSpPr>
          <p:spPr>
            <a:xfrm rot="10800000" flipH="1">
              <a:off x="3606" y="1882"/>
              <a:ext cx="52" cy="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23" name="Shape 223"/>
            <p:cNvGrpSpPr/>
            <p:nvPr/>
          </p:nvGrpSpPr>
          <p:grpSpPr>
            <a:xfrm>
              <a:off x="3403" y="1503"/>
              <a:ext cx="51" cy="167"/>
              <a:chOff x="3841" y="405"/>
              <a:chExt cx="51" cy="167"/>
            </a:xfrm>
          </p:grpSpPr>
          <p:sp>
            <p:nvSpPr>
              <p:cNvPr id="224" name="Shape 224"/>
              <p:cNvSpPr/>
              <p:nvPr/>
            </p:nvSpPr>
            <p:spPr>
              <a:xfrm>
                <a:off x="3841" y="405"/>
                <a:ext cx="46" cy="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3843" y="465"/>
                <a:ext cx="46" cy="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3845" y="526"/>
                <a:ext cx="46" cy="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</p:grpSp>
        <p:cxnSp>
          <p:nvCxnSpPr>
            <p:cNvPr id="227" name="Shape 227"/>
            <p:cNvCxnSpPr/>
            <p:nvPr/>
          </p:nvCxnSpPr>
          <p:spPr>
            <a:xfrm>
              <a:off x="3654" y="1431"/>
              <a:ext cx="0" cy="4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28" name="Shape 228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928811" y="5532437"/>
            <a:ext cx="417513" cy="33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314450" y="5521325"/>
            <a:ext cx="415925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 rot="-5400000">
            <a:off x="1731169" y="5625306"/>
            <a:ext cx="63500" cy="650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31" name="Shape 231"/>
          <p:cNvSpPr/>
          <p:nvPr/>
        </p:nvSpPr>
        <p:spPr>
          <a:xfrm rot="-5400000">
            <a:off x="1816099" y="5622923"/>
            <a:ext cx="63500" cy="666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32" name="Shape 232"/>
          <p:cNvSpPr/>
          <p:nvPr/>
        </p:nvSpPr>
        <p:spPr>
          <a:xfrm rot="-5400000">
            <a:off x="1893888" y="5627686"/>
            <a:ext cx="61912" cy="650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cxnSp>
        <p:nvCxnSpPr>
          <p:cNvPr id="233" name="Shape 233"/>
          <p:cNvCxnSpPr/>
          <p:nvPr/>
        </p:nvCxnSpPr>
        <p:spPr>
          <a:xfrm rot="-5400000">
            <a:off x="2153443" y="5507831"/>
            <a:ext cx="60324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Shape 234"/>
          <p:cNvCxnSpPr/>
          <p:nvPr/>
        </p:nvCxnSpPr>
        <p:spPr>
          <a:xfrm rot="-5400000">
            <a:off x="1527174" y="5499099"/>
            <a:ext cx="6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Shape 235"/>
          <p:cNvCxnSpPr/>
          <p:nvPr/>
        </p:nvCxnSpPr>
        <p:spPr>
          <a:xfrm>
            <a:off x="1874044" y="5150643"/>
            <a:ext cx="0" cy="62706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Shape 236"/>
          <p:cNvCxnSpPr/>
          <p:nvPr/>
        </p:nvCxnSpPr>
        <p:spPr>
          <a:xfrm rot="10800000" flipH="1">
            <a:off x="1539875" y="5099050"/>
            <a:ext cx="93662" cy="317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Shape 237"/>
          <p:cNvCxnSpPr/>
          <p:nvPr/>
        </p:nvCxnSpPr>
        <p:spPr>
          <a:xfrm>
            <a:off x="2141536" y="5145087"/>
            <a:ext cx="303213" cy="3857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flipH="1">
            <a:off x="2936875" y="5141912"/>
            <a:ext cx="279399" cy="3921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9" name="Shape 239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114675" y="4694237"/>
            <a:ext cx="203199" cy="24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778000" y="4775200"/>
            <a:ext cx="203199" cy="23971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/>
          <p:nvPr/>
        </p:nvSpPr>
        <p:spPr>
          <a:xfrm>
            <a:off x="1858961" y="4549775"/>
            <a:ext cx="1354137" cy="304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cubicBezTo>
                  <a:pt x="16666" y="64736"/>
                  <a:pt x="33333" y="9473"/>
                  <a:pt x="53333" y="4736"/>
                </a:cubicBezTo>
                <a:cubicBezTo>
                  <a:pt x="73333" y="0"/>
                  <a:pt x="96666" y="44736"/>
                  <a:pt x="120000" y="8999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grpSp>
        <p:nvGrpSpPr>
          <p:cNvPr id="242" name="Shape 242"/>
          <p:cNvGrpSpPr/>
          <p:nvPr/>
        </p:nvGrpSpPr>
        <p:grpSpPr>
          <a:xfrm>
            <a:off x="2125661" y="5972175"/>
            <a:ext cx="406399" cy="427037"/>
            <a:chOff x="2870" y="1518"/>
            <a:chExt cx="291" cy="320"/>
          </a:xfrm>
        </p:grpSpPr>
        <p:pic>
          <p:nvPicPr>
            <p:cNvPr id="243" name="Shape 243"/>
            <p:cNvPicPr preferRelativeResize="0"/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2870" y="1518"/>
              <a:ext cx="272" cy="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Shape 244"/>
            <p:cNvPicPr preferRelativeResize="0"/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2912" y="1602"/>
              <a:ext cx="248" cy="2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5" name="Shape 245"/>
          <p:cNvGrpSpPr/>
          <p:nvPr/>
        </p:nvGrpSpPr>
        <p:grpSpPr>
          <a:xfrm>
            <a:off x="2903536" y="6003925"/>
            <a:ext cx="406399" cy="427037"/>
            <a:chOff x="2870" y="1518"/>
            <a:chExt cx="291" cy="320"/>
          </a:xfrm>
        </p:grpSpPr>
        <p:pic>
          <p:nvPicPr>
            <p:cNvPr id="246" name="Shape 246"/>
            <p:cNvPicPr preferRelativeResize="0"/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2870" y="1518"/>
              <a:ext cx="272" cy="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Shape 247"/>
            <p:cNvPicPr preferRelativeResize="0"/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2912" y="1602"/>
              <a:ext cx="248" cy="2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8" name="Shape 248"/>
          <p:cNvGrpSpPr/>
          <p:nvPr/>
        </p:nvGrpSpPr>
        <p:grpSpPr>
          <a:xfrm>
            <a:off x="2489200" y="5719761"/>
            <a:ext cx="379412" cy="376237"/>
            <a:chOff x="4733" y="2081"/>
            <a:chExt cx="272" cy="282"/>
          </a:xfrm>
        </p:grpSpPr>
        <p:pic>
          <p:nvPicPr>
            <p:cNvPr id="249" name="Shape 249"/>
            <p:cNvPicPr preferRelativeResize="0"/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4733" y="2081"/>
              <a:ext cx="272" cy="2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Shape 250"/>
            <p:cNvSpPr/>
            <p:nvPr/>
          </p:nvSpPr>
          <p:spPr>
            <a:xfrm>
              <a:off x="4811" y="2180"/>
              <a:ext cx="191" cy="182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</p:grpSp>
      <p:cxnSp>
        <p:nvCxnSpPr>
          <p:cNvPr id="251" name="Shape 251"/>
          <p:cNvCxnSpPr/>
          <p:nvPr/>
        </p:nvCxnSpPr>
        <p:spPr>
          <a:xfrm>
            <a:off x="2795586" y="5622925"/>
            <a:ext cx="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2" name="Shape 252"/>
          <p:cNvGrpSpPr/>
          <p:nvPr/>
        </p:nvGrpSpPr>
        <p:grpSpPr>
          <a:xfrm>
            <a:off x="3516312" y="5046662"/>
            <a:ext cx="207963" cy="409574"/>
            <a:chOff x="4179" y="782"/>
            <a:chExt cx="150" cy="306"/>
          </a:xfrm>
        </p:grpSpPr>
        <p:sp>
          <p:nvSpPr>
            <p:cNvPr id="253" name="Shape 253"/>
            <p:cNvSpPr/>
            <p:nvPr/>
          </p:nvSpPr>
          <p:spPr>
            <a:xfrm>
              <a:off x="4179" y="1018"/>
              <a:ext cx="149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256" y="784"/>
              <a:ext cx="69" cy="23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181" y="852"/>
              <a:ext cx="94" cy="235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179" y="782"/>
              <a:ext cx="149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257" name="Shape 257"/>
            <p:cNvCxnSpPr/>
            <p:nvPr/>
          </p:nvCxnSpPr>
          <p:spPr>
            <a:xfrm>
              <a:off x="4329" y="788"/>
              <a:ext cx="0" cy="23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Shape 258"/>
            <p:cNvCxnSpPr/>
            <p:nvPr/>
          </p:nvCxnSpPr>
          <p:spPr>
            <a:xfrm flipH="1">
              <a:off x="4275" y="1018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9" name="Shape 259"/>
            <p:cNvSpPr/>
            <p:nvPr/>
          </p:nvSpPr>
          <p:spPr>
            <a:xfrm>
              <a:off x="4193" y="882"/>
              <a:ext cx="62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202" y="923"/>
              <a:ext cx="47" cy="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</p:grpSp>
      <p:grpSp>
        <p:nvGrpSpPr>
          <p:cNvPr id="261" name="Shape 261"/>
          <p:cNvGrpSpPr/>
          <p:nvPr/>
        </p:nvGrpSpPr>
        <p:grpSpPr>
          <a:xfrm>
            <a:off x="3503612" y="5491162"/>
            <a:ext cx="207963" cy="409574"/>
            <a:chOff x="4179" y="782"/>
            <a:chExt cx="150" cy="306"/>
          </a:xfrm>
        </p:grpSpPr>
        <p:sp>
          <p:nvSpPr>
            <p:cNvPr id="262" name="Shape 262"/>
            <p:cNvSpPr/>
            <p:nvPr/>
          </p:nvSpPr>
          <p:spPr>
            <a:xfrm>
              <a:off x="4179" y="1018"/>
              <a:ext cx="149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256" y="784"/>
              <a:ext cx="69" cy="23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181" y="852"/>
              <a:ext cx="94" cy="235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179" y="782"/>
              <a:ext cx="149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266" name="Shape 266"/>
            <p:cNvCxnSpPr/>
            <p:nvPr/>
          </p:nvCxnSpPr>
          <p:spPr>
            <a:xfrm>
              <a:off x="4329" y="788"/>
              <a:ext cx="0" cy="23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Shape 267"/>
            <p:cNvCxnSpPr/>
            <p:nvPr/>
          </p:nvCxnSpPr>
          <p:spPr>
            <a:xfrm flipH="1">
              <a:off x="4275" y="1018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8" name="Shape 268"/>
            <p:cNvSpPr/>
            <p:nvPr/>
          </p:nvSpPr>
          <p:spPr>
            <a:xfrm>
              <a:off x="4193" y="882"/>
              <a:ext cx="62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202" y="923"/>
              <a:ext cx="47" cy="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</p:grpSp>
      <p:cxnSp>
        <p:nvCxnSpPr>
          <p:cNvPr id="270" name="Shape 270"/>
          <p:cNvCxnSpPr/>
          <p:nvPr/>
        </p:nvCxnSpPr>
        <p:spPr>
          <a:xfrm rot="-5400000">
            <a:off x="3129756" y="5420518"/>
            <a:ext cx="6111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Shape 271"/>
          <p:cNvCxnSpPr/>
          <p:nvPr/>
        </p:nvCxnSpPr>
        <p:spPr>
          <a:xfrm rot="10800000">
            <a:off x="3483768" y="5672931"/>
            <a:ext cx="0" cy="10318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Shape 272"/>
          <p:cNvCxnSpPr/>
          <p:nvPr/>
        </p:nvCxnSpPr>
        <p:spPr>
          <a:xfrm rot="10800000">
            <a:off x="3473450" y="5203824"/>
            <a:ext cx="0" cy="88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 flipH="1">
            <a:off x="2152650" y="3344862"/>
            <a:ext cx="458786" cy="2079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3087686" y="3328987"/>
            <a:ext cx="485775" cy="2079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Shape 275"/>
          <p:cNvCxnSpPr/>
          <p:nvPr/>
        </p:nvCxnSpPr>
        <p:spPr>
          <a:xfrm flipH="1">
            <a:off x="3606800" y="3665537"/>
            <a:ext cx="241299" cy="6810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>
            <a:off x="2836861" y="3441700"/>
            <a:ext cx="0" cy="4317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Shape 277"/>
          <p:cNvCxnSpPr/>
          <p:nvPr/>
        </p:nvCxnSpPr>
        <p:spPr>
          <a:xfrm>
            <a:off x="2862261" y="4089400"/>
            <a:ext cx="534988" cy="3682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Shape 278"/>
          <p:cNvCxnSpPr/>
          <p:nvPr/>
        </p:nvCxnSpPr>
        <p:spPr>
          <a:xfrm flipH="1">
            <a:off x="3322637" y="4554537"/>
            <a:ext cx="266699" cy="36036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flipH="1">
            <a:off x="3095625" y="3633787"/>
            <a:ext cx="560387" cy="38417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flipH="1">
            <a:off x="3105150" y="3073400"/>
            <a:ext cx="350837" cy="2555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flipH="1">
            <a:off x="3822700" y="3249611"/>
            <a:ext cx="201611" cy="1762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2" name="Shape 282"/>
          <p:cNvGrpSpPr/>
          <p:nvPr/>
        </p:nvGrpSpPr>
        <p:grpSpPr>
          <a:xfrm>
            <a:off x="1633536" y="3441699"/>
            <a:ext cx="501649" cy="233362"/>
            <a:chOff x="3600" y="219"/>
            <a:chExt cx="359" cy="174"/>
          </a:xfrm>
        </p:grpSpPr>
        <p:sp>
          <p:nvSpPr>
            <p:cNvPr id="283" name="Shape 283"/>
            <p:cNvSpPr/>
            <p:nvPr/>
          </p:nvSpPr>
          <p:spPr>
            <a:xfrm>
              <a:off x="3602" y="297"/>
              <a:ext cx="356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284" name="Shape 284"/>
            <p:cNvCxnSpPr/>
            <p:nvPr/>
          </p:nvCxnSpPr>
          <p:spPr>
            <a:xfrm>
              <a:off x="3602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Shape 285"/>
            <p:cNvCxnSpPr/>
            <p:nvPr/>
          </p:nvCxnSpPr>
          <p:spPr>
            <a:xfrm>
              <a:off x="3959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6" name="Shape 286"/>
            <p:cNvSpPr/>
            <p:nvPr/>
          </p:nvSpPr>
          <p:spPr>
            <a:xfrm>
              <a:off x="3602" y="289"/>
              <a:ext cx="354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600" y="219"/>
              <a:ext cx="356" cy="11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grpSp>
          <p:nvGrpSpPr>
            <p:cNvPr id="288" name="Shape 288"/>
            <p:cNvGrpSpPr/>
            <p:nvPr/>
          </p:nvGrpSpPr>
          <p:grpSpPr>
            <a:xfrm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289" name="Shape 289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Shape 290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Shape 291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2" name="Shape 292"/>
            <p:cNvGrpSpPr/>
            <p:nvPr/>
          </p:nvGrpSpPr>
          <p:grpSpPr>
            <a:xfrm rot="10800000" flipH="1"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293" name="Shape 293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Shape 294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Shape 295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96" name="Shape 296"/>
          <p:cNvGrpSpPr/>
          <p:nvPr/>
        </p:nvGrpSpPr>
        <p:grpSpPr>
          <a:xfrm>
            <a:off x="2586036" y="3213099"/>
            <a:ext cx="501649" cy="233362"/>
            <a:chOff x="3600" y="219"/>
            <a:chExt cx="359" cy="174"/>
          </a:xfrm>
        </p:grpSpPr>
        <p:sp>
          <p:nvSpPr>
            <p:cNvPr id="297" name="Shape 297"/>
            <p:cNvSpPr/>
            <p:nvPr/>
          </p:nvSpPr>
          <p:spPr>
            <a:xfrm>
              <a:off x="3602" y="297"/>
              <a:ext cx="356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298" name="Shape 298"/>
            <p:cNvCxnSpPr/>
            <p:nvPr/>
          </p:nvCxnSpPr>
          <p:spPr>
            <a:xfrm>
              <a:off x="3602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Shape 299"/>
            <p:cNvCxnSpPr/>
            <p:nvPr/>
          </p:nvCxnSpPr>
          <p:spPr>
            <a:xfrm>
              <a:off x="3959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0" name="Shape 300"/>
            <p:cNvSpPr/>
            <p:nvPr/>
          </p:nvSpPr>
          <p:spPr>
            <a:xfrm>
              <a:off x="3602" y="289"/>
              <a:ext cx="354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600" y="219"/>
              <a:ext cx="356" cy="11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grpSp>
          <p:nvGrpSpPr>
            <p:cNvPr id="302" name="Shape 302"/>
            <p:cNvGrpSpPr/>
            <p:nvPr/>
          </p:nvGrpSpPr>
          <p:grpSpPr>
            <a:xfrm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03" name="Shape 303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Shape 304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Shape 305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6" name="Shape 306"/>
            <p:cNvGrpSpPr/>
            <p:nvPr/>
          </p:nvGrpSpPr>
          <p:grpSpPr>
            <a:xfrm rot="10800000" flipH="1"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07" name="Shape 307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Shape 30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Shape 309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10" name="Shape 310"/>
          <p:cNvGrpSpPr/>
          <p:nvPr/>
        </p:nvGrpSpPr>
        <p:grpSpPr>
          <a:xfrm>
            <a:off x="2603499" y="3870324"/>
            <a:ext cx="501649" cy="233362"/>
            <a:chOff x="3600" y="219"/>
            <a:chExt cx="359" cy="174"/>
          </a:xfrm>
        </p:grpSpPr>
        <p:sp>
          <p:nvSpPr>
            <p:cNvPr id="311" name="Shape 311"/>
            <p:cNvSpPr/>
            <p:nvPr/>
          </p:nvSpPr>
          <p:spPr>
            <a:xfrm>
              <a:off x="3602" y="297"/>
              <a:ext cx="356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312" name="Shape 312"/>
            <p:cNvCxnSpPr/>
            <p:nvPr/>
          </p:nvCxnSpPr>
          <p:spPr>
            <a:xfrm>
              <a:off x="3602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Shape 313"/>
            <p:cNvCxnSpPr/>
            <p:nvPr/>
          </p:nvCxnSpPr>
          <p:spPr>
            <a:xfrm>
              <a:off x="3959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4" name="Shape 314"/>
            <p:cNvSpPr/>
            <p:nvPr/>
          </p:nvSpPr>
          <p:spPr>
            <a:xfrm>
              <a:off x="3602" y="289"/>
              <a:ext cx="354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3600" y="219"/>
              <a:ext cx="356" cy="11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grpSp>
          <p:nvGrpSpPr>
            <p:cNvPr id="316" name="Shape 316"/>
            <p:cNvGrpSpPr/>
            <p:nvPr/>
          </p:nvGrpSpPr>
          <p:grpSpPr>
            <a:xfrm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17" name="Shape 317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Shape 31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Shape 319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0" name="Shape 320"/>
            <p:cNvGrpSpPr/>
            <p:nvPr/>
          </p:nvGrpSpPr>
          <p:grpSpPr>
            <a:xfrm rot="10800000" flipH="1"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21" name="Shape 321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Shape 322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Shape 323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4" name="Shape 324"/>
          <p:cNvGrpSpPr/>
          <p:nvPr/>
        </p:nvGrpSpPr>
        <p:grpSpPr>
          <a:xfrm>
            <a:off x="3573461" y="3421061"/>
            <a:ext cx="500062" cy="233362"/>
            <a:chOff x="3600" y="219"/>
            <a:chExt cx="359" cy="174"/>
          </a:xfrm>
        </p:grpSpPr>
        <p:sp>
          <p:nvSpPr>
            <p:cNvPr id="325" name="Shape 325"/>
            <p:cNvSpPr/>
            <p:nvPr/>
          </p:nvSpPr>
          <p:spPr>
            <a:xfrm>
              <a:off x="3602" y="297"/>
              <a:ext cx="356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326" name="Shape 326"/>
            <p:cNvCxnSpPr/>
            <p:nvPr/>
          </p:nvCxnSpPr>
          <p:spPr>
            <a:xfrm>
              <a:off x="3602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3959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8" name="Shape 328"/>
            <p:cNvSpPr/>
            <p:nvPr/>
          </p:nvSpPr>
          <p:spPr>
            <a:xfrm>
              <a:off x="3602" y="289"/>
              <a:ext cx="354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3600" y="219"/>
              <a:ext cx="356" cy="11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grpSp>
          <p:nvGrpSpPr>
            <p:cNvPr id="330" name="Shape 330"/>
            <p:cNvGrpSpPr/>
            <p:nvPr/>
          </p:nvGrpSpPr>
          <p:grpSpPr>
            <a:xfrm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31" name="Shape 331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Shape 332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Shape 333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4" name="Shape 334"/>
            <p:cNvGrpSpPr/>
            <p:nvPr/>
          </p:nvGrpSpPr>
          <p:grpSpPr>
            <a:xfrm rot="10800000" flipH="1"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35" name="Shape 335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Shape 33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Shape 337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38" name="Shape 338"/>
          <p:cNvGrpSpPr/>
          <p:nvPr/>
        </p:nvGrpSpPr>
        <p:grpSpPr>
          <a:xfrm>
            <a:off x="3379786" y="4317999"/>
            <a:ext cx="501649" cy="233362"/>
            <a:chOff x="3600" y="219"/>
            <a:chExt cx="359" cy="174"/>
          </a:xfrm>
        </p:grpSpPr>
        <p:sp>
          <p:nvSpPr>
            <p:cNvPr id="339" name="Shape 339"/>
            <p:cNvSpPr/>
            <p:nvPr/>
          </p:nvSpPr>
          <p:spPr>
            <a:xfrm>
              <a:off x="3602" y="297"/>
              <a:ext cx="356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340" name="Shape 340"/>
            <p:cNvCxnSpPr/>
            <p:nvPr/>
          </p:nvCxnSpPr>
          <p:spPr>
            <a:xfrm>
              <a:off x="3602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Shape 341"/>
            <p:cNvCxnSpPr/>
            <p:nvPr/>
          </p:nvCxnSpPr>
          <p:spPr>
            <a:xfrm>
              <a:off x="3959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2" name="Shape 342"/>
            <p:cNvSpPr/>
            <p:nvPr/>
          </p:nvSpPr>
          <p:spPr>
            <a:xfrm>
              <a:off x="3602" y="289"/>
              <a:ext cx="354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3600" y="219"/>
              <a:ext cx="356" cy="11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grpSp>
          <p:nvGrpSpPr>
            <p:cNvPr id="344" name="Shape 344"/>
            <p:cNvGrpSpPr/>
            <p:nvPr/>
          </p:nvGrpSpPr>
          <p:grpSpPr>
            <a:xfrm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45" name="Shape 345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Shape 34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Shape 347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48" name="Shape 348"/>
            <p:cNvGrpSpPr/>
            <p:nvPr/>
          </p:nvGrpSpPr>
          <p:grpSpPr>
            <a:xfrm rot="10800000" flipH="1"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49" name="Shape 349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Shape 350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Shape 351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52" name="Shape 352"/>
          <p:cNvGrpSpPr/>
          <p:nvPr/>
        </p:nvGrpSpPr>
        <p:grpSpPr>
          <a:xfrm>
            <a:off x="3046411" y="4902200"/>
            <a:ext cx="501649" cy="234949"/>
            <a:chOff x="3600" y="219"/>
            <a:chExt cx="359" cy="174"/>
          </a:xfrm>
        </p:grpSpPr>
        <p:sp>
          <p:nvSpPr>
            <p:cNvPr id="353" name="Shape 353"/>
            <p:cNvSpPr/>
            <p:nvPr/>
          </p:nvSpPr>
          <p:spPr>
            <a:xfrm>
              <a:off x="3602" y="297"/>
              <a:ext cx="356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354" name="Shape 354"/>
            <p:cNvCxnSpPr/>
            <p:nvPr/>
          </p:nvCxnSpPr>
          <p:spPr>
            <a:xfrm>
              <a:off x="3602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Shape 355"/>
            <p:cNvCxnSpPr/>
            <p:nvPr/>
          </p:nvCxnSpPr>
          <p:spPr>
            <a:xfrm>
              <a:off x="3959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6" name="Shape 356"/>
            <p:cNvSpPr/>
            <p:nvPr/>
          </p:nvSpPr>
          <p:spPr>
            <a:xfrm>
              <a:off x="3602" y="289"/>
              <a:ext cx="354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3600" y="219"/>
              <a:ext cx="356" cy="11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grpSp>
          <p:nvGrpSpPr>
            <p:cNvPr id="358" name="Shape 358"/>
            <p:cNvGrpSpPr/>
            <p:nvPr/>
          </p:nvGrpSpPr>
          <p:grpSpPr>
            <a:xfrm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59" name="Shape 359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Shape 360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Shape 361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2" name="Shape 362"/>
            <p:cNvGrpSpPr/>
            <p:nvPr/>
          </p:nvGrpSpPr>
          <p:grpSpPr>
            <a:xfrm rot="10800000" flipH="1"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63" name="Shape 363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Shape 364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6" name="Shape 366"/>
          <p:cNvGrpSpPr/>
          <p:nvPr/>
        </p:nvGrpSpPr>
        <p:grpSpPr>
          <a:xfrm>
            <a:off x="2436811" y="5391149"/>
            <a:ext cx="500062" cy="233362"/>
            <a:chOff x="3600" y="219"/>
            <a:chExt cx="359" cy="174"/>
          </a:xfrm>
        </p:grpSpPr>
        <p:sp>
          <p:nvSpPr>
            <p:cNvPr id="367" name="Shape 367"/>
            <p:cNvSpPr/>
            <p:nvPr/>
          </p:nvSpPr>
          <p:spPr>
            <a:xfrm>
              <a:off x="3602" y="297"/>
              <a:ext cx="356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368" name="Shape 368"/>
            <p:cNvCxnSpPr/>
            <p:nvPr/>
          </p:nvCxnSpPr>
          <p:spPr>
            <a:xfrm>
              <a:off x="3602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Shape 369"/>
            <p:cNvCxnSpPr/>
            <p:nvPr/>
          </p:nvCxnSpPr>
          <p:spPr>
            <a:xfrm>
              <a:off x="3959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0" name="Shape 370"/>
            <p:cNvSpPr/>
            <p:nvPr/>
          </p:nvSpPr>
          <p:spPr>
            <a:xfrm>
              <a:off x="3602" y="289"/>
              <a:ext cx="354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3600" y="219"/>
              <a:ext cx="356" cy="11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grpSp>
          <p:nvGrpSpPr>
            <p:cNvPr id="372" name="Shape 372"/>
            <p:cNvGrpSpPr/>
            <p:nvPr/>
          </p:nvGrpSpPr>
          <p:grpSpPr>
            <a:xfrm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73" name="Shape 373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Shape 374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Shape 375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6" name="Shape 376"/>
            <p:cNvGrpSpPr/>
            <p:nvPr/>
          </p:nvGrpSpPr>
          <p:grpSpPr>
            <a:xfrm rot="10800000" flipH="1"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77" name="Shape 377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Shape 37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Shape 379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0" name="Shape 380"/>
          <p:cNvGrpSpPr/>
          <p:nvPr/>
        </p:nvGrpSpPr>
        <p:grpSpPr>
          <a:xfrm>
            <a:off x="1633536" y="5014912"/>
            <a:ext cx="501649" cy="233362"/>
            <a:chOff x="3600" y="219"/>
            <a:chExt cx="359" cy="174"/>
          </a:xfrm>
        </p:grpSpPr>
        <p:sp>
          <p:nvSpPr>
            <p:cNvPr id="381" name="Shape 381"/>
            <p:cNvSpPr/>
            <p:nvPr/>
          </p:nvSpPr>
          <p:spPr>
            <a:xfrm>
              <a:off x="3602" y="297"/>
              <a:ext cx="356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cxnSp>
          <p:nvCxnSpPr>
            <p:cNvPr id="382" name="Shape 382"/>
            <p:cNvCxnSpPr/>
            <p:nvPr/>
          </p:nvCxnSpPr>
          <p:spPr>
            <a:xfrm>
              <a:off x="3602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Shape 383"/>
            <p:cNvCxnSpPr/>
            <p:nvPr/>
          </p:nvCxnSpPr>
          <p:spPr>
            <a:xfrm>
              <a:off x="3959" y="289"/>
              <a:ext cx="0" cy="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4" name="Shape 384"/>
            <p:cNvSpPr/>
            <p:nvPr/>
          </p:nvSpPr>
          <p:spPr>
            <a:xfrm>
              <a:off x="3602" y="289"/>
              <a:ext cx="354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3600" y="219"/>
              <a:ext cx="356" cy="11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endParaRPr>
            </a:p>
          </p:txBody>
        </p:sp>
        <p:grpSp>
          <p:nvGrpSpPr>
            <p:cNvPr id="386" name="Shape 386"/>
            <p:cNvGrpSpPr/>
            <p:nvPr/>
          </p:nvGrpSpPr>
          <p:grpSpPr>
            <a:xfrm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87" name="Shape 387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Shape 38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Shape 389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0" name="Shape 390"/>
            <p:cNvGrpSpPr/>
            <p:nvPr/>
          </p:nvGrpSpPr>
          <p:grpSpPr>
            <a:xfrm rot="10800000" flipH="1">
              <a:off x="3685" y="243"/>
              <a:ext cx="177" cy="66"/>
              <a:chOff x="2847" y="848"/>
              <a:chExt cx="140" cy="98"/>
            </a:xfrm>
          </p:grpSpPr>
          <p:cxnSp>
            <p:nvCxnSpPr>
              <p:cNvPr id="391" name="Shape 391"/>
              <p:cNvCxnSpPr/>
              <p:nvPr/>
            </p:nvCxnSpPr>
            <p:spPr>
              <a:xfrm rot="10800000" flipH="1">
                <a:off x="2847" y="848"/>
                <a:ext cx="50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Shape 392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Shape 393"/>
              <p:cNvCxnSpPr/>
              <p:nvPr/>
            </p:nvCxnSpPr>
            <p:spPr>
              <a:xfrm>
                <a:off x="2894" y="850"/>
                <a:ext cx="52" cy="9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94" name="Shape 394"/>
          <p:cNvCxnSpPr/>
          <p:nvPr/>
        </p:nvCxnSpPr>
        <p:spPr>
          <a:xfrm rot="10800000" flipH="1">
            <a:off x="1889125" y="5246686"/>
            <a:ext cx="1587" cy="23018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5" name="Shape 395"/>
          <p:cNvGrpSpPr/>
          <p:nvPr/>
        </p:nvGrpSpPr>
        <p:grpSpPr>
          <a:xfrm>
            <a:off x="4292600" y="2819400"/>
            <a:ext cx="7842249" cy="4216399"/>
            <a:chOff x="0" y="1030"/>
            <a:chExt cx="5759" cy="3289"/>
          </a:xfrm>
        </p:grpSpPr>
        <p:pic>
          <p:nvPicPr>
            <p:cNvPr id="396" name="Shape 396" descr="Us09lt"/>
            <p:cNvPicPr preferRelativeResize="0"/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0" y="1035"/>
              <a:ext cx="5759" cy="32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Shape 397"/>
            <p:cNvPicPr preferRelativeResize="0"/>
            <p:nvPr/>
          </p:nvPicPr>
          <p:blipFill rotWithShape="1">
            <a:blip r:embed="rId12"/>
            <a:srcRect r="52026" b="43443"/>
            <a:stretch>
              <a:fillRect/>
            </a:stretch>
          </p:blipFill>
          <p:spPr>
            <a:xfrm>
              <a:off x="127" y="3936"/>
              <a:ext cx="1213" cy="3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8" name="Shape 398"/>
            <p:cNvGrpSpPr/>
            <p:nvPr/>
          </p:nvGrpSpPr>
          <p:grpSpPr>
            <a:xfrm>
              <a:off x="235" y="1030"/>
              <a:ext cx="4755" cy="2998"/>
              <a:chOff x="235" y="1030"/>
              <a:chExt cx="4755" cy="2998"/>
            </a:xfrm>
          </p:grpSpPr>
          <p:sp>
            <p:nvSpPr>
              <p:cNvPr id="399" name="Shape 399"/>
              <p:cNvSpPr/>
              <p:nvPr/>
            </p:nvSpPr>
            <p:spPr>
              <a:xfrm flipH="1">
                <a:off x="4141" y="2571"/>
                <a:ext cx="581" cy="66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1394"/>
                    </a:moveTo>
                    <a:cubicBezTo>
                      <a:pt x="5241" y="461"/>
                      <a:pt x="10536" y="-5"/>
                      <a:pt x="15840" y="0"/>
                    </a:cubicBezTo>
                    <a:cubicBezTo>
                      <a:pt x="73364" y="0"/>
                      <a:pt x="120000" y="53722"/>
                      <a:pt x="120000" y="120000"/>
                    </a:cubicBezTo>
                  </a:path>
                  <a:path w="120000" h="120000" extrusionOk="0">
                    <a:moveTo>
                      <a:pt x="0" y="1394"/>
                    </a:moveTo>
                    <a:cubicBezTo>
                      <a:pt x="5241" y="461"/>
                      <a:pt x="10536" y="-5"/>
                      <a:pt x="15840" y="0"/>
                    </a:cubicBezTo>
                    <a:cubicBezTo>
                      <a:pt x="73364" y="0"/>
                      <a:pt x="120000" y="53722"/>
                      <a:pt x="120000" y="120000"/>
                    </a:cubicBezTo>
                    <a:lnTo>
                      <a:pt x="15840" y="1200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00" name="Shape 400"/>
              <p:cNvSpPr/>
              <p:nvPr/>
            </p:nvSpPr>
            <p:spPr>
              <a:xfrm rot="5400000" flipH="1">
                <a:off x="3339" y="2898"/>
                <a:ext cx="581" cy="167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32200" y="0"/>
                    </a:moveTo>
                    <a:cubicBezTo>
                      <a:pt x="84094" y="15005"/>
                      <a:pt x="120000" y="64077"/>
                      <a:pt x="120000" y="120000"/>
                    </a:cubicBezTo>
                  </a:path>
                  <a:path w="120000" h="120000" extrusionOk="0">
                    <a:moveTo>
                      <a:pt x="32200" y="0"/>
                    </a:moveTo>
                    <a:cubicBezTo>
                      <a:pt x="84094" y="15005"/>
                      <a:pt x="120000" y="64077"/>
                      <a:pt x="120000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01" name="Shape 401"/>
              <p:cNvSpPr/>
              <p:nvPr/>
            </p:nvSpPr>
            <p:spPr>
              <a:xfrm>
                <a:off x="2781" y="2327"/>
                <a:ext cx="2062" cy="111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74512" y="39034"/>
                    </a:lnTo>
                    <a:lnTo>
                      <a:pt x="82481" y="29276"/>
                    </a:lnTo>
                    <a:lnTo>
                      <a:pt x="92486" y="20482"/>
                    </a:lnTo>
                    <a:lnTo>
                      <a:pt x="99350" y="11796"/>
                    </a:lnTo>
                    <a:lnTo>
                      <a:pt x="106272" y="6863"/>
                    </a:lnTo>
                    <a:lnTo>
                      <a:pt x="113659" y="2037"/>
                    </a:lnTo>
                    <a:lnTo>
                      <a:pt x="120000" y="0"/>
                    </a:ln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02" name="Shape 402"/>
              <p:cNvCxnSpPr/>
              <p:nvPr/>
            </p:nvCxnSpPr>
            <p:spPr>
              <a:xfrm flipH="1">
                <a:off x="2832" y="2734"/>
                <a:ext cx="263" cy="708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3" name="Shape 403"/>
              <p:cNvSpPr/>
              <p:nvPr/>
            </p:nvSpPr>
            <p:spPr>
              <a:xfrm>
                <a:off x="3672" y="2294"/>
                <a:ext cx="1190" cy="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40302" y="72000"/>
                    </a:lnTo>
                    <a:lnTo>
                      <a:pt x="57732" y="96000"/>
                    </a:lnTo>
                    <a:lnTo>
                      <a:pt x="89773" y="48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38100" cap="flat" cmpd="sng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04" name="Shape 404"/>
              <p:cNvSpPr/>
              <p:nvPr/>
            </p:nvSpPr>
            <p:spPr>
              <a:xfrm flipH="1">
                <a:off x="846" y="1030"/>
                <a:ext cx="2269" cy="23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94" y="10928"/>
                    </a:moveTo>
                    <a:cubicBezTo>
                      <a:pt x="114946" y="66984"/>
                      <a:pt x="72188" y="112162"/>
                      <a:pt x="16768" y="119994"/>
                    </a:cubicBezTo>
                  </a:path>
                  <a:path w="120000" h="120000" extrusionOk="0">
                    <a:moveTo>
                      <a:pt x="119994" y="10928"/>
                    </a:moveTo>
                    <a:cubicBezTo>
                      <a:pt x="114946" y="66984"/>
                      <a:pt x="72188" y="112162"/>
                      <a:pt x="16768" y="119994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05" name="Shape 405"/>
              <p:cNvSpPr/>
              <p:nvPr/>
            </p:nvSpPr>
            <p:spPr>
              <a:xfrm flipH="1">
                <a:off x="235" y="1242"/>
                <a:ext cx="627" cy="175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7127" y="0"/>
                    </a:moveTo>
                    <a:cubicBezTo>
                      <a:pt x="70522" y="1897"/>
                      <a:pt x="120000" y="28304"/>
                      <a:pt x="120000" y="60240"/>
                    </a:cubicBezTo>
                    <a:cubicBezTo>
                      <a:pt x="120000" y="90321"/>
                      <a:pt x="75938" y="115809"/>
                      <a:pt x="16700" y="119997"/>
                    </a:cubicBezTo>
                  </a:path>
                  <a:path w="120000" h="120000" extrusionOk="0">
                    <a:moveTo>
                      <a:pt x="7127" y="0"/>
                    </a:moveTo>
                    <a:cubicBezTo>
                      <a:pt x="70522" y="1897"/>
                      <a:pt x="120000" y="28304"/>
                      <a:pt x="120000" y="60240"/>
                    </a:cubicBezTo>
                    <a:cubicBezTo>
                      <a:pt x="120000" y="90321"/>
                      <a:pt x="75938" y="115809"/>
                      <a:pt x="16700" y="119997"/>
                    </a:cubicBezTo>
                    <a:lnTo>
                      <a:pt x="0" y="6024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06" name="Shape 406"/>
              <p:cNvSpPr/>
              <p:nvPr/>
            </p:nvSpPr>
            <p:spPr>
              <a:xfrm flipH="1">
                <a:off x="440" y="1252"/>
                <a:ext cx="845" cy="124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70222" y="0"/>
                    </a:moveTo>
                    <a:cubicBezTo>
                      <a:pt x="101477" y="25109"/>
                      <a:pt x="120000" y="65408"/>
                      <a:pt x="120000" y="108323"/>
                    </a:cubicBezTo>
                    <a:cubicBezTo>
                      <a:pt x="120000" y="112219"/>
                      <a:pt x="119844" y="116116"/>
                      <a:pt x="119538" y="119999"/>
                    </a:cubicBezTo>
                  </a:path>
                  <a:path w="120000" h="120000" extrusionOk="0">
                    <a:moveTo>
                      <a:pt x="70222" y="0"/>
                    </a:moveTo>
                    <a:cubicBezTo>
                      <a:pt x="101477" y="25109"/>
                      <a:pt x="120000" y="65408"/>
                      <a:pt x="120000" y="108323"/>
                    </a:cubicBezTo>
                    <a:cubicBezTo>
                      <a:pt x="120000" y="112219"/>
                      <a:pt x="119844" y="116116"/>
                      <a:pt x="119538" y="119999"/>
                    </a:cubicBezTo>
                    <a:lnTo>
                      <a:pt x="0" y="108323"/>
                    </a:lnTo>
                    <a:close/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07" name="Shape 407"/>
              <p:cNvCxnSpPr/>
              <p:nvPr/>
            </p:nvCxnSpPr>
            <p:spPr>
              <a:xfrm rot="10800000" flipH="1">
                <a:off x="459" y="2390"/>
                <a:ext cx="121" cy="79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Shape 408"/>
              <p:cNvCxnSpPr/>
              <p:nvPr/>
            </p:nvCxnSpPr>
            <p:spPr>
              <a:xfrm rot="10800000" flipH="1">
                <a:off x="490" y="2434"/>
                <a:ext cx="121" cy="79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9" name="Shape 409"/>
              <p:cNvSpPr/>
              <p:nvPr/>
            </p:nvSpPr>
            <p:spPr>
              <a:xfrm flipH="1">
                <a:off x="491" y="1257"/>
                <a:ext cx="845" cy="124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70222" y="0"/>
                    </a:moveTo>
                    <a:cubicBezTo>
                      <a:pt x="101477" y="25109"/>
                      <a:pt x="120000" y="65408"/>
                      <a:pt x="120000" y="108323"/>
                    </a:cubicBezTo>
                    <a:cubicBezTo>
                      <a:pt x="120000" y="112219"/>
                      <a:pt x="119844" y="116116"/>
                      <a:pt x="119538" y="119999"/>
                    </a:cubicBezTo>
                  </a:path>
                  <a:path w="120000" h="120000" extrusionOk="0">
                    <a:moveTo>
                      <a:pt x="70222" y="0"/>
                    </a:moveTo>
                    <a:cubicBezTo>
                      <a:pt x="101477" y="25109"/>
                      <a:pt x="120000" y="65408"/>
                      <a:pt x="120000" y="108323"/>
                    </a:cubicBezTo>
                    <a:cubicBezTo>
                      <a:pt x="120000" y="112219"/>
                      <a:pt x="119844" y="116116"/>
                      <a:pt x="119538" y="119999"/>
                    </a:cubicBezTo>
                    <a:lnTo>
                      <a:pt x="0" y="108323"/>
                    </a:lnTo>
                    <a:close/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10" name="Shape 410"/>
              <p:cNvCxnSpPr/>
              <p:nvPr/>
            </p:nvCxnSpPr>
            <p:spPr>
              <a:xfrm>
                <a:off x="463" y="2527"/>
                <a:ext cx="317" cy="463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Shape 411"/>
              <p:cNvCxnSpPr/>
              <p:nvPr/>
            </p:nvCxnSpPr>
            <p:spPr>
              <a:xfrm rot="10800000" flipH="1">
                <a:off x="600" y="1272"/>
                <a:ext cx="226" cy="1109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12" name="Shape 412"/>
              <p:cNvSpPr/>
              <p:nvPr/>
            </p:nvSpPr>
            <p:spPr>
              <a:xfrm rot="10800000" flipH="1">
                <a:off x="498" y="2417"/>
                <a:ext cx="4233" cy="52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95788"/>
                    </a:moveTo>
                    <a:cubicBezTo>
                      <a:pt x="5808" y="40016"/>
                      <a:pt x="30631" y="-5"/>
                      <a:pt x="59421" y="0"/>
                    </a:cubicBezTo>
                    <a:cubicBezTo>
                      <a:pt x="91637" y="0"/>
                      <a:pt x="118233" y="49805"/>
                      <a:pt x="119997" y="113433"/>
                    </a:cubicBezTo>
                  </a:path>
                  <a:path w="120000" h="120000" extrusionOk="0">
                    <a:moveTo>
                      <a:pt x="0" y="95788"/>
                    </a:moveTo>
                    <a:cubicBezTo>
                      <a:pt x="5808" y="40016"/>
                      <a:pt x="30631" y="-5"/>
                      <a:pt x="59421" y="0"/>
                    </a:cubicBezTo>
                    <a:cubicBezTo>
                      <a:pt x="91637" y="0"/>
                      <a:pt x="118233" y="49805"/>
                      <a:pt x="119997" y="113433"/>
                    </a:cubicBezTo>
                    <a:lnTo>
                      <a:pt x="59421" y="120000"/>
                    </a:lnTo>
                    <a:close/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13" name="Shape 413"/>
              <p:cNvSpPr/>
              <p:nvPr/>
            </p:nvSpPr>
            <p:spPr>
              <a:xfrm flipH="1">
                <a:off x="605" y="2297"/>
                <a:ext cx="2479" cy="11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94" y="10928"/>
                    </a:moveTo>
                    <a:cubicBezTo>
                      <a:pt x="114946" y="66984"/>
                      <a:pt x="72188" y="112162"/>
                      <a:pt x="16768" y="119994"/>
                    </a:cubicBezTo>
                  </a:path>
                  <a:path w="120000" h="120000" extrusionOk="0">
                    <a:moveTo>
                      <a:pt x="119994" y="10928"/>
                    </a:moveTo>
                    <a:cubicBezTo>
                      <a:pt x="114946" y="66984"/>
                      <a:pt x="72188" y="112162"/>
                      <a:pt x="16768" y="119994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14" name="Shape 414"/>
              <p:cNvCxnSpPr/>
              <p:nvPr/>
            </p:nvCxnSpPr>
            <p:spPr>
              <a:xfrm rot="10800000">
                <a:off x="596" y="2414"/>
                <a:ext cx="181" cy="572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15" name="Shape 415"/>
              <p:cNvSpPr/>
              <p:nvPr/>
            </p:nvSpPr>
            <p:spPr>
              <a:xfrm rot="10800000" flipH="1">
                <a:off x="617" y="2395"/>
                <a:ext cx="4111" cy="49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112422"/>
                    </a:moveTo>
                    <a:cubicBezTo>
                      <a:pt x="2065" y="49216"/>
                      <a:pt x="29181" y="-5"/>
                      <a:pt x="61935" y="0"/>
                    </a:cubicBezTo>
                    <a:cubicBezTo>
                      <a:pt x="87758" y="0"/>
                      <a:pt x="110883" y="30922"/>
                      <a:pt x="119997" y="77644"/>
                    </a:cubicBezTo>
                  </a:path>
                  <a:path w="120000" h="120000" extrusionOk="0">
                    <a:moveTo>
                      <a:pt x="0" y="112422"/>
                    </a:moveTo>
                    <a:cubicBezTo>
                      <a:pt x="2065" y="49216"/>
                      <a:pt x="29181" y="-5"/>
                      <a:pt x="61935" y="0"/>
                    </a:cubicBezTo>
                    <a:cubicBezTo>
                      <a:pt x="87758" y="0"/>
                      <a:pt x="110883" y="30922"/>
                      <a:pt x="119997" y="77644"/>
                    </a:cubicBezTo>
                    <a:lnTo>
                      <a:pt x="61935" y="1200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590" y="2327"/>
                <a:ext cx="4272" cy="14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7397"/>
                    </a:moveTo>
                    <a:lnTo>
                      <a:pt x="40337" y="119999"/>
                    </a:lnTo>
                    <a:lnTo>
                      <a:pt x="65870" y="119999"/>
                    </a:lnTo>
                    <a:lnTo>
                      <a:pt x="84269" y="82191"/>
                    </a:lnTo>
                    <a:lnTo>
                      <a:pt x="100589" y="67397"/>
                    </a:lnTo>
                    <a:lnTo>
                      <a:pt x="112865" y="8219"/>
                    </a:lnTo>
                    <a:lnTo>
                      <a:pt x="120000" y="0"/>
                    </a:ln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17" name="Shape 417"/>
              <p:cNvSpPr/>
              <p:nvPr/>
            </p:nvSpPr>
            <p:spPr>
              <a:xfrm rot="5400000" flipH="1">
                <a:off x="1091" y="1781"/>
                <a:ext cx="481" cy="143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7488" y="0"/>
                    </a:moveTo>
                    <a:cubicBezTo>
                      <a:pt x="115716" y="14086"/>
                      <a:pt x="120000" y="29603"/>
                      <a:pt x="120000" y="45337"/>
                    </a:cubicBezTo>
                    <a:cubicBezTo>
                      <a:pt x="120000" y="73656"/>
                      <a:pt x="106144" y="100700"/>
                      <a:pt x="81755" y="119995"/>
                    </a:cubicBezTo>
                  </a:path>
                  <a:path w="120000" h="120000" extrusionOk="0">
                    <a:moveTo>
                      <a:pt x="107488" y="0"/>
                    </a:moveTo>
                    <a:cubicBezTo>
                      <a:pt x="115716" y="14086"/>
                      <a:pt x="120000" y="29603"/>
                      <a:pt x="120000" y="45337"/>
                    </a:cubicBezTo>
                    <a:cubicBezTo>
                      <a:pt x="120000" y="73656"/>
                      <a:pt x="106144" y="100700"/>
                      <a:pt x="81755" y="119995"/>
                    </a:cubicBezTo>
                    <a:lnTo>
                      <a:pt x="0" y="45337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18" name="Shape 418"/>
              <p:cNvSpPr/>
              <p:nvPr/>
            </p:nvSpPr>
            <p:spPr>
              <a:xfrm rot="5400000" flipH="1">
                <a:off x="1097" y="1742"/>
                <a:ext cx="481" cy="143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7488" y="0"/>
                    </a:moveTo>
                    <a:cubicBezTo>
                      <a:pt x="115716" y="14086"/>
                      <a:pt x="120000" y="29603"/>
                      <a:pt x="120000" y="45337"/>
                    </a:cubicBezTo>
                    <a:cubicBezTo>
                      <a:pt x="120000" y="73656"/>
                      <a:pt x="106144" y="100700"/>
                      <a:pt x="81755" y="119995"/>
                    </a:cubicBezTo>
                  </a:path>
                  <a:path w="120000" h="120000" extrusionOk="0">
                    <a:moveTo>
                      <a:pt x="107488" y="0"/>
                    </a:moveTo>
                    <a:cubicBezTo>
                      <a:pt x="115716" y="14086"/>
                      <a:pt x="120000" y="29603"/>
                      <a:pt x="120000" y="45337"/>
                    </a:cubicBezTo>
                    <a:cubicBezTo>
                      <a:pt x="120000" y="73656"/>
                      <a:pt x="106144" y="100700"/>
                      <a:pt x="81755" y="119995"/>
                    </a:cubicBezTo>
                    <a:lnTo>
                      <a:pt x="0" y="45337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19" name="Shape 419"/>
              <p:cNvCxnSpPr/>
              <p:nvPr/>
            </p:nvCxnSpPr>
            <p:spPr>
              <a:xfrm>
                <a:off x="2072" y="2337"/>
                <a:ext cx="980" cy="4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Shape 420"/>
              <p:cNvCxnSpPr/>
              <p:nvPr/>
            </p:nvCxnSpPr>
            <p:spPr>
              <a:xfrm>
                <a:off x="2087" y="2297"/>
                <a:ext cx="980" cy="4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1" name="Shape 421"/>
              <p:cNvSpPr/>
              <p:nvPr/>
            </p:nvSpPr>
            <p:spPr>
              <a:xfrm rot="5400000" flipH="1">
                <a:off x="4111" y="1687"/>
                <a:ext cx="361" cy="130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5222" y="-5"/>
                    </a:moveTo>
                    <a:cubicBezTo>
                      <a:pt x="118388" y="10766"/>
                      <a:pt x="120000" y="21929"/>
                      <a:pt x="120000" y="33146"/>
                    </a:cubicBezTo>
                    <a:cubicBezTo>
                      <a:pt x="120000" y="66089"/>
                      <a:pt x="106144" y="97549"/>
                      <a:pt x="81755" y="119994"/>
                    </a:cubicBezTo>
                  </a:path>
                  <a:path w="120000" h="120000" extrusionOk="0">
                    <a:moveTo>
                      <a:pt x="115222" y="-5"/>
                    </a:moveTo>
                    <a:cubicBezTo>
                      <a:pt x="118388" y="10766"/>
                      <a:pt x="120000" y="21929"/>
                      <a:pt x="120000" y="33146"/>
                    </a:cubicBezTo>
                    <a:cubicBezTo>
                      <a:pt x="120000" y="66089"/>
                      <a:pt x="106144" y="97549"/>
                      <a:pt x="81755" y="119994"/>
                    </a:cubicBezTo>
                    <a:lnTo>
                      <a:pt x="0" y="33146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22" name="Shape 422"/>
              <p:cNvSpPr/>
              <p:nvPr/>
            </p:nvSpPr>
            <p:spPr>
              <a:xfrm>
                <a:off x="872" y="1235"/>
                <a:ext cx="3999" cy="10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46361" y="51460"/>
                    </a:lnTo>
                    <a:lnTo>
                      <a:pt x="80990" y="87726"/>
                    </a:lnTo>
                    <a:lnTo>
                      <a:pt x="96834" y="100924"/>
                    </a:lnTo>
                    <a:lnTo>
                      <a:pt x="108537" y="111016"/>
                    </a:lnTo>
                    <a:lnTo>
                      <a:pt x="120000" y="120000"/>
                    </a:lnTo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23" name="Shape 423"/>
              <p:cNvCxnSpPr/>
              <p:nvPr/>
            </p:nvCxnSpPr>
            <p:spPr>
              <a:xfrm>
                <a:off x="844" y="1281"/>
                <a:ext cx="2808" cy="999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4" name="Shape 424"/>
              <p:cNvSpPr/>
              <p:nvPr/>
            </p:nvSpPr>
            <p:spPr>
              <a:xfrm>
                <a:off x="609" y="2090"/>
                <a:ext cx="3053" cy="28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6797" y="57872"/>
                    </a:lnTo>
                    <a:lnTo>
                      <a:pt x="11787" y="31063"/>
                    </a:lnTo>
                    <a:lnTo>
                      <a:pt x="16424" y="19574"/>
                    </a:lnTo>
                    <a:lnTo>
                      <a:pt x="23929" y="7659"/>
                    </a:lnTo>
                    <a:lnTo>
                      <a:pt x="35363" y="0"/>
                    </a:lnTo>
                    <a:lnTo>
                      <a:pt x="48565" y="3829"/>
                    </a:lnTo>
                    <a:lnTo>
                      <a:pt x="120000" y="85106"/>
                    </a:ln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25" name="Shape 425"/>
              <p:cNvCxnSpPr/>
              <p:nvPr/>
            </p:nvCxnSpPr>
            <p:spPr>
              <a:xfrm>
                <a:off x="3645" y="2290"/>
                <a:ext cx="154" cy="24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6" name="Shape 426"/>
              <p:cNvSpPr/>
              <p:nvPr/>
            </p:nvSpPr>
            <p:spPr>
              <a:xfrm>
                <a:off x="3781" y="2337"/>
                <a:ext cx="1100" cy="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39709" y="97800"/>
                    </a:lnTo>
                    <a:lnTo>
                      <a:pt x="60545" y="65400"/>
                    </a:lnTo>
                    <a:lnTo>
                      <a:pt x="84327" y="21600"/>
                    </a:lnTo>
                    <a:lnTo>
                      <a:pt x="120000" y="0"/>
                    </a:ln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27" name="Shape 427"/>
              <p:cNvSpPr/>
              <p:nvPr/>
            </p:nvSpPr>
            <p:spPr>
              <a:xfrm flipH="1">
                <a:off x="3064" y="2584"/>
                <a:ext cx="1688" cy="43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97" y="41188"/>
                    </a:moveTo>
                    <a:cubicBezTo>
                      <a:pt x="113959" y="87175"/>
                      <a:pt x="89255" y="119995"/>
                      <a:pt x="60685" y="120000"/>
                    </a:cubicBezTo>
                    <a:cubicBezTo>
                      <a:pt x="27168" y="120000"/>
                      <a:pt x="0" y="75257"/>
                      <a:pt x="0" y="20069"/>
                    </a:cubicBezTo>
                    <a:cubicBezTo>
                      <a:pt x="-2" y="13324"/>
                      <a:pt x="412" y="6601"/>
                      <a:pt x="1236" y="0"/>
                    </a:cubicBezTo>
                  </a:path>
                  <a:path w="120000" h="120000" extrusionOk="0">
                    <a:moveTo>
                      <a:pt x="119997" y="41188"/>
                    </a:moveTo>
                    <a:cubicBezTo>
                      <a:pt x="113959" y="87175"/>
                      <a:pt x="89255" y="119995"/>
                      <a:pt x="60685" y="120000"/>
                    </a:cubicBezTo>
                    <a:cubicBezTo>
                      <a:pt x="27168" y="120000"/>
                      <a:pt x="0" y="75257"/>
                      <a:pt x="0" y="20069"/>
                    </a:cubicBezTo>
                    <a:cubicBezTo>
                      <a:pt x="-2" y="13324"/>
                      <a:pt x="412" y="6601"/>
                      <a:pt x="1236" y="0"/>
                    </a:cubicBezTo>
                    <a:lnTo>
                      <a:pt x="60685" y="20069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28" name="Shape 428"/>
              <p:cNvSpPr/>
              <p:nvPr/>
            </p:nvSpPr>
            <p:spPr>
              <a:xfrm rot="10800000" flipH="1">
                <a:off x="3956" y="2453"/>
                <a:ext cx="853" cy="78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25744" y="0"/>
                    </a:moveTo>
                    <a:cubicBezTo>
                      <a:pt x="80788" y="9170"/>
                      <a:pt x="120000" y="46158"/>
                      <a:pt x="120000" y="88907"/>
                    </a:cubicBezTo>
                    <a:cubicBezTo>
                      <a:pt x="120000" y="99510"/>
                      <a:pt x="117555" y="110033"/>
                      <a:pt x="112777" y="119995"/>
                    </a:cubicBezTo>
                  </a:path>
                  <a:path w="120000" h="120000" extrusionOk="0">
                    <a:moveTo>
                      <a:pt x="25744" y="0"/>
                    </a:moveTo>
                    <a:cubicBezTo>
                      <a:pt x="80788" y="9170"/>
                      <a:pt x="120000" y="46158"/>
                      <a:pt x="120000" y="88907"/>
                    </a:cubicBezTo>
                    <a:cubicBezTo>
                      <a:pt x="120000" y="99510"/>
                      <a:pt x="117555" y="110033"/>
                      <a:pt x="112777" y="119995"/>
                    </a:cubicBezTo>
                    <a:lnTo>
                      <a:pt x="0" y="88907"/>
                    </a:lnTo>
                    <a:close/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29" name="Shape 429"/>
              <p:cNvSpPr/>
              <p:nvPr/>
            </p:nvSpPr>
            <p:spPr>
              <a:xfrm rot="10800000" flipH="1">
                <a:off x="4108" y="2429"/>
                <a:ext cx="743" cy="8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8027" y="0"/>
                    </a:moveTo>
                    <a:cubicBezTo>
                      <a:pt x="71044" y="2802"/>
                      <a:pt x="120000" y="37497"/>
                      <a:pt x="120000" y="79361"/>
                    </a:cubicBezTo>
                    <a:cubicBezTo>
                      <a:pt x="120000" y="93663"/>
                      <a:pt x="114177" y="107700"/>
                      <a:pt x="103150" y="119996"/>
                    </a:cubicBezTo>
                  </a:path>
                  <a:path w="120000" h="120000" extrusionOk="0">
                    <a:moveTo>
                      <a:pt x="8027" y="0"/>
                    </a:moveTo>
                    <a:cubicBezTo>
                      <a:pt x="71044" y="2802"/>
                      <a:pt x="120000" y="37497"/>
                      <a:pt x="120000" y="79361"/>
                    </a:cubicBezTo>
                    <a:cubicBezTo>
                      <a:pt x="120000" y="93663"/>
                      <a:pt x="114177" y="107700"/>
                      <a:pt x="103150" y="119996"/>
                    </a:cubicBezTo>
                    <a:lnTo>
                      <a:pt x="0" y="79361"/>
                    </a:lnTo>
                    <a:close/>
                  </a:path>
                </a:pathLst>
              </a:cu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30" name="Shape 430"/>
              <p:cNvSpPr/>
              <p:nvPr/>
            </p:nvSpPr>
            <p:spPr>
              <a:xfrm rot="10800000" flipH="1">
                <a:off x="4131" y="2422"/>
                <a:ext cx="816" cy="143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49038" y="0"/>
                    </a:moveTo>
                    <a:cubicBezTo>
                      <a:pt x="92211" y="12631"/>
                      <a:pt x="120000" y="40648"/>
                      <a:pt x="120000" y="71555"/>
                    </a:cubicBezTo>
                    <a:cubicBezTo>
                      <a:pt x="120000" y="89122"/>
                      <a:pt x="110966" y="106181"/>
                      <a:pt x="94344" y="119996"/>
                    </a:cubicBezTo>
                  </a:path>
                  <a:path w="120000" h="120000" extrusionOk="0">
                    <a:moveTo>
                      <a:pt x="49038" y="0"/>
                    </a:moveTo>
                    <a:cubicBezTo>
                      <a:pt x="92211" y="12631"/>
                      <a:pt x="120000" y="40648"/>
                      <a:pt x="120000" y="71555"/>
                    </a:cubicBezTo>
                    <a:cubicBezTo>
                      <a:pt x="120000" y="89122"/>
                      <a:pt x="110966" y="106181"/>
                      <a:pt x="94344" y="119996"/>
                    </a:cubicBezTo>
                    <a:lnTo>
                      <a:pt x="0" y="71555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31" name="Shape 431"/>
              <p:cNvCxnSpPr/>
              <p:nvPr/>
            </p:nvCxnSpPr>
            <p:spPr>
              <a:xfrm>
                <a:off x="4118" y="3236"/>
                <a:ext cx="371" cy="63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2" name="Shape 432"/>
              <p:cNvSpPr/>
              <p:nvPr/>
            </p:nvSpPr>
            <p:spPr>
              <a:xfrm flipH="1">
                <a:off x="779" y="2348"/>
                <a:ext cx="2046" cy="11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93" y="68300"/>
                    </a:moveTo>
                    <a:cubicBezTo>
                      <a:pt x="93168" y="100170"/>
                      <a:pt x="49277" y="119422"/>
                      <a:pt x="2148" y="119994"/>
                    </a:cubicBezTo>
                  </a:path>
                  <a:path w="120000" h="120000" extrusionOk="0">
                    <a:moveTo>
                      <a:pt x="119993" y="68300"/>
                    </a:moveTo>
                    <a:cubicBezTo>
                      <a:pt x="93168" y="100170"/>
                      <a:pt x="49277" y="119422"/>
                      <a:pt x="2148" y="119994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33" name="Shape 433"/>
              <p:cNvCxnSpPr/>
              <p:nvPr/>
            </p:nvCxnSpPr>
            <p:spPr>
              <a:xfrm rot="10800000" flipH="1">
                <a:off x="4779" y="2355"/>
                <a:ext cx="84" cy="62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Shape 434"/>
              <p:cNvCxnSpPr/>
              <p:nvPr/>
            </p:nvCxnSpPr>
            <p:spPr>
              <a:xfrm rot="10800000" flipH="1">
                <a:off x="4890" y="2214"/>
                <a:ext cx="54" cy="122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5" name="Shape 435"/>
              <p:cNvSpPr/>
              <p:nvPr/>
            </p:nvSpPr>
            <p:spPr>
              <a:xfrm>
                <a:off x="4784" y="2193"/>
                <a:ext cx="207" cy="26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2605" y="-3"/>
                    </a:moveTo>
                    <a:cubicBezTo>
                      <a:pt x="117474" y="11063"/>
                      <a:pt x="120000" y="23091"/>
                      <a:pt x="120000" y="35260"/>
                    </a:cubicBezTo>
                    <a:cubicBezTo>
                      <a:pt x="120000" y="82059"/>
                      <a:pt x="83496" y="120000"/>
                      <a:pt x="38470" y="120000"/>
                    </a:cubicBezTo>
                    <a:cubicBezTo>
                      <a:pt x="25047" y="120000"/>
                      <a:pt x="11833" y="116555"/>
                      <a:pt x="-3" y="109972"/>
                    </a:cubicBezTo>
                  </a:path>
                  <a:path w="120000" h="120000" extrusionOk="0">
                    <a:moveTo>
                      <a:pt x="112605" y="-3"/>
                    </a:moveTo>
                    <a:cubicBezTo>
                      <a:pt x="117474" y="11063"/>
                      <a:pt x="120000" y="23091"/>
                      <a:pt x="120000" y="35260"/>
                    </a:cubicBezTo>
                    <a:cubicBezTo>
                      <a:pt x="120000" y="82059"/>
                      <a:pt x="83496" y="120000"/>
                      <a:pt x="38470" y="120000"/>
                    </a:cubicBezTo>
                    <a:cubicBezTo>
                      <a:pt x="25047" y="120000"/>
                      <a:pt x="11833" y="116555"/>
                      <a:pt x="-3" y="109972"/>
                    </a:cubicBezTo>
                    <a:lnTo>
                      <a:pt x="38470" y="3526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3650" y="2263"/>
                <a:ext cx="1190" cy="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40302" y="72000"/>
                    </a:lnTo>
                    <a:lnTo>
                      <a:pt x="57732" y="96000"/>
                    </a:lnTo>
                    <a:lnTo>
                      <a:pt x="89773" y="48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38100" cap="flat" cmpd="sng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37" name="Shape 437"/>
              <p:cNvCxnSpPr/>
              <p:nvPr/>
            </p:nvCxnSpPr>
            <p:spPr>
              <a:xfrm flipH="1">
                <a:off x="3099" y="2313"/>
                <a:ext cx="548" cy="406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8" name="Shape 438"/>
              <p:cNvSpPr/>
              <p:nvPr/>
            </p:nvSpPr>
            <p:spPr>
              <a:xfrm>
                <a:off x="2820" y="3238"/>
                <a:ext cx="1295" cy="1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74512" y="39034"/>
                    </a:lnTo>
                    <a:lnTo>
                      <a:pt x="82481" y="29276"/>
                    </a:lnTo>
                    <a:lnTo>
                      <a:pt x="92486" y="20482"/>
                    </a:lnTo>
                    <a:lnTo>
                      <a:pt x="99350" y="11796"/>
                    </a:lnTo>
                    <a:lnTo>
                      <a:pt x="106272" y="6863"/>
                    </a:lnTo>
                    <a:lnTo>
                      <a:pt x="113659" y="2037"/>
                    </a:lnTo>
                    <a:lnTo>
                      <a:pt x="120000" y="0"/>
                    </a:ln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sp>
            <p:nvSpPr>
              <p:cNvPr id="439" name="Shape 439"/>
              <p:cNvSpPr/>
              <p:nvPr/>
            </p:nvSpPr>
            <p:spPr>
              <a:xfrm flipH="1">
                <a:off x="395" y="1332"/>
                <a:ext cx="343" cy="117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3555"/>
                    </a:moveTo>
                    <a:cubicBezTo>
                      <a:pt x="9117" y="1198"/>
                      <a:pt x="18642" y="-3"/>
                      <a:pt x="28231" y="0"/>
                    </a:cubicBezTo>
                    <a:cubicBezTo>
                      <a:pt x="78912" y="0"/>
                      <a:pt x="120000" y="32835"/>
                      <a:pt x="120000" y="73344"/>
                    </a:cubicBezTo>
                    <a:cubicBezTo>
                      <a:pt x="120000" y="90366"/>
                      <a:pt x="112586" y="106862"/>
                      <a:pt x="99037" y="119996"/>
                    </a:cubicBezTo>
                  </a:path>
                  <a:path w="120000" h="120000" extrusionOk="0">
                    <a:moveTo>
                      <a:pt x="0" y="3555"/>
                    </a:moveTo>
                    <a:cubicBezTo>
                      <a:pt x="9117" y="1198"/>
                      <a:pt x="18642" y="-3"/>
                      <a:pt x="28231" y="0"/>
                    </a:cubicBezTo>
                    <a:cubicBezTo>
                      <a:pt x="78912" y="0"/>
                      <a:pt x="120000" y="32835"/>
                      <a:pt x="120000" y="73344"/>
                    </a:cubicBezTo>
                    <a:cubicBezTo>
                      <a:pt x="120000" y="90366"/>
                      <a:pt x="112586" y="106862"/>
                      <a:pt x="99037" y="119996"/>
                    </a:cubicBezTo>
                    <a:lnTo>
                      <a:pt x="28231" y="73344"/>
                    </a:lnTo>
                    <a:close/>
                  </a:path>
                </a:pathLst>
              </a:cu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cxnSp>
            <p:nvCxnSpPr>
              <p:cNvPr id="440" name="Shape 440"/>
              <p:cNvCxnSpPr/>
              <p:nvPr/>
            </p:nvCxnSpPr>
            <p:spPr>
              <a:xfrm flipH="1">
                <a:off x="2773" y="2728"/>
                <a:ext cx="263" cy="708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1" name="Shape 441"/>
            <p:cNvGrpSpPr/>
            <p:nvPr/>
          </p:nvGrpSpPr>
          <p:grpSpPr>
            <a:xfrm>
              <a:off x="400" y="1185"/>
              <a:ext cx="4628" cy="2755"/>
              <a:chOff x="400" y="1185"/>
              <a:chExt cx="4628" cy="2755"/>
            </a:xfrm>
          </p:grpSpPr>
          <p:sp>
            <p:nvSpPr>
              <p:cNvPr id="442" name="Shape 442"/>
              <p:cNvSpPr/>
              <p:nvPr/>
            </p:nvSpPr>
            <p:spPr>
              <a:xfrm>
                <a:off x="782" y="1185"/>
                <a:ext cx="138" cy="138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B3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  <p:grpSp>
            <p:nvGrpSpPr>
              <p:cNvPr id="443" name="Shape 443"/>
              <p:cNvGrpSpPr/>
              <p:nvPr/>
            </p:nvGrpSpPr>
            <p:grpSpPr>
              <a:xfrm>
                <a:off x="400" y="2120"/>
                <a:ext cx="4628" cy="1819"/>
                <a:chOff x="400" y="2120"/>
                <a:chExt cx="4628" cy="1819"/>
              </a:xfrm>
            </p:grpSpPr>
            <p:sp>
              <p:nvSpPr>
                <p:cNvPr id="444" name="Shape 444"/>
                <p:cNvSpPr/>
                <p:nvPr/>
              </p:nvSpPr>
              <p:spPr>
                <a:xfrm>
                  <a:off x="400" y="2428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45" name="Shape 445"/>
                <p:cNvSpPr/>
                <p:nvPr/>
              </p:nvSpPr>
              <p:spPr>
                <a:xfrm>
                  <a:off x="2018" y="2256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46" name="Shape 446"/>
                <p:cNvSpPr/>
                <p:nvPr/>
              </p:nvSpPr>
              <p:spPr>
                <a:xfrm>
                  <a:off x="532" y="2332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47" name="Shape 447"/>
                <p:cNvSpPr/>
                <p:nvPr/>
              </p:nvSpPr>
              <p:spPr>
                <a:xfrm>
                  <a:off x="3733" y="2479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48" name="Shape 448"/>
                <p:cNvSpPr/>
                <p:nvPr/>
              </p:nvSpPr>
              <p:spPr>
                <a:xfrm>
                  <a:off x="3591" y="2220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49" name="Shape 449"/>
                <p:cNvSpPr/>
                <p:nvPr/>
              </p:nvSpPr>
              <p:spPr>
                <a:xfrm>
                  <a:off x="4054" y="3167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50" name="Shape 450"/>
                <p:cNvSpPr/>
                <p:nvPr/>
              </p:nvSpPr>
              <p:spPr>
                <a:xfrm>
                  <a:off x="4400" y="3802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51" name="Shape 451"/>
                <p:cNvSpPr/>
                <p:nvPr/>
              </p:nvSpPr>
              <p:spPr>
                <a:xfrm>
                  <a:off x="705" y="2923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52" name="Shape 452"/>
                <p:cNvSpPr/>
                <p:nvPr/>
              </p:nvSpPr>
              <p:spPr>
                <a:xfrm>
                  <a:off x="3000" y="2665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53" name="Shape 453"/>
                <p:cNvSpPr/>
                <p:nvPr/>
              </p:nvSpPr>
              <p:spPr>
                <a:xfrm>
                  <a:off x="2727" y="3366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4809" y="2276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4663" y="2503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4890" y="2120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4681" y="2376"/>
                  <a:ext cx="138" cy="138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B3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rgbClr val="000000"/>
                    </a:solidFill>
                    <a:latin typeface="Helvetica Neue" panose="020B0604020202020204"/>
                    <a:ea typeface="Helvetica Neue" panose="020B0604020202020204"/>
                    <a:cs typeface="Helvetica Neue" panose="020B0604020202020204"/>
                    <a:sym typeface="Helvetica Neue" panose="020B0604020202020204"/>
                  </a:endParaRPr>
                </a:p>
              </p:txBody>
            </p:sp>
          </p:grpSp>
          <p:sp>
            <p:nvSpPr>
              <p:cNvPr id="458" name="Shape 458"/>
              <p:cNvSpPr/>
              <p:nvPr/>
            </p:nvSpPr>
            <p:spPr>
              <a:xfrm>
                <a:off x="715" y="1298"/>
                <a:ext cx="138" cy="138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B3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Helvetica Neue" panose="020B0604020202020204"/>
                  <a:ea typeface="Helvetica Neue" panose="020B0604020202020204"/>
                  <a:cs typeface="Helvetica Neue" panose="020B0604020202020204"/>
                  <a:sym typeface="Helvetica Neue" panose="020B0604020202020204"/>
                </a:endParaRPr>
              </a:p>
            </p:txBody>
          </p:sp>
        </p:grpSp>
        <p:grpSp>
          <p:nvGrpSpPr>
            <p:cNvPr id="459" name="Shape 459"/>
            <p:cNvGrpSpPr/>
            <p:nvPr/>
          </p:nvGrpSpPr>
          <p:grpSpPr>
            <a:xfrm>
              <a:off x="293" y="1161"/>
              <a:ext cx="5418" cy="2982"/>
              <a:chOff x="293" y="1161"/>
              <a:chExt cx="5418" cy="2982"/>
            </a:xfrm>
          </p:grpSpPr>
          <p:sp>
            <p:nvSpPr>
              <p:cNvPr id="460" name="Shape 460"/>
              <p:cNvSpPr txBox="1"/>
              <p:nvPr/>
            </p:nvSpPr>
            <p:spPr>
              <a:xfrm>
                <a:off x="871" y="1161"/>
                <a:ext cx="487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Seattle</a:t>
                </a:r>
              </a:p>
            </p:txBody>
          </p:sp>
          <p:sp>
            <p:nvSpPr>
              <p:cNvPr id="461" name="Shape 461"/>
              <p:cNvSpPr txBox="1"/>
              <p:nvPr/>
            </p:nvSpPr>
            <p:spPr>
              <a:xfrm>
                <a:off x="3736" y="3284"/>
                <a:ext cx="499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Atlanta</a:t>
                </a:r>
              </a:p>
            </p:txBody>
          </p:sp>
          <p:sp>
            <p:nvSpPr>
              <p:cNvPr id="462" name="Shape 462"/>
              <p:cNvSpPr txBox="1"/>
              <p:nvPr/>
            </p:nvSpPr>
            <p:spPr>
              <a:xfrm>
                <a:off x="3134" y="2229"/>
                <a:ext cx="558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Chicago</a:t>
                </a:r>
              </a:p>
            </p:txBody>
          </p:sp>
          <p:sp>
            <p:nvSpPr>
              <p:cNvPr id="463" name="Shape 463"/>
              <p:cNvSpPr txBox="1"/>
              <p:nvPr/>
            </p:nvSpPr>
            <p:spPr>
              <a:xfrm>
                <a:off x="3418" y="2579"/>
                <a:ext cx="676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Roachdale</a:t>
                </a:r>
              </a:p>
            </p:txBody>
          </p:sp>
          <p:sp>
            <p:nvSpPr>
              <p:cNvPr id="464" name="Shape 464"/>
              <p:cNvSpPr txBox="1"/>
              <p:nvPr/>
            </p:nvSpPr>
            <p:spPr>
              <a:xfrm>
                <a:off x="401" y="2177"/>
                <a:ext cx="593" cy="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Stockton</a:t>
                </a:r>
              </a:p>
            </p:txBody>
          </p:sp>
          <p:sp>
            <p:nvSpPr>
              <p:cNvPr id="465" name="Shape 465"/>
              <p:cNvSpPr txBox="1"/>
              <p:nvPr/>
            </p:nvSpPr>
            <p:spPr>
              <a:xfrm>
                <a:off x="293" y="2537"/>
                <a:ext cx="605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San Jose</a:t>
                </a:r>
              </a:p>
            </p:txBody>
          </p:sp>
          <p:sp>
            <p:nvSpPr>
              <p:cNvPr id="466" name="Shape 466"/>
              <p:cNvSpPr txBox="1"/>
              <p:nvPr/>
            </p:nvSpPr>
            <p:spPr>
              <a:xfrm>
                <a:off x="655" y="3051"/>
                <a:ext cx="587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Anaheim</a:t>
                </a:r>
              </a:p>
            </p:txBody>
          </p:sp>
          <p:sp>
            <p:nvSpPr>
              <p:cNvPr id="467" name="Shape 467"/>
              <p:cNvSpPr txBox="1"/>
              <p:nvPr/>
            </p:nvSpPr>
            <p:spPr>
              <a:xfrm>
                <a:off x="2447" y="3483"/>
                <a:ext cx="684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Fort Worth</a:t>
                </a:r>
              </a:p>
            </p:txBody>
          </p:sp>
          <p:sp>
            <p:nvSpPr>
              <p:cNvPr id="468" name="Shape 468"/>
              <p:cNvSpPr txBox="1"/>
              <p:nvPr/>
            </p:nvSpPr>
            <p:spPr>
              <a:xfrm>
                <a:off x="4213" y="3906"/>
                <a:ext cx="546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Orlando</a:t>
                </a:r>
              </a:p>
            </p:txBody>
          </p:sp>
          <p:sp>
            <p:nvSpPr>
              <p:cNvPr id="469" name="Shape 469"/>
              <p:cNvSpPr txBox="1"/>
              <p:nvPr/>
            </p:nvSpPr>
            <p:spPr>
              <a:xfrm>
                <a:off x="2342" y="2662"/>
                <a:ext cx="747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Kansas City</a:t>
                </a:r>
              </a:p>
            </p:txBody>
          </p:sp>
          <p:sp>
            <p:nvSpPr>
              <p:cNvPr id="470" name="Shape 470"/>
              <p:cNvSpPr txBox="1"/>
              <p:nvPr/>
            </p:nvSpPr>
            <p:spPr>
              <a:xfrm>
                <a:off x="2139" y="2217"/>
                <a:ext cx="646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Cheyenne</a:t>
                </a:r>
              </a:p>
            </p:txBody>
          </p:sp>
          <p:sp>
            <p:nvSpPr>
              <p:cNvPr id="471" name="Shape 471"/>
              <p:cNvSpPr txBox="1"/>
              <p:nvPr/>
            </p:nvSpPr>
            <p:spPr>
              <a:xfrm>
                <a:off x="5004" y="2094"/>
                <a:ext cx="623" cy="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New York</a:t>
                </a:r>
              </a:p>
            </p:txBody>
          </p:sp>
          <p:sp>
            <p:nvSpPr>
              <p:cNvPr id="472" name="Shape 472"/>
              <p:cNvSpPr txBox="1"/>
              <p:nvPr/>
            </p:nvSpPr>
            <p:spPr>
              <a:xfrm>
                <a:off x="4947" y="2252"/>
                <a:ext cx="763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Pennsauken</a:t>
                </a:r>
              </a:p>
            </p:txBody>
          </p:sp>
          <p:sp>
            <p:nvSpPr>
              <p:cNvPr id="473" name="Shape 473"/>
              <p:cNvSpPr txBox="1"/>
              <p:nvPr/>
            </p:nvSpPr>
            <p:spPr>
              <a:xfrm>
                <a:off x="4908" y="2382"/>
                <a:ext cx="420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Relay</a:t>
                </a:r>
              </a:p>
            </p:txBody>
          </p:sp>
          <p:sp>
            <p:nvSpPr>
              <p:cNvPr id="474" name="Shape 474"/>
              <p:cNvSpPr txBox="1"/>
              <p:nvPr/>
            </p:nvSpPr>
            <p:spPr>
              <a:xfrm>
                <a:off x="4879" y="2518"/>
                <a:ext cx="635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Wash. DC</a:t>
                </a:r>
              </a:p>
            </p:txBody>
          </p:sp>
          <p:sp>
            <p:nvSpPr>
              <p:cNvPr id="475" name="Shape 475"/>
              <p:cNvSpPr txBox="1"/>
              <p:nvPr/>
            </p:nvSpPr>
            <p:spPr>
              <a:xfrm>
                <a:off x="798" y="1296"/>
                <a:ext cx="540" cy="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 Narrow" panose="020B0606020202030204"/>
                    <a:ea typeface="Arial Narrow" panose="020B0606020202030204"/>
                    <a:cs typeface="Arial Narrow" panose="020B0606020202030204"/>
                    <a:sym typeface="Arial Narrow" panose="020B0606020202030204"/>
                  </a:rPr>
                  <a:t>Tacoma</a:t>
                </a:r>
              </a:p>
            </p:txBody>
          </p:sp>
        </p:grpSp>
      </p:grpSp>
      <p:grpSp>
        <p:nvGrpSpPr>
          <p:cNvPr id="476" name="Shape 476"/>
          <p:cNvGrpSpPr/>
          <p:nvPr/>
        </p:nvGrpSpPr>
        <p:grpSpPr>
          <a:xfrm>
            <a:off x="9359899" y="2068511"/>
            <a:ext cx="2303463" cy="1069975"/>
            <a:chOff x="3625" y="1252"/>
            <a:chExt cx="1451" cy="674"/>
          </a:xfrm>
        </p:grpSpPr>
        <p:cxnSp>
          <p:nvCxnSpPr>
            <p:cNvPr id="477" name="Shape 477"/>
            <p:cNvCxnSpPr/>
            <p:nvPr/>
          </p:nvCxnSpPr>
          <p:spPr>
            <a:xfrm>
              <a:off x="3625" y="1361"/>
              <a:ext cx="475" cy="0"/>
            </a:xfrm>
            <a:prstGeom prst="straightConnector1">
              <a:avLst/>
            </a:prstGeom>
            <a:noFill/>
            <a:ln w="38100" cap="flat" cmpd="sng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Shape 478"/>
            <p:cNvCxnSpPr/>
            <p:nvPr/>
          </p:nvCxnSpPr>
          <p:spPr>
            <a:xfrm>
              <a:off x="3643" y="1513"/>
              <a:ext cx="475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Shape 479"/>
            <p:cNvCxnSpPr/>
            <p:nvPr/>
          </p:nvCxnSpPr>
          <p:spPr>
            <a:xfrm>
              <a:off x="3643" y="1684"/>
              <a:ext cx="475" cy="0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Shape 480"/>
            <p:cNvCxnSpPr/>
            <p:nvPr/>
          </p:nvCxnSpPr>
          <p:spPr>
            <a:xfrm>
              <a:off x="3643" y="1831"/>
              <a:ext cx="475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1" name="Shape 481"/>
            <p:cNvSpPr txBox="1"/>
            <p:nvPr/>
          </p:nvSpPr>
          <p:spPr>
            <a:xfrm>
              <a:off x="4111" y="1252"/>
              <a:ext cx="965" cy="6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rgbClr val="990099"/>
                  </a:solidFill>
                  <a:latin typeface="Arial Narrow" panose="020B0606020202030204"/>
                  <a:ea typeface="Arial Narrow" panose="020B0606020202030204"/>
                  <a:cs typeface="Arial Narrow" panose="020B0606020202030204"/>
                  <a:sym typeface="Arial Narrow" panose="020B0606020202030204"/>
                </a:rPr>
                <a:t>DS3 (45 Mbps)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chemeClr val="accent2"/>
                  </a:solidFill>
                  <a:latin typeface="Arial Narrow" panose="020B0606020202030204"/>
                  <a:ea typeface="Arial Narrow" panose="020B0606020202030204"/>
                  <a:cs typeface="Arial Narrow" panose="020B0606020202030204"/>
                  <a:sym typeface="Arial Narrow" panose="020B0606020202030204"/>
                </a:rPr>
                <a:t>OC3 (155 Mbps)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rgbClr val="FF0000"/>
                  </a:solidFill>
                  <a:latin typeface="Arial Narrow" panose="020B0606020202030204"/>
                  <a:ea typeface="Arial Narrow" panose="020B0606020202030204"/>
                  <a:cs typeface="Arial Narrow" panose="020B0606020202030204"/>
                  <a:sym typeface="Arial Narrow" panose="020B0606020202030204"/>
                </a:rPr>
                <a:t>OC12 (622 Mbps)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1">
                  <a:solidFill>
                    <a:srgbClr val="000000"/>
                  </a:solidFill>
                  <a:latin typeface="Arial Narrow" panose="020B0606020202030204"/>
                  <a:ea typeface="Arial Narrow" panose="020B0606020202030204"/>
                  <a:cs typeface="Arial Narrow" panose="020B0606020202030204"/>
                  <a:sym typeface="Arial Narrow" panose="020B0606020202030204"/>
                </a:rPr>
                <a:t>OC48 (2.4 Gbps)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21030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What sort of problems are solved with algorithms?</a:t>
            </a:r>
          </a:p>
        </p:txBody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521970" y="7432040"/>
            <a:ext cx="11988800" cy="2057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Data security – cryptography</a:t>
            </a:r>
          </a:p>
          <a:p>
            <a:pPr marL="609600" marR="0" lvl="1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Encryption algorithm </a:t>
            </a:r>
          </a:p>
          <a:p>
            <a:pPr marL="12573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→ computational steps to transform plaintext to ciphertext</a:t>
            </a:r>
          </a:p>
          <a:p>
            <a:pPr marL="609600" marR="0" lvl="1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Decryption algorithm </a:t>
            </a:r>
          </a:p>
          <a:p>
            <a:pPr marL="12573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→ computational steps to transform ciphertext back to plaintext</a:t>
            </a:r>
          </a:p>
          <a:p>
            <a:pPr marL="609600" marR="0" lvl="1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lang="en-US" sz="2800" b="0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488" name="Shape 48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68300" y="2214563"/>
            <a:ext cx="12268199" cy="5324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/>
        </p:nvSpPr>
        <p:spPr>
          <a:xfrm>
            <a:off x="-1" y="5382260"/>
            <a:ext cx="4283825" cy="67437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Algorithms are awesome!</a:t>
            </a:r>
          </a:p>
        </p:txBody>
      </p:sp>
      <p:sp>
        <p:nvSpPr>
          <p:cNvPr id="2" name="Shape 157"/>
          <p:cNvSpPr txBox="1">
            <a:spLocks noGrp="1"/>
          </p:cNvSpPr>
          <p:nvPr/>
        </p:nvSpPr>
        <p:spPr>
          <a:xfrm>
            <a:off x="8789325" y="5382260"/>
            <a:ext cx="4215476" cy="67437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Algorithms are awesome!</a:t>
            </a:r>
          </a:p>
        </p:txBody>
      </p:sp>
      <p:sp>
        <p:nvSpPr>
          <p:cNvPr id="3" name="Shape 157"/>
          <p:cNvSpPr txBox="1">
            <a:spLocks noGrp="1"/>
          </p:cNvSpPr>
          <p:nvPr/>
        </p:nvSpPr>
        <p:spPr>
          <a:xfrm>
            <a:off x="4949190" y="3766185"/>
            <a:ext cx="3304540" cy="67437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r>
              <a:rPr lang="en-US" sz="2800" b="0" i="0" u="none" strike="noStrike" cap="none" err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ujner</a:t>
            </a:r>
            <a:r>
              <a:rPr lang="en-US"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@ 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si</a:t>
            </a:r>
            <a:r>
              <a:rPr lang="en-US"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emosewa</a:t>
            </a:r>
            <a:r>
              <a:rPr lang="en-US"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" grpId="0" build="p"/>
      <p:bldP spid="157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21030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What sort of problems are solved with algorithms?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571500" y="2590800"/>
            <a:ext cx="12433300" cy="468830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Scheduling problems </a:t>
            </a:r>
          </a:p>
          <a:p>
            <a:pPr marL="609600" marR="0" lvl="1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Example: Flight scheduling</a:t>
            </a:r>
          </a:p>
          <a:p>
            <a:pPr marL="1054100" marR="0" lvl="2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/>
              <a:buChar char="o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Crew preferences</a:t>
            </a:r>
          </a:p>
          <a:p>
            <a:pPr marL="1054100" marR="0" lvl="2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/>
              <a:buChar char="o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Airplane types</a:t>
            </a:r>
          </a:p>
          <a:p>
            <a:pPr marL="1054100" marR="0" lvl="2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/>
              <a:buChar char="o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Weather</a:t>
            </a:r>
          </a:p>
          <a:p>
            <a:pPr marL="1054100" marR="0" lvl="2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/>
              <a:buChar char="o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Fuel Costs</a:t>
            </a:r>
          </a:p>
          <a:p>
            <a:pPr marL="1054100" marR="0" lvl="2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/>
              <a:buChar char="o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Delays</a:t>
            </a:r>
          </a:p>
          <a:p>
            <a:pPr marL="609600" marR="0" lvl="1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7340600" y="6172200"/>
            <a:ext cx="389837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From http://www.worldofstock.com/slides/TRA2599.jpg</a:t>
            </a:r>
          </a:p>
        </p:txBody>
      </p:sp>
      <p:pic>
        <p:nvPicPr>
          <p:cNvPr id="505" name="Shape 50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26200" y="2362200"/>
            <a:ext cx="5606306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23,&quot;width&quot;:6110}"/>
</p:tagLst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60B997E3340D46838CA9BDCD9A2B72" ma:contentTypeVersion="7" ma:contentTypeDescription="Create a new document." ma:contentTypeScope="" ma:versionID="7386db11a4ef90367d8748ccadccca2b">
  <xsd:schema xmlns:xsd="http://www.w3.org/2001/XMLSchema" xmlns:xs="http://www.w3.org/2001/XMLSchema" xmlns:p="http://schemas.microsoft.com/office/2006/metadata/properties" xmlns:ns3="bbb4d991-8a97-4ff2-a445-f0bf07c1f7e3" xmlns:ns4="4cf843fb-ba1f-41b8-b9cd-cfa700a0fc80" targetNamespace="http://schemas.microsoft.com/office/2006/metadata/properties" ma:root="true" ma:fieldsID="e3c020fd6a28ffaf74d96f80d5e5fe6f" ns3:_="" ns4:_="">
    <xsd:import namespace="bbb4d991-8a97-4ff2-a445-f0bf07c1f7e3"/>
    <xsd:import namespace="4cf843fb-ba1f-41b8-b9cd-cfa700a0fc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d991-8a97-4ff2-a445-f0bf07c1f7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843fb-ba1f-41b8-b9cd-cfa700a0fc8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3EBDEA-A83D-446D-8083-1F49D8029541}">
  <ds:schemaRefs>
    <ds:schemaRef ds:uri="4cf843fb-ba1f-41b8-b9cd-cfa700a0fc80"/>
    <ds:schemaRef ds:uri="bbb4d991-8a97-4ff2-a445-f0bf07c1f7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1961F56-DD36-4C6A-9A10-431DCEA9B6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258159-E491-4FF0-BEDB-95FF7A3EED2C}">
  <ds:schemaRefs>
    <ds:schemaRef ds:uri="4cf843fb-ba1f-41b8-b9cd-cfa700a0fc80"/>
    <ds:schemaRef ds:uri="bbb4d991-8a97-4ff2-a445-f0bf07c1f7e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1208</Words>
  <Application>Microsoft Office PowerPoint</Application>
  <PresentationFormat>Custom</PresentationFormat>
  <Paragraphs>329</Paragraphs>
  <Slides>22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Courier New</vt:lpstr>
      <vt:lpstr>Arial</vt:lpstr>
      <vt:lpstr>Calibri</vt:lpstr>
      <vt:lpstr>Noto Sans Symbols</vt:lpstr>
      <vt:lpstr>Tahoma</vt:lpstr>
      <vt:lpstr>Arial Narrow</vt:lpstr>
      <vt:lpstr>Helvetica Neue</vt:lpstr>
      <vt:lpstr>Times New Roman</vt:lpstr>
      <vt:lpstr>Title &amp; Subtitle</vt:lpstr>
      <vt:lpstr>Title &amp; Bullets</vt:lpstr>
      <vt:lpstr>Paint.Picture</vt:lpstr>
      <vt:lpstr>Algorithms</vt:lpstr>
      <vt:lpstr>What is an Algorithm?</vt:lpstr>
      <vt:lpstr>Introductory Material</vt:lpstr>
      <vt:lpstr>Agenda for Module 2</vt:lpstr>
      <vt:lpstr>Agenda for Module 2</vt:lpstr>
      <vt:lpstr>Agenda</vt:lpstr>
      <vt:lpstr>What sort of problems are solved with algorithms?</vt:lpstr>
      <vt:lpstr>What sort of problems are solved with algorithms?</vt:lpstr>
      <vt:lpstr>What sort of problems are solved with algorithms?</vt:lpstr>
      <vt:lpstr>Agenda</vt:lpstr>
      <vt:lpstr>Why are Data Structures Important?</vt:lpstr>
      <vt:lpstr>The Simplest Data Structure</vt:lpstr>
      <vt:lpstr>Linked Lists</vt:lpstr>
      <vt:lpstr>Linked List Implementation</vt:lpstr>
      <vt:lpstr>Waiting in a Queue</vt:lpstr>
      <vt:lpstr>Stacks</vt:lpstr>
      <vt:lpstr>Exercise</vt:lpstr>
      <vt:lpstr>Solution</vt:lpstr>
      <vt:lpstr>Graphs</vt:lpstr>
      <vt:lpstr>Trees</vt:lpstr>
      <vt:lpstr>Binary Search Trees</vt:lpstr>
      <vt:lpstr>Summary of Data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/>
  <cp:lastModifiedBy>Alexander Graening</cp:lastModifiedBy>
  <cp:revision>157</cp:revision>
  <dcterms:created xsi:type="dcterms:W3CDTF">2020-07-11T19:07:00Z</dcterms:created>
  <dcterms:modified xsi:type="dcterms:W3CDTF">2021-07-13T20:24:27Z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  <property fmtid="{D5CDD505-2E9C-101B-9397-08002B2CF9AE}" pid="3" name="ContentTypeId">
    <vt:lpwstr>0x010100FB60B997E3340D46838CA9BDCD9A2B72</vt:lpwstr>
  </property>
</Properties>
</file>