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  <p:sldMasterId id="2147483660" r:id="rId5"/>
  </p:sldMasterIdLst>
  <p:notesMasterIdLst>
    <p:notesMasterId r:id="rId33"/>
  </p:notesMasterIdLst>
  <p:sldIdLst>
    <p:sldId id="256" r:id="rId6"/>
    <p:sldId id="415" r:id="rId7"/>
    <p:sldId id="416" r:id="rId8"/>
    <p:sldId id="417" r:id="rId9"/>
    <p:sldId id="257" r:id="rId10"/>
    <p:sldId id="259" r:id="rId11"/>
    <p:sldId id="260" r:id="rId12"/>
    <p:sldId id="262" r:id="rId13"/>
    <p:sldId id="418" r:id="rId14"/>
    <p:sldId id="392" r:id="rId15"/>
    <p:sldId id="398" r:id="rId16"/>
    <p:sldId id="402" r:id="rId17"/>
    <p:sldId id="403" r:id="rId18"/>
    <p:sldId id="420" r:id="rId19"/>
    <p:sldId id="424" r:id="rId20"/>
    <p:sldId id="419" r:id="rId21"/>
    <p:sldId id="423" r:id="rId22"/>
    <p:sldId id="407" r:id="rId23"/>
    <p:sldId id="408" r:id="rId24"/>
    <p:sldId id="409" r:id="rId25"/>
    <p:sldId id="410" r:id="rId26"/>
    <p:sldId id="413" r:id="rId27"/>
    <p:sldId id="411" r:id="rId28"/>
    <p:sldId id="412" r:id="rId29"/>
    <p:sldId id="421" r:id="rId30"/>
    <p:sldId id="422" r:id="rId31"/>
    <p:sldId id="414" r:id="rId32"/>
  </p:sldIdLst>
  <p:sldSz cx="13004800" cy="9753600"/>
  <p:notesSz cx="6858000" cy="9144000"/>
  <p:embeddedFontLst>
    <p:embeddedFont>
      <p:font typeface="Arial Narrow" panose="020B0606020202030204" pitchFamily="34" charset="0"/>
      <p:regular r:id="rId34"/>
      <p:bold r:id="rId35"/>
      <p:italic r:id="rId36"/>
      <p:boldItalic r:id="rId37"/>
    </p:embeddedFon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Helvetica Neue" panose="020B0604020202020204" charset="0"/>
      <p:regular r:id="rId42"/>
    </p:embeddedFont>
    <p:embeddedFont>
      <p:font typeface="Tahoma" panose="020B0604030504040204" pitchFamily="34" charset="0"/>
      <p:regular r:id="rId43"/>
      <p:bold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er Graening" initials="AG" lastIdx="1" clrIdx="0">
    <p:extLst>
      <p:ext uri="{19B8F6BF-5375-455C-9EA6-DF929625EA0E}">
        <p15:presenceInfo xmlns:p15="http://schemas.microsoft.com/office/powerpoint/2012/main" userId="c6019d98b9ab27a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8826E2-FE74-4E21-9F8E-42DA827BCBC5}" v="2308" dt="2021-07-14T04:30:23.5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93" autoAdjust="0"/>
    <p:restoredTop sz="95393" autoAdjust="0"/>
  </p:normalViewPr>
  <p:slideViewPr>
    <p:cSldViewPr snapToGrid="0">
      <p:cViewPr>
        <p:scale>
          <a:sx n="100" d="100"/>
          <a:sy n="100" d="100"/>
        </p:scale>
        <p:origin x="33" y="-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font" Target="fonts/font6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font" Target="fonts/font3.fntdata"/><Relationship Id="rId49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font" Target="fonts/font1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Graening" userId="c6019d98b9ab27ae" providerId="LiveId" clId="{72A18539-13E0-40BB-BA4A-4D3F20F29FCB}"/>
    <pc:docChg chg="undo custSel addSld delSld modSld sldOrd">
      <pc:chgData name="Alexander Graening" userId="c6019d98b9ab27ae" providerId="LiveId" clId="{72A18539-13E0-40BB-BA4A-4D3F20F29FCB}" dt="2021-07-12T22:24:24.327" v="1504"/>
      <pc:docMkLst>
        <pc:docMk/>
      </pc:docMkLst>
      <pc:sldChg chg="modSp mod">
        <pc:chgData name="Alexander Graening" userId="c6019d98b9ab27ae" providerId="LiveId" clId="{72A18539-13E0-40BB-BA4A-4D3F20F29FCB}" dt="2021-07-12T20:53:33.356" v="52" actId="1035"/>
        <pc:sldMkLst>
          <pc:docMk/>
          <pc:sldMk cId="0" sldId="257"/>
        </pc:sldMkLst>
        <pc:spChg chg="mod">
          <ac:chgData name="Alexander Graening" userId="c6019d98b9ab27ae" providerId="LiveId" clId="{72A18539-13E0-40BB-BA4A-4D3F20F29FCB}" dt="2021-07-12T20:53:33.356" v="52" actId="1035"/>
          <ac:spMkLst>
            <pc:docMk/>
            <pc:sldMk cId="0" sldId="257"/>
            <ac:spMk id="5" creationId="{00000000-0000-0000-0000-000000000000}"/>
          </ac:spMkLst>
        </pc:spChg>
        <pc:spChg chg="mod">
          <ac:chgData name="Alexander Graening" userId="c6019d98b9ab27ae" providerId="LiveId" clId="{72A18539-13E0-40BB-BA4A-4D3F20F29FCB}" dt="2021-07-12T20:53:22.554" v="9" actId="14100"/>
          <ac:spMkLst>
            <pc:docMk/>
            <pc:sldMk cId="0" sldId="257"/>
            <ac:spMk id="157" creationId="{00000000-0000-0000-0000-000000000000}"/>
          </ac:spMkLst>
        </pc:spChg>
        <pc:spChg chg="mod">
          <ac:chgData name="Alexander Graening" userId="c6019d98b9ab27ae" providerId="LiveId" clId="{72A18539-13E0-40BB-BA4A-4D3F20F29FCB}" dt="2021-07-12T20:53:33.356" v="52" actId="1035"/>
          <ac:spMkLst>
            <pc:docMk/>
            <pc:sldMk cId="0" sldId="257"/>
            <ac:spMk id="158" creationId="{00000000-0000-0000-0000-000000000000}"/>
          </ac:spMkLst>
        </pc:spChg>
        <pc:spChg chg="mod">
          <ac:chgData name="Alexander Graening" userId="c6019d98b9ab27ae" providerId="LiveId" clId="{72A18539-13E0-40BB-BA4A-4D3F20F29FCB}" dt="2021-07-12T20:53:33.356" v="52" actId="1035"/>
          <ac:spMkLst>
            <pc:docMk/>
            <pc:sldMk cId="0" sldId="257"/>
            <ac:spMk id="159" creationId="{00000000-0000-0000-0000-000000000000}"/>
          </ac:spMkLst>
        </pc:spChg>
        <pc:spChg chg="mod">
          <ac:chgData name="Alexander Graening" userId="c6019d98b9ab27ae" providerId="LiveId" clId="{72A18539-13E0-40BB-BA4A-4D3F20F29FCB}" dt="2021-07-12T20:53:33.356" v="52" actId="1035"/>
          <ac:spMkLst>
            <pc:docMk/>
            <pc:sldMk cId="0" sldId="257"/>
            <ac:spMk id="160" creationId="{00000000-0000-0000-0000-000000000000}"/>
          </ac:spMkLst>
        </pc:spChg>
        <pc:graphicFrameChg chg="mod">
          <ac:chgData name="Alexander Graening" userId="c6019d98b9ab27ae" providerId="LiveId" clId="{72A18539-13E0-40BB-BA4A-4D3F20F29FCB}" dt="2021-07-12T20:53:33.356" v="52" actId="1035"/>
          <ac:graphicFrameMkLst>
            <pc:docMk/>
            <pc:sldMk cId="0" sldId="257"/>
            <ac:graphicFrameMk id="2" creationId="{00000000-0000-0000-0000-000000000000}"/>
          </ac:graphicFrameMkLst>
        </pc:graphicFrameChg>
        <pc:graphicFrameChg chg="mod">
          <ac:chgData name="Alexander Graening" userId="c6019d98b9ab27ae" providerId="LiveId" clId="{72A18539-13E0-40BB-BA4A-4D3F20F29FCB}" dt="2021-07-12T20:53:33.356" v="52" actId="1035"/>
          <ac:graphicFrameMkLst>
            <pc:docMk/>
            <pc:sldMk cId="0" sldId="257"/>
            <ac:graphicFrameMk id="3" creationId="{00000000-0000-0000-0000-000000000000}"/>
          </ac:graphicFrameMkLst>
        </pc:graphicFrameChg>
        <pc:graphicFrameChg chg="mod">
          <ac:chgData name="Alexander Graening" userId="c6019d98b9ab27ae" providerId="LiveId" clId="{72A18539-13E0-40BB-BA4A-4D3F20F29FCB}" dt="2021-07-12T20:53:33.356" v="52" actId="1035"/>
          <ac:graphicFrameMkLst>
            <pc:docMk/>
            <pc:sldMk cId="0" sldId="257"/>
            <ac:graphicFrameMk id="8" creationId="{00000000-0000-0000-0000-000000000000}"/>
          </ac:graphicFrameMkLst>
        </pc:graphicFrameChg>
        <pc:cxnChg chg="mod">
          <ac:chgData name="Alexander Graening" userId="c6019d98b9ab27ae" providerId="LiveId" clId="{72A18539-13E0-40BB-BA4A-4D3F20F29FCB}" dt="2021-07-12T20:53:33.356" v="52" actId="1035"/>
          <ac:cxnSpMkLst>
            <pc:docMk/>
            <pc:sldMk cId="0" sldId="257"/>
            <ac:cxnSpMk id="161" creationId="{00000000-0000-0000-0000-000000000000}"/>
          </ac:cxnSpMkLst>
        </pc:cxnChg>
        <pc:cxnChg chg="mod">
          <ac:chgData name="Alexander Graening" userId="c6019d98b9ab27ae" providerId="LiveId" clId="{72A18539-13E0-40BB-BA4A-4D3F20F29FCB}" dt="2021-07-12T20:53:33.356" v="52" actId="1035"/>
          <ac:cxnSpMkLst>
            <pc:docMk/>
            <pc:sldMk cId="0" sldId="257"/>
            <ac:cxnSpMk id="162" creationId="{00000000-0000-0000-0000-000000000000}"/>
          </ac:cxnSpMkLst>
        </pc:cxnChg>
      </pc:sldChg>
      <pc:sldChg chg="modSp mod">
        <pc:chgData name="Alexander Graening" userId="c6019d98b9ab27ae" providerId="LiveId" clId="{72A18539-13E0-40BB-BA4A-4D3F20F29FCB}" dt="2021-07-12T20:57:15.143" v="104" actId="14100"/>
        <pc:sldMkLst>
          <pc:docMk/>
          <pc:sldMk cId="0" sldId="260"/>
        </pc:sldMkLst>
        <pc:spChg chg="mod">
          <ac:chgData name="Alexander Graening" userId="c6019d98b9ab27ae" providerId="LiveId" clId="{72A18539-13E0-40BB-BA4A-4D3F20F29FCB}" dt="2021-07-12T20:57:15.143" v="104" actId="14100"/>
          <ac:spMkLst>
            <pc:docMk/>
            <pc:sldMk cId="0" sldId="260"/>
            <ac:spMk id="2" creationId="{00000000-0000-0000-0000-000000000000}"/>
          </ac:spMkLst>
        </pc:spChg>
        <pc:spChg chg="mod">
          <ac:chgData name="Alexander Graening" userId="c6019d98b9ab27ae" providerId="LiveId" clId="{72A18539-13E0-40BB-BA4A-4D3F20F29FCB}" dt="2021-07-12T20:57:00.354" v="87" actId="14100"/>
          <ac:spMkLst>
            <pc:docMk/>
            <pc:sldMk cId="0" sldId="260"/>
            <ac:spMk id="157" creationId="{00000000-0000-0000-0000-000000000000}"/>
          </ac:spMkLst>
        </pc:spChg>
      </pc:sldChg>
      <pc:sldChg chg="modSp mod">
        <pc:chgData name="Alexander Graening" userId="c6019d98b9ab27ae" providerId="LiveId" clId="{72A18539-13E0-40BB-BA4A-4D3F20F29FCB}" dt="2021-07-12T21:46:48.595" v="1001" actId="14100"/>
        <pc:sldMkLst>
          <pc:docMk/>
          <pc:sldMk cId="0" sldId="262"/>
        </pc:sldMkLst>
        <pc:spChg chg="mod">
          <ac:chgData name="Alexander Graening" userId="c6019d98b9ab27ae" providerId="LiveId" clId="{72A18539-13E0-40BB-BA4A-4D3F20F29FCB}" dt="2021-07-12T21:46:48.595" v="1001" actId="14100"/>
          <ac:spMkLst>
            <pc:docMk/>
            <pc:sldMk cId="0" sldId="262"/>
            <ac:spMk id="503" creationId="{00000000-0000-0000-0000-000000000000}"/>
          </ac:spMkLst>
        </pc:spChg>
        <pc:spChg chg="mod">
          <ac:chgData name="Alexander Graening" userId="c6019d98b9ab27ae" providerId="LiveId" clId="{72A18539-13E0-40BB-BA4A-4D3F20F29FCB}" dt="2021-07-12T21:41:01.546" v="985" actId="1036"/>
          <ac:spMkLst>
            <pc:docMk/>
            <pc:sldMk cId="0" sldId="262"/>
            <ac:spMk id="504" creationId="{00000000-0000-0000-0000-000000000000}"/>
          </ac:spMkLst>
        </pc:spChg>
        <pc:picChg chg="mod">
          <ac:chgData name="Alexander Graening" userId="c6019d98b9ab27ae" providerId="LiveId" clId="{72A18539-13E0-40BB-BA4A-4D3F20F29FCB}" dt="2021-07-12T21:41:01.546" v="985" actId="1036"/>
          <ac:picMkLst>
            <pc:docMk/>
            <pc:sldMk cId="0" sldId="262"/>
            <ac:picMk id="505" creationId="{00000000-0000-0000-0000-000000000000}"/>
          </ac:picMkLst>
        </pc:picChg>
      </pc:sldChg>
      <pc:sldChg chg="modSp mod">
        <pc:chgData name="Alexander Graening" userId="c6019d98b9ab27ae" providerId="LiveId" clId="{72A18539-13E0-40BB-BA4A-4D3F20F29FCB}" dt="2021-07-12T20:53:56.365" v="54"/>
        <pc:sldMkLst>
          <pc:docMk/>
          <pc:sldMk cId="0" sldId="327"/>
        </pc:sldMkLst>
        <pc:spChg chg="mod">
          <ac:chgData name="Alexander Graening" userId="c6019d98b9ab27ae" providerId="LiveId" clId="{72A18539-13E0-40BB-BA4A-4D3F20F29FCB}" dt="2021-07-12T20:53:56.365" v="54"/>
          <ac:spMkLst>
            <pc:docMk/>
            <pc:sldMk cId="0" sldId="327"/>
            <ac:spMk id="168" creationId="{00000000-0000-0000-0000-000000000000}"/>
          </ac:spMkLst>
        </pc:spChg>
      </pc:sldChg>
      <pc:sldChg chg="del">
        <pc:chgData name="Alexander Graening" userId="c6019d98b9ab27ae" providerId="LiveId" clId="{72A18539-13E0-40BB-BA4A-4D3F20F29FCB}" dt="2021-07-12T20:59:36.391" v="108" actId="47"/>
        <pc:sldMkLst>
          <pc:docMk/>
          <pc:sldMk cId="0" sldId="344"/>
        </pc:sldMkLst>
      </pc:sldChg>
      <pc:sldChg chg="modSp mod">
        <pc:chgData name="Alexander Graening" userId="c6019d98b9ab27ae" providerId="LiveId" clId="{72A18539-13E0-40BB-BA4A-4D3F20F29FCB}" dt="2021-07-12T20:54:50.045" v="56"/>
        <pc:sldMkLst>
          <pc:docMk/>
          <pc:sldMk cId="0" sldId="347"/>
        </pc:sldMkLst>
        <pc:spChg chg="mod">
          <ac:chgData name="Alexander Graening" userId="c6019d98b9ab27ae" providerId="LiveId" clId="{72A18539-13E0-40BB-BA4A-4D3F20F29FCB}" dt="2021-07-12T20:54:50.045" v="56"/>
          <ac:spMkLst>
            <pc:docMk/>
            <pc:sldMk cId="0" sldId="347"/>
            <ac:spMk id="168" creationId="{00000000-0000-0000-0000-000000000000}"/>
          </ac:spMkLst>
        </pc:spChg>
      </pc:sldChg>
      <pc:sldChg chg="modSp mod">
        <pc:chgData name="Alexander Graening" userId="c6019d98b9ab27ae" providerId="LiveId" clId="{72A18539-13E0-40BB-BA4A-4D3F20F29FCB}" dt="2021-07-12T20:55:04.828" v="58"/>
        <pc:sldMkLst>
          <pc:docMk/>
          <pc:sldMk cId="0" sldId="348"/>
        </pc:sldMkLst>
        <pc:spChg chg="mod">
          <ac:chgData name="Alexander Graening" userId="c6019d98b9ab27ae" providerId="LiveId" clId="{72A18539-13E0-40BB-BA4A-4D3F20F29FCB}" dt="2021-07-12T20:55:04.828" v="58"/>
          <ac:spMkLst>
            <pc:docMk/>
            <pc:sldMk cId="0" sldId="348"/>
            <ac:spMk id="168" creationId="{00000000-0000-0000-0000-000000000000}"/>
          </ac:spMkLst>
        </pc:spChg>
      </pc:sldChg>
      <pc:sldChg chg="modSp mod">
        <pc:chgData name="Alexander Graening" userId="c6019d98b9ab27ae" providerId="LiveId" clId="{72A18539-13E0-40BB-BA4A-4D3F20F29FCB}" dt="2021-07-12T20:55:18.835" v="60"/>
        <pc:sldMkLst>
          <pc:docMk/>
          <pc:sldMk cId="0" sldId="349"/>
        </pc:sldMkLst>
        <pc:spChg chg="mod">
          <ac:chgData name="Alexander Graening" userId="c6019d98b9ab27ae" providerId="LiveId" clId="{72A18539-13E0-40BB-BA4A-4D3F20F29FCB}" dt="2021-07-12T20:55:18.835" v="60"/>
          <ac:spMkLst>
            <pc:docMk/>
            <pc:sldMk cId="0" sldId="349"/>
            <ac:spMk id="168" creationId="{00000000-0000-0000-0000-000000000000}"/>
          </ac:spMkLst>
        </pc:spChg>
      </pc:sldChg>
      <pc:sldChg chg="modSp mod">
        <pc:chgData name="Alexander Graening" userId="c6019d98b9ab27ae" providerId="LiveId" clId="{72A18539-13E0-40BB-BA4A-4D3F20F29FCB}" dt="2021-07-12T20:55:46.021" v="64"/>
        <pc:sldMkLst>
          <pc:docMk/>
          <pc:sldMk cId="0" sldId="350"/>
        </pc:sldMkLst>
        <pc:spChg chg="mod">
          <ac:chgData name="Alexander Graening" userId="c6019d98b9ab27ae" providerId="LiveId" clId="{72A18539-13E0-40BB-BA4A-4D3F20F29FCB}" dt="2021-07-12T20:55:46.021" v="64"/>
          <ac:spMkLst>
            <pc:docMk/>
            <pc:sldMk cId="0" sldId="350"/>
            <ac:spMk id="168" creationId="{00000000-0000-0000-0000-000000000000}"/>
          </ac:spMkLst>
        </pc:spChg>
      </pc:sldChg>
      <pc:sldChg chg="del">
        <pc:chgData name="Alexander Graening" userId="c6019d98b9ab27ae" providerId="LiveId" clId="{72A18539-13E0-40BB-BA4A-4D3F20F29FCB}" dt="2021-07-12T21:00:26.194" v="111" actId="47"/>
        <pc:sldMkLst>
          <pc:docMk/>
          <pc:sldMk cId="0" sldId="370"/>
        </pc:sldMkLst>
      </pc:sldChg>
      <pc:sldChg chg="del">
        <pc:chgData name="Alexander Graening" userId="c6019d98b9ab27ae" providerId="LiveId" clId="{72A18539-13E0-40BB-BA4A-4D3F20F29FCB}" dt="2021-07-12T21:00:28.302" v="112" actId="47"/>
        <pc:sldMkLst>
          <pc:docMk/>
          <pc:sldMk cId="0" sldId="371"/>
        </pc:sldMkLst>
      </pc:sldChg>
      <pc:sldChg chg="del">
        <pc:chgData name="Alexander Graening" userId="c6019d98b9ab27ae" providerId="LiveId" clId="{72A18539-13E0-40BB-BA4A-4D3F20F29FCB}" dt="2021-07-12T21:00:17.804" v="110" actId="47"/>
        <pc:sldMkLst>
          <pc:docMk/>
          <pc:sldMk cId="0" sldId="373"/>
        </pc:sldMkLst>
      </pc:sldChg>
      <pc:sldChg chg="del">
        <pc:chgData name="Alexander Graening" userId="c6019d98b9ab27ae" providerId="LiveId" clId="{72A18539-13E0-40BB-BA4A-4D3F20F29FCB}" dt="2021-07-12T21:00:45.262" v="114" actId="47"/>
        <pc:sldMkLst>
          <pc:docMk/>
          <pc:sldMk cId="0" sldId="375"/>
        </pc:sldMkLst>
      </pc:sldChg>
      <pc:sldChg chg="add del">
        <pc:chgData name="Alexander Graening" userId="c6019d98b9ab27ae" providerId="LiveId" clId="{72A18539-13E0-40BB-BA4A-4D3F20F29FCB}" dt="2021-07-12T21:52:00.895" v="1022" actId="47"/>
        <pc:sldMkLst>
          <pc:docMk/>
          <pc:sldMk cId="1002642187" sldId="383"/>
        </pc:sldMkLst>
      </pc:sldChg>
      <pc:sldChg chg="modSp add modAnim">
        <pc:chgData name="Alexander Graening" userId="c6019d98b9ab27ae" providerId="LiveId" clId="{72A18539-13E0-40BB-BA4A-4D3F20F29FCB}" dt="2021-07-12T22:16:06.801" v="1464" actId="20577"/>
        <pc:sldMkLst>
          <pc:docMk/>
          <pc:sldMk cId="3340423295" sldId="392"/>
        </pc:sldMkLst>
        <pc:spChg chg="mod">
          <ac:chgData name="Alexander Graening" userId="c6019d98b9ab27ae" providerId="LiveId" clId="{72A18539-13E0-40BB-BA4A-4D3F20F29FCB}" dt="2021-07-12T22:16:06.801" v="1464" actId="20577"/>
          <ac:spMkLst>
            <pc:docMk/>
            <pc:sldMk cId="3340423295" sldId="392"/>
            <ac:spMk id="3" creationId="{2FA3990B-534A-4F37-9BEF-76E12ECC8DA8}"/>
          </ac:spMkLst>
        </pc:spChg>
      </pc:sldChg>
      <pc:sldChg chg="add del">
        <pc:chgData name="Alexander Graening" userId="c6019d98b9ab27ae" providerId="LiveId" clId="{72A18539-13E0-40BB-BA4A-4D3F20F29FCB}" dt="2021-07-12T21:52:00.895" v="1022" actId="47"/>
        <pc:sldMkLst>
          <pc:docMk/>
          <pc:sldMk cId="22267845" sldId="393"/>
        </pc:sldMkLst>
      </pc:sldChg>
      <pc:sldChg chg="add del">
        <pc:chgData name="Alexander Graening" userId="c6019d98b9ab27ae" providerId="LiveId" clId="{72A18539-13E0-40BB-BA4A-4D3F20F29FCB}" dt="2021-07-12T21:52:00.895" v="1022" actId="47"/>
        <pc:sldMkLst>
          <pc:docMk/>
          <pc:sldMk cId="2223491107" sldId="394"/>
        </pc:sldMkLst>
      </pc:sldChg>
      <pc:sldChg chg="add del">
        <pc:chgData name="Alexander Graening" userId="c6019d98b9ab27ae" providerId="LiveId" clId="{72A18539-13E0-40BB-BA4A-4D3F20F29FCB}" dt="2021-07-12T21:52:00.895" v="1022" actId="47"/>
        <pc:sldMkLst>
          <pc:docMk/>
          <pc:sldMk cId="3912791701" sldId="395"/>
        </pc:sldMkLst>
      </pc:sldChg>
      <pc:sldChg chg="add del">
        <pc:chgData name="Alexander Graening" userId="c6019d98b9ab27ae" providerId="LiveId" clId="{72A18539-13E0-40BB-BA4A-4D3F20F29FCB}" dt="2021-07-12T21:52:00.895" v="1022" actId="47"/>
        <pc:sldMkLst>
          <pc:docMk/>
          <pc:sldMk cId="530846952" sldId="396"/>
        </pc:sldMkLst>
      </pc:sldChg>
      <pc:sldChg chg="add del">
        <pc:chgData name="Alexander Graening" userId="c6019d98b9ab27ae" providerId="LiveId" clId="{72A18539-13E0-40BB-BA4A-4D3F20F29FCB}" dt="2021-07-12T21:52:00.895" v="1022" actId="47"/>
        <pc:sldMkLst>
          <pc:docMk/>
          <pc:sldMk cId="1879044622" sldId="397"/>
        </pc:sldMkLst>
      </pc:sldChg>
      <pc:sldChg chg="modSp add del mod modAnim">
        <pc:chgData name="Alexander Graening" userId="c6019d98b9ab27ae" providerId="LiveId" clId="{72A18539-13E0-40BB-BA4A-4D3F20F29FCB}" dt="2021-07-12T22:18:54.482" v="1478" actId="20577"/>
        <pc:sldMkLst>
          <pc:docMk/>
          <pc:sldMk cId="1748099692" sldId="398"/>
        </pc:sldMkLst>
        <pc:spChg chg="mod">
          <ac:chgData name="Alexander Graening" userId="c6019d98b9ab27ae" providerId="LiveId" clId="{72A18539-13E0-40BB-BA4A-4D3F20F29FCB}" dt="2021-07-12T22:18:54.482" v="1478" actId="20577"/>
          <ac:spMkLst>
            <pc:docMk/>
            <pc:sldMk cId="1748099692" sldId="398"/>
            <ac:spMk id="3" creationId="{1F0068E2-0F0B-462B-A44B-4292B3E8CCD8}"/>
          </ac:spMkLst>
        </pc:spChg>
        <pc:spChg chg="mod">
          <ac:chgData name="Alexander Graening" userId="c6019d98b9ab27ae" providerId="LiveId" clId="{72A18539-13E0-40BB-BA4A-4D3F20F29FCB}" dt="2021-07-12T22:18:41.411" v="1466" actId="1076"/>
          <ac:spMkLst>
            <pc:docMk/>
            <pc:sldMk cId="1748099692" sldId="398"/>
            <ac:spMk id="7" creationId="{64891B64-C9CE-4E15-A1C3-971ADBED0138}"/>
          </ac:spMkLst>
        </pc:spChg>
      </pc:sldChg>
      <pc:sldChg chg="add del">
        <pc:chgData name="Alexander Graening" userId="c6019d98b9ab27ae" providerId="LiveId" clId="{72A18539-13E0-40BB-BA4A-4D3F20F29FCB}" dt="2021-07-12T21:49:10.246" v="1002" actId="47"/>
        <pc:sldMkLst>
          <pc:docMk/>
          <pc:sldMk cId="3092902924" sldId="399"/>
        </pc:sldMkLst>
      </pc:sldChg>
      <pc:sldChg chg="add del">
        <pc:chgData name="Alexander Graening" userId="c6019d98b9ab27ae" providerId="LiveId" clId="{72A18539-13E0-40BB-BA4A-4D3F20F29FCB}" dt="2021-07-12T21:49:10.246" v="1002" actId="47"/>
        <pc:sldMkLst>
          <pc:docMk/>
          <pc:sldMk cId="2014905392" sldId="400"/>
        </pc:sldMkLst>
      </pc:sldChg>
      <pc:sldChg chg="add del">
        <pc:chgData name="Alexander Graening" userId="c6019d98b9ab27ae" providerId="LiveId" clId="{72A18539-13E0-40BB-BA4A-4D3F20F29FCB}" dt="2021-07-12T21:49:10.246" v="1002" actId="47"/>
        <pc:sldMkLst>
          <pc:docMk/>
          <pc:sldMk cId="2528622497" sldId="401"/>
        </pc:sldMkLst>
      </pc:sldChg>
      <pc:sldChg chg="addSp modSp add del mod modAnim">
        <pc:chgData name="Alexander Graening" userId="c6019d98b9ab27ae" providerId="LiveId" clId="{72A18539-13E0-40BB-BA4A-4D3F20F29FCB}" dt="2021-07-12T22:24:24.327" v="1504"/>
        <pc:sldMkLst>
          <pc:docMk/>
          <pc:sldMk cId="1750667364" sldId="402"/>
        </pc:sldMkLst>
        <pc:spChg chg="add mod">
          <ac:chgData name="Alexander Graening" userId="c6019d98b9ab27ae" providerId="LiveId" clId="{72A18539-13E0-40BB-BA4A-4D3F20F29FCB}" dt="2021-07-12T22:22:45.521" v="1491" actId="20577"/>
          <ac:spMkLst>
            <pc:docMk/>
            <pc:sldMk cId="1750667364" sldId="402"/>
            <ac:spMk id="4" creationId="{1D1BA480-1684-4EB1-9E2C-F7EFD0D93832}"/>
          </ac:spMkLst>
        </pc:spChg>
        <pc:spChg chg="add mod">
          <ac:chgData name="Alexander Graening" userId="c6019d98b9ab27ae" providerId="LiveId" clId="{72A18539-13E0-40BB-BA4A-4D3F20F29FCB}" dt="2021-07-12T22:23:31.592" v="1498" actId="1035"/>
          <ac:spMkLst>
            <pc:docMk/>
            <pc:sldMk cId="1750667364" sldId="402"/>
            <ac:spMk id="43" creationId="{425C9D09-57E8-482B-942A-057E08EE773C}"/>
          </ac:spMkLst>
        </pc:spChg>
        <pc:graphicFrameChg chg="modGraphic">
          <ac:chgData name="Alexander Graening" userId="c6019d98b9ab27ae" providerId="LiveId" clId="{72A18539-13E0-40BB-BA4A-4D3F20F29FCB}" dt="2021-07-12T22:22:15.959" v="1485" actId="20577"/>
          <ac:graphicFrameMkLst>
            <pc:docMk/>
            <pc:sldMk cId="1750667364" sldId="402"/>
            <ac:graphicFrameMk id="78" creationId="{90ABBF88-149B-4149-9F39-46B9505BD04C}"/>
          </ac:graphicFrameMkLst>
        </pc:graphicFrameChg>
      </pc:sldChg>
      <pc:sldChg chg="add del">
        <pc:chgData name="Alexander Graening" userId="c6019d98b9ab27ae" providerId="LiveId" clId="{72A18539-13E0-40BB-BA4A-4D3F20F29FCB}" dt="2021-07-12T21:51:45.363" v="1018" actId="47"/>
        <pc:sldMkLst>
          <pc:docMk/>
          <pc:sldMk cId="0" sldId="403"/>
        </pc:sldMkLst>
      </pc:sldChg>
      <pc:sldChg chg="add del">
        <pc:chgData name="Alexander Graening" userId="c6019d98b9ab27ae" providerId="LiveId" clId="{72A18539-13E0-40BB-BA4A-4D3F20F29FCB}" dt="2021-07-12T21:36:38.871" v="955" actId="47"/>
        <pc:sldMkLst>
          <pc:docMk/>
          <pc:sldMk cId="3957437443" sldId="404"/>
        </pc:sldMkLst>
      </pc:sldChg>
      <pc:sldChg chg="add del">
        <pc:chgData name="Alexander Graening" userId="c6019d98b9ab27ae" providerId="LiveId" clId="{72A18539-13E0-40BB-BA4A-4D3F20F29FCB}" dt="2021-07-12T21:36:37.569" v="954" actId="47"/>
        <pc:sldMkLst>
          <pc:docMk/>
          <pc:sldMk cId="3474771434" sldId="405"/>
        </pc:sldMkLst>
      </pc:sldChg>
      <pc:sldChg chg="add del">
        <pc:chgData name="Alexander Graening" userId="c6019d98b9ab27ae" providerId="LiveId" clId="{72A18539-13E0-40BB-BA4A-4D3F20F29FCB}" dt="2021-07-12T21:36:34.695" v="953" actId="47"/>
        <pc:sldMkLst>
          <pc:docMk/>
          <pc:sldMk cId="2786695083" sldId="406"/>
        </pc:sldMkLst>
      </pc:sldChg>
      <pc:sldChg chg="addSp modSp add del mod ord modAnim">
        <pc:chgData name="Alexander Graening" userId="c6019d98b9ab27ae" providerId="LiveId" clId="{72A18539-13E0-40BB-BA4A-4D3F20F29FCB}" dt="2021-07-12T21:51:44.863" v="1017" actId="47"/>
        <pc:sldMkLst>
          <pc:docMk/>
          <pc:sldMk cId="0" sldId="407"/>
        </pc:sldMkLst>
        <pc:spChg chg="add mod">
          <ac:chgData name="Alexander Graening" userId="c6019d98b9ab27ae" providerId="LiveId" clId="{72A18539-13E0-40BB-BA4A-4D3F20F29FCB}" dt="2021-07-12T21:34:00.428" v="886" actId="1076"/>
          <ac:spMkLst>
            <pc:docMk/>
            <pc:sldMk cId="0" sldId="407"/>
            <ac:spMk id="12" creationId="{336C2DEC-7FB9-4AF1-BE31-1D4753E606F2}"/>
          </ac:spMkLst>
        </pc:spChg>
        <pc:spChg chg="mod">
          <ac:chgData name="Alexander Graening" userId="c6019d98b9ab27ae" providerId="LiveId" clId="{72A18539-13E0-40BB-BA4A-4D3F20F29FCB}" dt="2021-07-12T21:36:28.057" v="952" actId="14100"/>
          <ac:spMkLst>
            <pc:docMk/>
            <pc:sldMk cId="0" sldId="407"/>
            <ac:spMk id="157" creationId="{00000000-0000-0000-0000-000000000000}"/>
          </ac:spMkLst>
        </pc:spChg>
      </pc:sldChg>
      <pc:sldChg chg="modSp add del mod modAnim">
        <pc:chgData name="Alexander Graening" userId="c6019d98b9ab27ae" providerId="LiveId" clId="{72A18539-13E0-40BB-BA4A-4D3F20F29FCB}" dt="2021-07-12T21:51:44.357" v="1016" actId="47"/>
        <pc:sldMkLst>
          <pc:docMk/>
          <pc:sldMk cId="0" sldId="408"/>
        </pc:sldMkLst>
        <pc:spChg chg="mod">
          <ac:chgData name="Alexander Graening" userId="c6019d98b9ab27ae" providerId="LiveId" clId="{72A18539-13E0-40BB-BA4A-4D3F20F29FCB}" dt="2021-07-12T21:36:59.365" v="956" actId="14100"/>
          <ac:spMkLst>
            <pc:docMk/>
            <pc:sldMk cId="0" sldId="408"/>
            <ac:spMk id="8" creationId="{00000000-0000-0000-0000-000000000000}"/>
          </ac:spMkLst>
        </pc:spChg>
        <pc:spChg chg="mod">
          <ac:chgData name="Alexander Graening" userId="c6019d98b9ab27ae" providerId="LiveId" clId="{72A18539-13E0-40BB-BA4A-4D3F20F29FCB}" dt="2021-07-12T21:36:06.827" v="935" actId="14100"/>
          <ac:spMkLst>
            <pc:docMk/>
            <pc:sldMk cId="0" sldId="408"/>
            <ac:spMk id="157" creationId="{00000000-0000-0000-0000-000000000000}"/>
          </ac:spMkLst>
        </pc:spChg>
        <pc:picChg chg="mod">
          <ac:chgData name="Alexander Graening" userId="c6019d98b9ab27ae" providerId="LiveId" clId="{72A18539-13E0-40BB-BA4A-4D3F20F29FCB}" dt="2021-07-12T21:35:05.025" v="897" actId="1076"/>
          <ac:picMkLst>
            <pc:docMk/>
            <pc:sldMk cId="0" sldId="408"/>
            <ac:picMk id="3074" creationId="{00000000-0000-0000-0000-000000000000}"/>
          </ac:picMkLst>
        </pc:picChg>
      </pc:sldChg>
      <pc:sldChg chg="add">
        <pc:chgData name="Alexander Graening" userId="c6019d98b9ab27ae" providerId="LiveId" clId="{72A18539-13E0-40BB-BA4A-4D3F20F29FCB}" dt="2021-07-12T21:00:13.557" v="109"/>
        <pc:sldMkLst>
          <pc:docMk/>
          <pc:sldMk cId="3188425487" sldId="409"/>
        </pc:sldMkLst>
      </pc:sldChg>
      <pc:sldChg chg="add">
        <pc:chgData name="Alexander Graening" userId="c6019d98b9ab27ae" providerId="LiveId" clId="{72A18539-13E0-40BB-BA4A-4D3F20F29FCB}" dt="2021-07-12T21:00:13.557" v="109"/>
        <pc:sldMkLst>
          <pc:docMk/>
          <pc:sldMk cId="2412383135" sldId="410"/>
        </pc:sldMkLst>
      </pc:sldChg>
      <pc:sldChg chg="modSp add mod">
        <pc:chgData name="Alexander Graening" userId="c6019d98b9ab27ae" providerId="LiveId" clId="{72A18539-13E0-40BB-BA4A-4D3F20F29FCB}" dt="2021-07-12T21:15:27.677" v="611" actId="1036"/>
        <pc:sldMkLst>
          <pc:docMk/>
          <pc:sldMk cId="0" sldId="411"/>
        </pc:sldMkLst>
        <pc:spChg chg="mod">
          <ac:chgData name="Alexander Graening" userId="c6019d98b9ab27ae" providerId="LiveId" clId="{72A18539-13E0-40BB-BA4A-4D3F20F29FCB}" dt="2021-07-12T21:15:27.677" v="611" actId="1036"/>
          <ac:spMkLst>
            <pc:docMk/>
            <pc:sldMk cId="0" sldId="411"/>
            <ac:spMk id="3" creationId="{00000000-0000-0000-0000-000000000000}"/>
          </ac:spMkLst>
        </pc:spChg>
        <pc:spChg chg="mod">
          <ac:chgData name="Alexander Graening" userId="c6019d98b9ab27ae" providerId="LiveId" clId="{72A18539-13E0-40BB-BA4A-4D3F20F29FCB}" dt="2021-07-12T21:15:27.677" v="611" actId="1036"/>
          <ac:spMkLst>
            <pc:docMk/>
            <pc:sldMk cId="0" sldId="411"/>
            <ac:spMk id="5" creationId="{00000000-0000-0000-0000-000000000000}"/>
          </ac:spMkLst>
        </pc:spChg>
        <pc:spChg chg="mod">
          <ac:chgData name="Alexander Graening" userId="c6019d98b9ab27ae" providerId="LiveId" clId="{72A18539-13E0-40BB-BA4A-4D3F20F29FCB}" dt="2021-07-12T21:15:27.677" v="611" actId="1036"/>
          <ac:spMkLst>
            <pc:docMk/>
            <pc:sldMk cId="0" sldId="411"/>
            <ac:spMk id="6" creationId="{00000000-0000-0000-0000-000000000000}"/>
          </ac:spMkLst>
        </pc:spChg>
        <pc:spChg chg="mod">
          <ac:chgData name="Alexander Graening" userId="c6019d98b9ab27ae" providerId="LiveId" clId="{72A18539-13E0-40BB-BA4A-4D3F20F29FCB}" dt="2021-07-12T21:15:27.677" v="611" actId="1036"/>
          <ac:spMkLst>
            <pc:docMk/>
            <pc:sldMk cId="0" sldId="411"/>
            <ac:spMk id="7" creationId="{00000000-0000-0000-0000-000000000000}"/>
          </ac:spMkLst>
        </pc:spChg>
        <pc:spChg chg="mod">
          <ac:chgData name="Alexander Graening" userId="c6019d98b9ab27ae" providerId="LiveId" clId="{72A18539-13E0-40BB-BA4A-4D3F20F29FCB}" dt="2021-07-12T21:15:27.677" v="611" actId="1036"/>
          <ac:spMkLst>
            <pc:docMk/>
            <pc:sldMk cId="0" sldId="411"/>
            <ac:spMk id="8" creationId="{00000000-0000-0000-0000-000000000000}"/>
          </ac:spMkLst>
        </pc:spChg>
        <pc:spChg chg="mod">
          <ac:chgData name="Alexander Graening" userId="c6019d98b9ab27ae" providerId="LiveId" clId="{72A18539-13E0-40BB-BA4A-4D3F20F29FCB}" dt="2021-07-12T21:15:27.677" v="611" actId="1036"/>
          <ac:spMkLst>
            <pc:docMk/>
            <pc:sldMk cId="0" sldId="411"/>
            <ac:spMk id="10" creationId="{00000000-0000-0000-0000-000000000000}"/>
          </ac:spMkLst>
        </pc:spChg>
        <pc:spChg chg="mod">
          <ac:chgData name="Alexander Graening" userId="c6019d98b9ab27ae" providerId="LiveId" clId="{72A18539-13E0-40BB-BA4A-4D3F20F29FCB}" dt="2021-07-12T21:15:27.677" v="611" actId="1036"/>
          <ac:spMkLst>
            <pc:docMk/>
            <pc:sldMk cId="0" sldId="411"/>
            <ac:spMk id="11" creationId="{00000000-0000-0000-0000-000000000000}"/>
          </ac:spMkLst>
        </pc:spChg>
        <pc:spChg chg="mod">
          <ac:chgData name="Alexander Graening" userId="c6019d98b9ab27ae" providerId="LiveId" clId="{72A18539-13E0-40BB-BA4A-4D3F20F29FCB}" dt="2021-07-12T21:15:27.677" v="611" actId="1036"/>
          <ac:spMkLst>
            <pc:docMk/>
            <pc:sldMk cId="0" sldId="411"/>
            <ac:spMk id="12" creationId="{00000000-0000-0000-0000-000000000000}"/>
          </ac:spMkLst>
        </pc:spChg>
        <pc:spChg chg="mod">
          <ac:chgData name="Alexander Graening" userId="c6019d98b9ab27ae" providerId="LiveId" clId="{72A18539-13E0-40BB-BA4A-4D3F20F29FCB}" dt="2021-07-12T21:15:27.677" v="611" actId="1036"/>
          <ac:spMkLst>
            <pc:docMk/>
            <pc:sldMk cId="0" sldId="411"/>
            <ac:spMk id="13" creationId="{00000000-0000-0000-0000-000000000000}"/>
          </ac:spMkLst>
        </pc:spChg>
        <pc:spChg chg="mod">
          <ac:chgData name="Alexander Graening" userId="c6019d98b9ab27ae" providerId="LiveId" clId="{72A18539-13E0-40BB-BA4A-4D3F20F29FCB}" dt="2021-07-12T21:15:27.677" v="611" actId="1036"/>
          <ac:spMkLst>
            <pc:docMk/>
            <pc:sldMk cId="0" sldId="411"/>
            <ac:spMk id="15" creationId="{00000000-0000-0000-0000-000000000000}"/>
          </ac:spMkLst>
        </pc:spChg>
        <pc:spChg chg="mod">
          <ac:chgData name="Alexander Graening" userId="c6019d98b9ab27ae" providerId="LiveId" clId="{72A18539-13E0-40BB-BA4A-4D3F20F29FCB}" dt="2021-07-12T21:15:27.677" v="611" actId="1036"/>
          <ac:spMkLst>
            <pc:docMk/>
            <pc:sldMk cId="0" sldId="411"/>
            <ac:spMk id="16" creationId="{00000000-0000-0000-0000-000000000000}"/>
          </ac:spMkLst>
        </pc:spChg>
        <pc:spChg chg="mod">
          <ac:chgData name="Alexander Graening" userId="c6019d98b9ab27ae" providerId="LiveId" clId="{72A18539-13E0-40BB-BA4A-4D3F20F29FCB}" dt="2021-07-12T21:15:27.677" v="611" actId="1036"/>
          <ac:spMkLst>
            <pc:docMk/>
            <pc:sldMk cId="0" sldId="411"/>
            <ac:spMk id="17" creationId="{00000000-0000-0000-0000-000000000000}"/>
          </ac:spMkLst>
        </pc:spChg>
        <pc:spChg chg="mod">
          <ac:chgData name="Alexander Graening" userId="c6019d98b9ab27ae" providerId="LiveId" clId="{72A18539-13E0-40BB-BA4A-4D3F20F29FCB}" dt="2021-07-12T21:15:27.677" v="611" actId="1036"/>
          <ac:spMkLst>
            <pc:docMk/>
            <pc:sldMk cId="0" sldId="411"/>
            <ac:spMk id="18" creationId="{00000000-0000-0000-0000-000000000000}"/>
          </ac:spMkLst>
        </pc:spChg>
        <pc:spChg chg="mod">
          <ac:chgData name="Alexander Graening" userId="c6019d98b9ab27ae" providerId="LiveId" clId="{72A18539-13E0-40BB-BA4A-4D3F20F29FCB}" dt="2021-07-12T21:15:14.506" v="582" actId="20577"/>
          <ac:spMkLst>
            <pc:docMk/>
            <pc:sldMk cId="0" sldId="411"/>
            <ac:spMk id="157" creationId="{00000000-0000-0000-0000-000000000000}"/>
          </ac:spMkLst>
        </pc:spChg>
        <pc:picChg chg="mod">
          <ac:chgData name="Alexander Graening" userId="c6019d98b9ab27ae" providerId="LiveId" clId="{72A18539-13E0-40BB-BA4A-4D3F20F29FCB}" dt="2021-07-12T21:15:27.677" v="611" actId="1036"/>
          <ac:picMkLst>
            <pc:docMk/>
            <pc:sldMk cId="0" sldId="411"/>
            <ac:picMk id="9220" creationId="{00000000-0000-0000-0000-000000000000}"/>
          </ac:picMkLst>
        </pc:picChg>
        <pc:cxnChg chg="mod">
          <ac:chgData name="Alexander Graening" userId="c6019d98b9ab27ae" providerId="LiveId" clId="{72A18539-13E0-40BB-BA4A-4D3F20F29FCB}" dt="2021-07-12T21:15:27.677" v="611" actId="1036"/>
          <ac:cxnSpMkLst>
            <pc:docMk/>
            <pc:sldMk cId="0" sldId="411"/>
            <ac:cxnSpMk id="2" creationId="{00000000-0000-0000-0000-000000000000}"/>
          </ac:cxnSpMkLst>
        </pc:cxnChg>
        <pc:cxnChg chg="mod">
          <ac:chgData name="Alexander Graening" userId="c6019d98b9ab27ae" providerId="LiveId" clId="{72A18539-13E0-40BB-BA4A-4D3F20F29FCB}" dt="2021-07-12T21:15:27.677" v="611" actId="1036"/>
          <ac:cxnSpMkLst>
            <pc:docMk/>
            <pc:sldMk cId="0" sldId="411"/>
            <ac:cxnSpMk id="14" creationId="{00000000-0000-0000-0000-000000000000}"/>
          </ac:cxnSpMkLst>
        </pc:cxnChg>
        <pc:cxnChg chg="mod">
          <ac:chgData name="Alexander Graening" userId="c6019d98b9ab27ae" providerId="LiveId" clId="{72A18539-13E0-40BB-BA4A-4D3F20F29FCB}" dt="2021-07-12T21:15:27.677" v="611" actId="1036"/>
          <ac:cxnSpMkLst>
            <pc:docMk/>
            <pc:sldMk cId="0" sldId="411"/>
            <ac:cxnSpMk id="19" creationId="{00000000-0000-0000-0000-000000000000}"/>
          </ac:cxnSpMkLst>
        </pc:cxnChg>
        <pc:cxnChg chg="mod">
          <ac:chgData name="Alexander Graening" userId="c6019d98b9ab27ae" providerId="LiveId" clId="{72A18539-13E0-40BB-BA4A-4D3F20F29FCB}" dt="2021-07-12T21:15:27.677" v="611" actId="1036"/>
          <ac:cxnSpMkLst>
            <pc:docMk/>
            <pc:sldMk cId="0" sldId="411"/>
            <ac:cxnSpMk id="20" creationId="{00000000-0000-0000-0000-000000000000}"/>
          </ac:cxnSpMkLst>
        </pc:cxnChg>
        <pc:cxnChg chg="mod">
          <ac:chgData name="Alexander Graening" userId="c6019d98b9ab27ae" providerId="LiveId" clId="{72A18539-13E0-40BB-BA4A-4D3F20F29FCB}" dt="2021-07-12T21:15:27.677" v="611" actId="1036"/>
          <ac:cxnSpMkLst>
            <pc:docMk/>
            <pc:sldMk cId="0" sldId="411"/>
            <ac:cxnSpMk id="21" creationId="{00000000-0000-0000-0000-000000000000}"/>
          </ac:cxnSpMkLst>
        </pc:cxnChg>
        <pc:cxnChg chg="mod">
          <ac:chgData name="Alexander Graening" userId="c6019d98b9ab27ae" providerId="LiveId" clId="{72A18539-13E0-40BB-BA4A-4D3F20F29FCB}" dt="2021-07-12T21:15:27.677" v="611" actId="1036"/>
          <ac:cxnSpMkLst>
            <pc:docMk/>
            <pc:sldMk cId="0" sldId="411"/>
            <ac:cxnSpMk id="22" creationId="{00000000-0000-0000-0000-000000000000}"/>
          </ac:cxnSpMkLst>
        </pc:cxnChg>
        <pc:cxnChg chg="mod">
          <ac:chgData name="Alexander Graening" userId="c6019d98b9ab27ae" providerId="LiveId" clId="{72A18539-13E0-40BB-BA4A-4D3F20F29FCB}" dt="2021-07-12T21:15:27.677" v="611" actId="1036"/>
          <ac:cxnSpMkLst>
            <pc:docMk/>
            <pc:sldMk cId="0" sldId="411"/>
            <ac:cxnSpMk id="23" creationId="{00000000-0000-0000-0000-000000000000}"/>
          </ac:cxnSpMkLst>
        </pc:cxnChg>
        <pc:cxnChg chg="mod">
          <ac:chgData name="Alexander Graening" userId="c6019d98b9ab27ae" providerId="LiveId" clId="{72A18539-13E0-40BB-BA4A-4D3F20F29FCB}" dt="2021-07-12T21:15:27.677" v="611" actId="1036"/>
          <ac:cxnSpMkLst>
            <pc:docMk/>
            <pc:sldMk cId="0" sldId="411"/>
            <ac:cxnSpMk id="24" creationId="{00000000-0000-0000-0000-000000000000}"/>
          </ac:cxnSpMkLst>
        </pc:cxnChg>
        <pc:cxnChg chg="mod">
          <ac:chgData name="Alexander Graening" userId="c6019d98b9ab27ae" providerId="LiveId" clId="{72A18539-13E0-40BB-BA4A-4D3F20F29FCB}" dt="2021-07-12T21:15:27.677" v="611" actId="1036"/>
          <ac:cxnSpMkLst>
            <pc:docMk/>
            <pc:sldMk cId="0" sldId="411"/>
            <ac:cxnSpMk id="25" creationId="{00000000-0000-0000-0000-000000000000}"/>
          </ac:cxnSpMkLst>
        </pc:cxnChg>
        <pc:cxnChg chg="mod">
          <ac:chgData name="Alexander Graening" userId="c6019d98b9ab27ae" providerId="LiveId" clId="{72A18539-13E0-40BB-BA4A-4D3F20F29FCB}" dt="2021-07-12T21:15:27.677" v="611" actId="1036"/>
          <ac:cxnSpMkLst>
            <pc:docMk/>
            <pc:sldMk cId="0" sldId="411"/>
            <ac:cxnSpMk id="26" creationId="{00000000-0000-0000-0000-000000000000}"/>
          </ac:cxnSpMkLst>
        </pc:cxnChg>
        <pc:cxnChg chg="mod">
          <ac:chgData name="Alexander Graening" userId="c6019d98b9ab27ae" providerId="LiveId" clId="{72A18539-13E0-40BB-BA4A-4D3F20F29FCB}" dt="2021-07-12T21:15:27.677" v="611" actId="1036"/>
          <ac:cxnSpMkLst>
            <pc:docMk/>
            <pc:sldMk cId="0" sldId="411"/>
            <ac:cxnSpMk id="27" creationId="{00000000-0000-0000-0000-000000000000}"/>
          </ac:cxnSpMkLst>
        </pc:cxnChg>
        <pc:cxnChg chg="mod">
          <ac:chgData name="Alexander Graening" userId="c6019d98b9ab27ae" providerId="LiveId" clId="{72A18539-13E0-40BB-BA4A-4D3F20F29FCB}" dt="2021-07-12T21:15:27.677" v="611" actId="1036"/>
          <ac:cxnSpMkLst>
            <pc:docMk/>
            <pc:sldMk cId="0" sldId="411"/>
            <ac:cxnSpMk id="28" creationId="{00000000-0000-0000-0000-000000000000}"/>
          </ac:cxnSpMkLst>
        </pc:cxnChg>
      </pc:sldChg>
      <pc:sldChg chg="addSp delSp modSp add">
        <pc:chgData name="Alexander Graening" userId="c6019d98b9ab27ae" providerId="LiveId" clId="{72A18539-13E0-40BB-BA4A-4D3F20F29FCB}" dt="2021-07-12T21:07:32.006" v="214"/>
        <pc:sldMkLst>
          <pc:docMk/>
          <pc:sldMk cId="1480719012" sldId="412"/>
        </pc:sldMkLst>
        <pc:spChg chg="add del mod">
          <ac:chgData name="Alexander Graening" userId="c6019d98b9ab27ae" providerId="LiveId" clId="{72A18539-13E0-40BB-BA4A-4D3F20F29FCB}" dt="2021-07-12T21:07:32.006" v="214"/>
          <ac:spMkLst>
            <pc:docMk/>
            <pc:sldMk cId="1480719012" sldId="412"/>
            <ac:spMk id="20" creationId="{DCF34E9A-1CD5-42ED-8A52-18BEF2426421}"/>
          </ac:spMkLst>
        </pc:spChg>
      </pc:sldChg>
      <pc:sldChg chg="addSp delSp modSp add mod ord">
        <pc:chgData name="Alexander Graening" userId="c6019d98b9ab27ae" providerId="LiveId" clId="{72A18539-13E0-40BB-BA4A-4D3F20F29FCB}" dt="2021-07-12T22:05:18.887" v="1118" actId="478"/>
        <pc:sldMkLst>
          <pc:docMk/>
          <pc:sldMk cId="0" sldId="413"/>
        </pc:sldMkLst>
        <pc:spChg chg="del">
          <ac:chgData name="Alexander Graening" userId="c6019d98b9ab27ae" providerId="LiveId" clId="{72A18539-13E0-40BB-BA4A-4D3F20F29FCB}" dt="2021-07-12T21:07:22.309" v="212" actId="21"/>
          <ac:spMkLst>
            <pc:docMk/>
            <pc:sldMk cId="0" sldId="413"/>
            <ac:spMk id="142" creationId="{00000000-0000-0000-0000-000000000000}"/>
          </ac:spMkLst>
        </pc:spChg>
        <pc:spChg chg="mod">
          <ac:chgData name="Alexander Graening" userId="c6019d98b9ab27ae" providerId="LiveId" clId="{72A18539-13E0-40BB-BA4A-4D3F20F29FCB}" dt="2021-07-12T21:06:50.499" v="211" actId="20577"/>
          <ac:spMkLst>
            <pc:docMk/>
            <pc:sldMk cId="0" sldId="413"/>
            <ac:spMk id="157" creationId="{00000000-0000-0000-0000-000000000000}"/>
          </ac:spMkLst>
        </pc:spChg>
        <pc:grpChg chg="mod">
          <ac:chgData name="Alexander Graening" userId="c6019d98b9ab27ae" providerId="LiveId" clId="{72A18539-13E0-40BB-BA4A-4D3F20F29FCB}" dt="2021-07-12T21:11:36.454" v="504" actId="1036"/>
          <ac:grpSpMkLst>
            <pc:docMk/>
            <pc:sldMk cId="0" sldId="413"/>
            <ac:grpSpMk id="30" creationId="{00000000-0000-0000-0000-000000000000}"/>
          </ac:grpSpMkLst>
        </pc:grpChg>
        <pc:grpChg chg="mod">
          <ac:chgData name="Alexander Graening" userId="c6019d98b9ab27ae" providerId="LiveId" clId="{72A18539-13E0-40BB-BA4A-4D3F20F29FCB}" dt="2021-07-12T21:11:36.454" v="504" actId="1036"/>
          <ac:grpSpMkLst>
            <pc:docMk/>
            <pc:sldMk cId="0" sldId="413"/>
            <ac:grpSpMk id="128" creationId="{00000000-0000-0000-0000-000000000000}"/>
          </ac:grpSpMkLst>
        </pc:grpChg>
        <pc:picChg chg="add del mod">
          <ac:chgData name="Alexander Graening" userId="c6019d98b9ab27ae" providerId="LiveId" clId="{72A18539-13E0-40BB-BA4A-4D3F20F29FCB}" dt="2021-07-12T22:02:52.998" v="1086" actId="478"/>
          <ac:picMkLst>
            <pc:docMk/>
            <pc:sldMk cId="0" sldId="413"/>
            <ac:picMk id="47106" creationId="{A5198C73-28B8-499F-95E8-3916905E5D61}"/>
          </ac:picMkLst>
        </pc:picChg>
        <pc:picChg chg="add del mod">
          <ac:chgData name="Alexander Graening" userId="c6019d98b9ab27ae" providerId="LiveId" clId="{72A18539-13E0-40BB-BA4A-4D3F20F29FCB}" dt="2021-07-12T22:05:18.887" v="1118" actId="478"/>
          <ac:picMkLst>
            <pc:docMk/>
            <pc:sldMk cId="0" sldId="413"/>
            <ac:picMk id="47108" creationId="{11F6E88F-3A5A-4DAB-AB3F-BB81627F586D}"/>
          </ac:picMkLst>
        </pc:picChg>
      </pc:sldChg>
      <pc:sldChg chg="addSp delSp modSp new mod">
        <pc:chgData name="Alexander Graening" userId="c6019d98b9ab27ae" providerId="LiveId" clId="{72A18539-13E0-40BB-BA4A-4D3F20F29FCB}" dt="2021-07-12T22:13:05.623" v="1445" actId="20577"/>
        <pc:sldMkLst>
          <pc:docMk/>
          <pc:sldMk cId="2477437572" sldId="414"/>
        </pc:sldMkLst>
        <pc:spChg chg="mod">
          <ac:chgData name="Alexander Graening" userId="c6019d98b9ab27ae" providerId="LiveId" clId="{72A18539-13E0-40BB-BA4A-4D3F20F29FCB}" dt="2021-07-12T21:08:06.104" v="248" actId="20577"/>
          <ac:spMkLst>
            <pc:docMk/>
            <pc:sldMk cId="2477437572" sldId="414"/>
            <ac:spMk id="2" creationId="{916D29EE-DBBF-4DB1-BF90-31BE7AE82935}"/>
          </ac:spMkLst>
        </pc:spChg>
        <pc:spChg chg="mod">
          <ac:chgData name="Alexander Graening" userId="c6019d98b9ab27ae" providerId="LiveId" clId="{72A18539-13E0-40BB-BA4A-4D3F20F29FCB}" dt="2021-07-12T22:13:05.623" v="1445" actId="20577"/>
          <ac:spMkLst>
            <pc:docMk/>
            <pc:sldMk cId="2477437572" sldId="414"/>
            <ac:spMk id="3" creationId="{DB27CE79-E7B6-4AC1-9088-250148E4C980}"/>
          </ac:spMkLst>
        </pc:spChg>
        <pc:spChg chg="add del mod">
          <ac:chgData name="Alexander Graening" userId="c6019d98b9ab27ae" providerId="LiveId" clId="{72A18539-13E0-40BB-BA4A-4D3F20F29FCB}" dt="2021-07-12T21:10:59.537" v="469" actId="478"/>
          <ac:spMkLst>
            <pc:docMk/>
            <pc:sldMk cId="2477437572" sldId="414"/>
            <ac:spMk id="4" creationId="{A13065D5-8E71-46D3-9616-0A66FC59EF5F}"/>
          </ac:spMkLst>
        </pc:spChg>
      </pc:sldChg>
      <pc:sldChg chg="modSp new mod">
        <pc:chgData name="Alexander Graening" userId="c6019d98b9ab27ae" providerId="LiveId" clId="{72A18539-13E0-40BB-BA4A-4D3F20F29FCB}" dt="2021-07-12T21:59:54.779" v="1080" actId="20577"/>
        <pc:sldMkLst>
          <pc:docMk/>
          <pc:sldMk cId="491481415" sldId="415"/>
        </pc:sldMkLst>
        <pc:spChg chg="mod">
          <ac:chgData name="Alexander Graening" userId="c6019d98b9ab27ae" providerId="LiveId" clId="{72A18539-13E0-40BB-BA4A-4D3F20F29FCB}" dt="2021-07-12T21:59:25.960" v="1052" actId="20577"/>
          <ac:spMkLst>
            <pc:docMk/>
            <pc:sldMk cId="491481415" sldId="415"/>
            <ac:spMk id="2" creationId="{F73C2D67-261E-4D1C-AF7A-2B0915DDE768}"/>
          </ac:spMkLst>
        </pc:spChg>
        <pc:spChg chg="mod">
          <ac:chgData name="Alexander Graening" userId="c6019d98b9ab27ae" providerId="LiveId" clId="{72A18539-13E0-40BB-BA4A-4D3F20F29FCB}" dt="2021-07-12T21:59:54.779" v="1080" actId="20577"/>
          <ac:spMkLst>
            <pc:docMk/>
            <pc:sldMk cId="491481415" sldId="415"/>
            <ac:spMk id="3" creationId="{9978B777-DA47-4A3E-AAA6-DE71C6FCFAE4}"/>
          </ac:spMkLst>
        </pc:spChg>
      </pc:sldChg>
    </pc:docChg>
  </pc:docChgLst>
  <pc:docChgLst>
    <pc:chgData name="Alexander Graening" userId="c6019d98b9ab27ae" providerId="LiveId" clId="{EF8826E2-FE74-4E21-9F8E-42DA827BCBC5}"/>
    <pc:docChg chg="undo redo custSel addSld delSld modSld sldOrd">
      <pc:chgData name="Alexander Graening" userId="c6019d98b9ab27ae" providerId="LiveId" clId="{EF8826E2-FE74-4E21-9F8E-42DA827BCBC5}" dt="2021-07-14T04:30:23.529" v="4477"/>
      <pc:docMkLst>
        <pc:docMk/>
      </pc:docMkLst>
      <pc:sldChg chg="delSp modSp mod modNotesTx">
        <pc:chgData name="Alexander Graening" userId="c6019d98b9ab27ae" providerId="LiveId" clId="{EF8826E2-FE74-4E21-9F8E-42DA827BCBC5}" dt="2021-07-13T21:44:18.221" v="929" actId="20577"/>
        <pc:sldMkLst>
          <pc:docMk/>
          <pc:sldMk cId="0" sldId="256"/>
        </pc:sldMkLst>
        <pc:spChg chg="del">
          <ac:chgData name="Alexander Graening" userId="c6019d98b9ab27ae" providerId="LiveId" clId="{EF8826E2-FE74-4E21-9F8E-42DA827BCBC5}" dt="2021-07-13T19:52:38.526" v="1" actId="478"/>
          <ac:spMkLst>
            <pc:docMk/>
            <pc:sldMk cId="0" sldId="256"/>
            <ac:spMk id="147" creationId="{00000000-0000-0000-0000-000000000000}"/>
          </ac:spMkLst>
        </pc:spChg>
        <pc:spChg chg="mod">
          <ac:chgData name="Alexander Graening" userId="c6019d98b9ab27ae" providerId="LiveId" clId="{EF8826E2-FE74-4E21-9F8E-42DA827BCBC5}" dt="2021-07-13T21:41:33.357" v="881" actId="20577"/>
          <ac:spMkLst>
            <pc:docMk/>
            <pc:sldMk cId="0" sldId="256"/>
            <ac:spMk id="149" creationId="{00000000-0000-0000-0000-000000000000}"/>
          </ac:spMkLst>
        </pc:spChg>
        <pc:picChg chg="del">
          <ac:chgData name="Alexander Graening" userId="c6019d98b9ab27ae" providerId="LiveId" clId="{EF8826E2-FE74-4E21-9F8E-42DA827BCBC5}" dt="2021-07-13T19:52:35.330" v="0" actId="478"/>
          <ac:picMkLst>
            <pc:docMk/>
            <pc:sldMk cId="0" sldId="256"/>
            <ac:picMk id="144" creationId="{00000000-0000-0000-0000-000000000000}"/>
          </ac:picMkLst>
        </pc:picChg>
      </pc:sldChg>
      <pc:sldChg chg="modSp mod ord modAnim">
        <pc:chgData name="Alexander Graening" userId="c6019d98b9ab27ae" providerId="LiveId" clId="{EF8826E2-FE74-4E21-9F8E-42DA827BCBC5}" dt="2021-07-13T21:37:12.509" v="861"/>
        <pc:sldMkLst>
          <pc:docMk/>
          <pc:sldMk cId="0" sldId="257"/>
        </pc:sldMkLst>
        <pc:spChg chg="mod">
          <ac:chgData name="Alexander Graening" userId="c6019d98b9ab27ae" providerId="LiveId" clId="{EF8826E2-FE74-4E21-9F8E-42DA827BCBC5}" dt="2021-07-13T21:36:53.945" v="859" actId="1076"/>
          <ac:spMkLst>
            <pc:docMk/>
            <pc:sldMk cId="0" sldId="257"/>
            <ac:spMk id="157" creationId="{00000000-0000-0000-0000-000000000000}"/>
          </ac:spMkLst>
        </pc:spChg>
      </pc:sldChg>
      <pc:sldChg chg="del">
        <pc:chgData name="Alexander Graening" userId="c6019d98b9ab27ae" providerId="LiveId" clId="{EF8826E2-FE74-4E21-9F8E-42DA827BCBC5}" dt="2021-07-13T20:22:32.129" v="555" actId="47"/>
        <pc:sldMkLst>
          <pc:docMk/>
          <pc:sldMk cId="0" sldId="264"/>
        </pc:sldMkLst>
      </pc:sldChg>
      <pc:sldChg chg="del">
        <pc:chgData name="Alexander Graening" userId="c6019d98b9ab27ae" providerId="LiveId" clId="{EF8826E2-FE74-4E21-9F8E-42DA827BCBC5}" dt="2021-07-13T20:22:26.518" v="548" actId="47"/>
        <pc:sldMkLst>
          <pc:docMk/>
          <pc:sldMk cId="0" sldId="265"/>
        </pc:sldMkLst>
      </pc:sldChg>
      <pc:sldChg chg="del">
        <pc:chgData name="Alexander Graening" userId="c6019d98b9ab27ae" providerId="LiveId" clId="{EF8826E2-FE74-4E21-9F8E-42DA827BCBC5}" dt="2021-07-13T20:22:12.395" v="546" actId="47"/>
        <pc:sldMkLst>
          <pc:docMk/>
          <pc:sldMk cId="0" sldId="266"/>
        </pc:sldMkLst>
      </pc:sldChg>
      <pc:sldChg chg="del">
        <pc:chgData name="Alexander Graening" userId="c6019d98b9ab27ae" providerId="LiveId" clId="{EF8826E2-FE74-4E21-9F8E-42DA827BCBC5}" dt="2021-07-13T20:22:10.262" v="540" actId="47"/>
        <pc:sldMkLst>
          <pc:docMk/>
          <pc:sldMk cId="0" sldId="305"/>
        </pc:sldMkLst>
      </pc:sldChg>
      <pc:sldChg chg="del">
        <pc:chgData name="Alexander Graening" userId="c6019d98b9ab27ae" providerId="LiveId" clId="{EF8826E2-FE74-4E21-9F8E-42DA827BCBC5}" dt="2021-07-13T20:22:09.230" v="537" actId="47"/>
        <pc:sldMkLst>
          <pc:docMk/>
          <pc:sldMk cId="0" sldId="306"/>
        </pc:sldMkLst>
      </pc:sldChg>
      <pc:sldChg chg="del">
        <pc:chgData name="Alexander Graening" userId="c6019d98b9ab27ae" providerId="LiveId" clId="{EF8826E2-FE74-4E21-9F8E-42DA827BCBC5}" dt="2021-07-13T20:22:08.479" v="535" actId="47"/>
        <pc:sldMkLst>
          <pc:docMk/>
          <pc:sldMk cId="0" sldId="307"/>
        </pc:sldMkLst>
      </pc:sldChg>
      <pc:sldChg chg="del">
        <pc:chgData name="Alexander Graening" userId="c6019d98b9ab27ae" providerId="LiveId" clId="{EF8826E2-FE74-4E21-9F8E-42DA827BCBC5}" dt="2021-07-13T20:22:09.903" v="539" actId="47"/>
        <pc:sldMkLst>
          <pc:docMk/>
          <pc:sldMk cId="0" sldId="308"/>
        </pc:sldMkLst>
      </pc:sldChg>
      <pc:sldChg chg="del">
        <pc:chgData name="Alexander Graening" userId="c6019d98b9ab27ae" providerId="LiveId" clId="{EF8826E2-FE74-4E21-9F8E-42DA827BCBC5}" dt="2021-07-13T20:22:09.512" v="538" actId="47"/>
        <pc:sldMkLst>
          <pc:docMk/>
          <pc:sldMk cId="0" sldId="309"/>
        </pc:sldMkLst>
      </pc:sldChg>
      <pc:sldChg chg="del">
        <pc:chgData name="Alexander Graening" userId="c6019d98b9ab27ae" providerId="LiveId" clId="{EF8826E2-FE74-4E21-9F8E-42DA827BCBC5}" dt="2021-07-13T20:22:06.776" v="532" actId="47"/>
        <pc:sldMkLst>
          <pc:docMk/>
          <pc:sldMk cId="0" sldId="310"/>
        </pc:sldMkLst>
      </pc:sldChg>
      <pc:sldChg chg="del">
        <pc:chgData name="Alexander Graening" userId="c6019d98b9ab27ae" providerId="LiveId" clId="{EF8826E2-FE74-4E21-9F8E-42DA827BCBC5}" dt="2021-07-13T20:22:06.776" v="532" actId="47"/>
        <pc:sldMkLst>
          <pc:docMk/>
          <pc:sldMk cId="0" sldId="311"/>
        </pc:sldMkLst>
      </pc:sldChg>
      <pc:sldChg chg="del">
        <pc:chgData name="Alexander Graening" userId="c6019d98b9ab27ae" providerId="LiveId" clId="{EF8826E2-FE74-4E21-9F8E-42DA827BCBC5}" dt="2021-07-13T20:22:06.776" v="532" actId="47"/>
        <pc:sldMkLst>
          <pc:docMk/>
          <pc:sldMk cId="0" sldId="312"/>
        </pc:sldMkLst>
      </pc:sldChg>
      <pc:sldChg chg="modSp del mod">
        <pc:chgData name="Alexander Graening" userId="c6019d98b9ab27ae" providerId="LiveId" clId="{EF8826E2-FE74-4E21-9F8E-42DA827BCBC5}" dt="2021-07-13T21:39:17.080" v="863" actId="47"/>
        <pc:sldMkLst>
          <pc:docMk/>
          <pc:sldMk cId="0" sldId="327"/>
        </pc:sldMkLst>
        <pc:spChg chg="mod">
          <ac:chgData name="Alexander Graening" userId="c6019d98b9ab27ae" providerId="LiveId" clId="{EF8826E2-FE74-4E21-9F8E-42DA827BCBC5}" dt="2021-07-13T19:53:54.066" v="48" actId="6549"/>
          <ac:spMkLst>
            <pc:docMk/>
            <pc:sldMk cId="0" sldId="327"/>
            <ac:spMk id="167" creationId="{00000000-0000-0000-0000-000000000000}"/>
          </ac:spMkLst>
        </pc:spChg>
        <pc:spChg chg="mod">
          <ac:chgData name="Alexander Graening" userId="c6019d98b9ab27ae" providerId="LiveId" clId="{EF8826E2-FE74-4E21-9F8E-42DA827BCBC5}" dt="2021-07-13T20:24:17.697" v="558" actId="207"/>
          <ac:spMkLst>
            <pc:docMk/>
            <pc:sldMk cId="0" sldId="327"/>
            <ac:spMk id="168" creationId="{00000000-0000-0000-0000-000000000000}"/>
          </ac:spMkLst>
        </pc:spChg>
      </pc:sldChg>
      <pc:sldChg chg="del">
        <pc:chgData name="Alexander Graening" userId="c6019d98b9ab27ae" providerId="LiveId" clId="{EF8826E2-FE74-4E21-9F8E-42DA827BCBC5}" dt="2021-07-13T20:22:06.776" v="532" actId="47"/>
        <pc:sldMkLst>
          <pc:docMk/>
          <pc:sldMk cId="0" sldId="330"/>
        </pc:sldMkLst>
      </pc:sldChg>
      <pc:sldChg chg="del">
        <pc:chgData name="Alexander Graening" userId="c6019d98b9ab27ae" providerId="LiveId" clId="{EF8826E2-FE74-4E21-9F8E-42DA827BCBC5}" dt="2021-07-13T19:57:36.408" v="264" actId="47"/>
        <pc:sldMkLst>
          <pc:docMk/>
          <pc:sldMk cId="0" sldId="346"/>
        </pc:sldMkLst>
      </pc:sldChg>
      <pc:sldChg chg="modSp del mod">
        <pc:chgData name="Alexander Graening" userId="c6019d98b9ab27ae" providerId="LiveId" clId="{EF8826E2-FE74-4E21-9F8E-42DA827BCBC5}" dt="2021-07-13T21:38:08.787" v="862" actId="47"/>
        <pc:sldMkLst>
          <pc:docMk/>
          <pc:sldMk cId="0" sldId="347"/>
        </pc:sldMkLst>
        <pc:spChg chg="mod">
          <ac:chgData name="Alexander Graening" userId="c6019d98b9ab27ae" providerId="LiveId" clId="{EF8826E2-FE74-4E21-9F8E-42DA827BCBC5}" dt="2021-07-13T19:58:13.658" v="265" actId="6549"/>
          <ac:spMkLst>
            <pc:docMk/>
            <pc:sldMk cId="0" sldId="347"/>
            <ac:spMk id="167" creationId="{00000000-0000-0000-0000-000000000000}"/>
          </ac:spMkLst>
        </pc:spChg>
      </pc:sldChg>
      <pc:sldChg chg="modSp del mod">
        <pc:chgData name="Alexander Graening" userId="c6019d98b9ab27ae" providerId="LiveId" clId="{EF8826E2-FE74-4E21-9F8E-42DA827BCBC5}" dt="2021-07-13T21:40:42.128" v="869" actId="47"/>
        <pc:sldMkLst>
          <pc:docMk/>
          <pc:sldMk cId="0" sldId="348"/>
        </pc:sldMkLst>
        <pc:spChg chg="mod">
          <ac:chgData name="Alexander Graening" userId="c6019d98b9ab27ae" providerId="LiveId" clId="{EF8826E2-FE74-4E21-9F8E-42DA827BCBC5}" dt="2021-07-13T19:58:26.307" v="268" actId="20577"/>
          <ac:spMkLst>
            <pc:docMk/>
            <pc:sldMk cId="0" sldId="348"/>
            <ac:spMk id="167" creationId="{00000000-0000-0000-0000-000000000000}"/>
          </ac:spMkLst>
        </pc:spChg>
      </pc:sldChg>
      <pc:sldChg chg="modSp del mod">
        <pc:chgData name="Alexander Graening" userId="c6019d98b9ab27ae" providerId="LiveId" clId="{EF8826E2-FE74-4E21-9F8E-42DA827BCBC5}" dt="2021-07-13T20:22:34.213" v="556" actId="47"/>
        <pc:sldMkLst>
          <pc:docMk/>
          <pc:sldMk cId="0" sldId="349"/>
        </pc:sldMkLst>
        <pc:spChg chg="mod">
          <ac:chgData name="Alexander Graening" userId="c6019d98b9ab27ae" providerId="LiveId" clId="{EF8826E2-FE74-4E21-9F8E-42DA827BCBC5}" dt="2021-07-13T19:58:35.253" v="269" actId="20577"/>
          <ac:spMkLst>
            <pc:docMk/>
            <pc:sldMk cId="0" sldId="349"/>
            <ac:spMk id="167" creationId="{00000000-0000-0000-0000-000000000000}"/>
          </ac:spMkLst>
        </pc:spChg>
      </pc:sldChg>
      <pc:sldChg chg="modSp del mod">
        <pc:chgData name="Alexander Graening" userId="c6019d98b9ab27ae" providerId="LiveId" clId="{EF8826E2-FE74-4E21-9F8E-42DA827BCBC5}" dt="2021-07-13T20:22:10.513" v="541" actId="47"/>
        <pc:sldMkLst>
          <pc:docMk/>
          <pc:sldMk cId="0" sldId="350"/>
        </pc:sldMkLst>
        <pc:spChg chg="mod">
          <ac:chgData name="Alexander Graening" userId="c6019d98b9ab27ae" providerId="LiveId" clId="{EF8826E2-FE74-4E21-9F8E-42DA827BCBC5}" dt="2021-07-13T19:58:42.424" v="270" actId="20577"/>
          <ac:spMkLst>
            <pc:docMk/>
            <pc:sldMk cId="0" sldId="350"/>
            <ac:spMk id="167" creationId="{00000000-0000-0000-0000-000000000000}"/>
          </ac:spMkLst>
        </pc:spChg>
      </pc:sldChg>
      <pc:sldChg chg="del">
        <pc:chgData name="Alexander Graening" userId="c6019d98b9ab27ae" providerId="LiveId" clId="{EF8826E2-FE74-4E21-9F8E-42DA827BCBC5}" dt="2021-07-13T20:22:08.104" v="534" actId="47"/>
        <pc:sldMkLst>
          <pc:docMk/>
          <pc:sldMk cId="0" sldId="351"/>
        </pc:sldMkLst>
      </pc:sldChg>
      <pc:sldChg chg="del">
        <pc:chgData name="Alexander Graening" userId="c6019d98b9ab27ae" providerId="LiveId" clId="{EF8826E2-FE74-4E21-9F8E-42DA827BCBC5}" dt="2021-07-13T20:22:30.395" v="553" actId="47"/>
        <pc:sldMkLst>
          <pc:docMk/>
          <pc:sldMk cId="0" sldId="361"/>
        </pc:sldMkLst>
      </pc:sldChg>
      <pc:sldChg chg="del">
        <pc:chgData name="Alexander Graening" userId="c6019d98b9ab27ae" providerId="LiveId" clId="{EF8826E2-FE74-4E21-9F8E-42DA827BCBC5}" dt="2021-07-13T20:22:29.472" v="552" actId="47"/>
        <pc:sldMkLst>
          <pc:docMk/>
          <pc:sldMk cId="0" sldId="362"/>
        </pc:sldMkLst>
      </pc:sldChg>
      <pc:sldChg chg="del">
        <pc:chgData name="Alexander Graening" userId="c6019d98b9ab27ae" providerId="LiveId" clId="{EF8826E2-FE74-4E21-9F8E-42DA827BCBC5}" dt="2021-07-13T20:22:06.776" v="532" actId="47"/>
        <pc:sldMkLst>
          <pc:docMk/>
          <pc:sldMk cId="0" sldId="368"/>
        </pc:sldMkLst>
      </pc:sldChg>
      <pc:sldChg chg="del">
        <pc:chgData name="Alexander Graening" userId="c6019d98b9ab27ae" providerId="LiveId" clId="{EF8826E2-FE74-4E21-9F8E-42DA827BCBC5}" dt="2021-07-13T20:22:10.794" v="542" actId="47"/>
        <pc:sldMkLst>
          <pc:docMk/>
          <pc:sldMk cId="0" sldId="377"/>
        </pc:sldMkLst>
      </pc:sldChg>
      <pc:sldChg chg="del">
        <pc:chgData name="Alexander Graening" userId="c6019d98b9ab27ae" providerId="LiveId" clId="{EF8826E2-FE74-4E21-9F8E-42DA827BCBC5}" dt="2021-07-13T20:22:08.886" v="536" actId="47"/>
        <pc:sldMkLst>
          <pc:docMk/>
          <pc:sldMk cId="0" sldId="378"/>
        </pc:sldMkLst>
      </pc:sldChg>
      <pc:sldChg chg="del">
        <pc:chgData name="Alexander Graening" userId="c6019d98b9ab27ae" providerId="LiveId" clId="{EF8826E2-FE74-4E21-9F8E-42DA827BCBC5}" dt="2021-07-13T20:22:07.901" v="533" actId="47"/>
        <pc:sldMkLst>
          <pc:docMk/>
          <pc:sldMk cId="3934111542" sldId="379"/>
        </pc:sldMkLst>
      </pc:sldChg>
      <pc:sldChg chg="del">
        <pc:chgData name="Alexander Graening" userId="c6019d98b9ab27ae" providerId="LiveId" clId="{EF8826E2-FE74-4E21-9F8E-42DA827BCBC5}" dt="2021-07-13T20:22:06.776" v="532" actId="47"/>
        <pc:sldMkLst>
          <pc:docMk/>
          <pc:sldMk cId="4113885799" sldId="381"/>
        </pc:sldMkLst>
      </pc:sldChg>
      <pc:sldChg chg="del">
        <pc:chgData name="Alexander Graening" userId="c6019d98b9ab27ae" providerId="LiveId" clId="{EF8826E2-FE74-4E21-9F8E-42DA827BCBC5}" dt="2021-07-13T20:22:06.776" v="532" actId="47"/>
        <pc:sldMkLst>
          <pc:docMk/>
          <pc:sldMk cId="2341693441" sldId="382"/>
        </pc:sldMkLst>
      </pc:sldChg>
      <pc:sldChg chg="del">
        <pc:chgData name="Alexander Graening" userId="c6019d98b9ab27ae" providerId="LiveId" clId="{EF8826E2-FE74-4E21-9F8E-42DA827BCBC5}" dt="2021-07-13T20:22:31.005" v="554" actId="47"/>
        <pc:sldMkLst>
          <pc:docMk/>
          <pc:sldMk cId="964668287" sldId="384"/>
        </pc:sldMkLst>
      </pc:sldChg>
      <pc:sldChg chg="del">
        <pc:chgData name="Alexander Graening" userId="c6019d98b9ab27ae" providerId="LiveId" clId="{EF8826E2-FE74-4E21-9F8E-42DA827BCBC5}" dt="2021-07-13T20:22:27.112" v="549" actId="47"/>
        <pc:sldMkLst>
          <pc:docMk/>
          <pc:sldMk cId="962780366" sldId="385"/>
        </pc:sldMkLst>
      </pc:sldChg>
      <pc:sldChg chg="del">
        <pc:chgData name="Alexander Graening" userId="c6019d98b9ab27ae" providerId="LiveId" clId="{EF8826E2-FE74-4E21-9F8E-42DA827BCBC5}" dt="2021-07-13T20:22:28.988" v="551" actId="47"/>
        <pc:sldMkLst>
          <pc:docMk/>
          <pc:sldMk cId="1902493178" sldId="386"/>
        </pc:sldMkLst>
      </pc:sldChg>
      <pc:sldChg chg="del">
        <pc:chgData name="Alexander Graening" userId="c6019d98b9ab27ae" providerId="LiveId" clId="{EF8826E2-FE74-4E21-9F8E-42DA827BCBC5}" dt="2021-07-13T20:22:28.440" v="550" actId="47"/>
        <pc:sldMkLst>
          <pc:docMk/>
          <pc:sldMk cId="3624161315" sldId="387"/>
        </pc:sldMkLst>
      </pc:sldChg>
      <pc:sldChg chg="del">
        <pc:chgData name="Alexander Graening" userId="c6019d98b9ab27ae" providerId="LiveId" clId="{EF8826E2-FE74-4E21-9F8E-42DA827BCBC5}" dt="2021-07-13T20:22:13.192" v="547" actId="47"/>
        <pc:sldMkLst>
          <pc:docMk/>
          <pc:sldMk cId="1247066114" sldId="388"/>
        </pc:sldMkLst>
      </pc:sldChg>
      <pc:sldChg chg="del">
        <pc:chgData name="Alexander Graening" userId="c6019d98b9ab27ae" providerId="LiveId" clId="{EF8826E2-FE74-4E21-9F8E-42DA827BCBC5}" dt="2021-07-13T20:22:11.814" v="545" actId="47"/>
        <pc:sldMkLst>
          <pc:docMk/>
          <pc:sldMk cId="2761016855" sldId="389"/>
        </pc:sldMkLst>
      </pc:sldChg>
      <pc:sldChg chg="del">
        <pc:chgData name="Alexander Graening" userId="c6019d98b9ab27ae" providerId="LiveId" clId="{EF8826E2-FE74-4E21-9F8E-42DA827BCBC5}" dt="2021-07-13T20:22:11.395" v="544" actId="47"/>
        <pc:sldMkLst>
          <pc:docMk/>
          <pc:sldMk cId="1960981528" sldId="390"/>
        </pc:sldMkLst>
      </pc:sldChg>
      <pc:sldChg chg="del">
        <pc:chgData name="Alexander Graening" userId="c6019d98b9ab27ae" providerId="LiveId" clId="{EF8826E2-FE74-4E21-9F8E-42DA827BCBC5}" dt="2021-07-13T20:22:11.060" v="543" actId="47"/>
        <pc:sldMkLst>
          <pc:docMk/>
          <pc:sldMk cId="1419101383" sldId="391"/>
        </pc:sldMkLst>
      </pc:sldChg>
      <pc:sldChg chg="modSp">
        <pc:chgData name="Alexander Graening" userId="c6019d98b9ab27ae" providerId="LiveId" clId="{EF8826E2-FE74-4E21-9F8E-42DA827BCBC5}" dt="2021-07-13T22:04:45.286" v="1644" actId="20577"/>
        <pc:sldMkLst>
          <pc:docMk/>
          <pc:sldMk cId="3340423295" sldId="392"/>
        </pc:sldMkLst>
        <pc:spChg chg="mod">
          <ac:chgData name="Alexander Graening" userId="c6019d98b9ab27ae" providerId="LiveId" clId="{EF8826E2-FE74-4E21-9F8E-42DA827BCBC5}" dt="2021-07-13T22:04:45.286" v="1644" actId="20577"/>
          <ac:spMkLst>
            <pc:docMk/>
            <pc:sldMk cId="3340423295" sldId="392"/>
            <ac:spMk id="3" creationId="{2FA3990B-534A-4F37-9BEF-76E12ECC8DA8}"/>
          </ac:spMkLst>
        </pc:spChg>
      </pc:sldChg>
      <pc:sldChg chg="addSp delSp modSp mod ord delAnim modAnim">
        <pc:chgData name="Alexander Graening" userId="c6019d98b9ab27ae" providerId="LiveId" clId="{EF8826E2-FE74-4E21-9F8E-42DA827BCBC5}" dt="2021-07-14T03:26:51.385" v="4052" actId="1076"/>
        <pc:sldMkLst>
          <pc:docMk/>
          <pc:sldMk cId="0" sldId="403"/>
        </pc:sldMkLst>
        <pc:spChg chg="add del mod">
          <ac:chgData name="Alexander Graening" userId="c6019d98b9ab27ae" providerId="LiveId" clId="{EF8826E2-FE74-4E21-9F8E-42DA827BCBC5}" dt="2021-07-14T03:25:58.418" v="4044" actId="478"/>
          <ac:spMkLst>
            <pc:docMk/>
            <pc:sldMk cId="0" sldId="403"/>
            <ac:spMk id="2" creationId="{FF2CC4E4-7564-44BB-B631-E7C1716D3329}"/>
          </ac:spMkLst>
        </pc:spChg>
        <pc:spChg chg="del">
          <ac:chgData name="Alexander Graening" userId="c6019d98b9ab27ae" providerId="LiveId" clId="{EF8826E2-FE74-4E21-9F8E-42DA827BCBC5}" dt="2021-07-14T03:26:39.982" v="4048" actId="478"/>
          <ac:spMkLst>
            <pc:docMk/>
            <pc:sldMk cId="0" sldId="403"/>
            <ac:spMk id="4" creationId="{00000000-0000-0000-0000-000000000000}"/>
          </ac:spMkLst>
        </pc:spChg>
        <pc:spChg chg="add del mod">
          <ac:chgData name="Alexander Graening" userId="c6019d98b9ab27ae" providerId="LiveId" clId="{EF8826E2-FE74-4E21-9F8E-42DA827BCBC5}" dt="2021-07-14T03:25:56.327" v="4043" actId="478"/>
          <ac:spMkLst>
            <pc:docMk/>
            <pc:sldMk cId="0" sldId="403"/>
            <ac:spMk id="27" creationId="{FC070391-74CB-4919-B6D6-61671E6F8157}"/>
          </ac:spMkLst>
        </pc:spChg>
        <pc:spChg chg="del">
          <ac:chgData name="Alexander Graening" userId="c6019d98b9ab27ae" providerId="LiveId" clId="{EF8826E2-FE74-4E21-9F8E-42DA827BCBC5}" dt="2021-07-14T03:26:39.982" v="4048" actId="478"/>
          <ac:spMkLst>
            <pc:docMk/>
            <pc:sldMk cId="0" sldId="403"/>
            <ac:spMk id="39" creationId="{00000000-0000-0000-0000-000000000000}"/>
          </ac:spMkLst>
        </pc:spChg>
        <pc:spChg chg="del">
          <ac:chgData name="Alexander Graening" userId="c6019d98b9ab27ae" providerId="LiveId" clId="{EF8826E2-FE74-4E21-9F8E-42DA827BCBC5}" dt="2021-07-14T03:26:39.982" v="4048" actId="478"/>
          <ac:spMkLst>
            <pc:docMk/>
            <pc:sldMk cId="0" sldId="403"/>
            <ac:spMk id="40" creationId="{00000000-0000-0000-0000-000000000000}"/>
          </ac:spMkLst>
        </pc:spChg>
        <pc:spChg chg="del">
          <ac:chgData name="Alexander Graening" userId="c6019d98b9ab27ae" providerId="LiveId" clId="{EF8826E2-FE74-4E21-9F8E-42DA827BCBC5}" dt="2021-07-14T03:26:39.982" v="4048" actId="478"/>
          <ac:spMkLst>
            <pc:docMk/>
            <pc:sldMk cId="0" sldId="403"/>
            <ac:spMk id="41" creationId="{00000000-0000-0000-0000-000000000000}"/>
          </ac:spMkLst>
        </pc:spChg>
        <pc:spChg chg="del">
          <ac:chgData name="Alexander Graening" userId="c6019d98b9ab27ae" providerId="LiveId" clId="{EF8826E2-FE74-4E21-9F8E-42DA827BCBC5}" dt="2021-07-14T03:26:39.982" v="4048" actId="478"/>
          <ac:spMkLst>
            <pc:docMk/>
            <pc:sldMk cId="0" sldId="403"/>
            <ac:spMk id="42" creationId="{00000000-0000-0000-0000-000000000000}"/>
          </ac:spMkLst>
        </pc:spChg>
        <pc:spChg chg="del">
          <ac:chgData name="Alexander Graening" userId="c6019d98b9ab27ae" providerId="LiveId" clId="{EF8826E2-FE74-4E21-9F8E-42DA827BCBC5}" dt="2021-07-14T03:26:39.982" v="4048" actId="478"/>
          <ac:spMkLst>
            <pc:docMk/>
            <pc:sldMk cId="0" sldId="403"/>
            <ac:spMk id="48" creationId="{00000000-0000-0000-0000-000000000000}"/>
          </ac:spMkLst>
        </pc:spChg>
        <pc:spChg chg="del">
          <ac:chgData name="Alexander Graening" userId="c6019d98b9ab27ae" providerId="LiveId" clId="{EF8826E2-FE74-4E21-9F8E-42DA827BCBC5}" dt="2021-07-14T03:26:39.982" v="4048" actId="478"/>
          <ac:spMkLst>
            <pc:docMk/>
            <pc:sldMk cId="0" sldId="403"/>
            <ac:spMk id="49" creationId="{00000000-0000-0000-0000-000000000000}"/>
          </ac:spMkLst>
        </pc:spChg>
        <pc:spChg chg="del">
          <ac:chgData name="Alexander Graening" userId="c6019d98b9ab27ae" providerId="LiveId" clId="{EF8826E2-FE74-4E21-9F8E-42DA827BCBC5}" dt="2021-07-14T03:26:39.982" v="4048" actId="478"/>
          <ac:spMkLst>
            <pc:docMk/>
            <pc:sldMk cId="0" sldId="403"/>
            <ac:spMk id="63" creationId="{00000000-0000-0000-0000-000000000000}"/>
          </ac:spMkLst>
        </pc:spChg>
        <pc:spChg chg="del">
          <ac:chgData name="Alexander Graening" userId="c6019d98b9ab27ae" providerId="LiveId" clId="{EF8826E2-FE74-4E21-9F8E-42DA827BCBC5}" dt="2021-07-14T03:26:39.982" v="4048" actId="478"/>
          <ac:spMkLst>
            <pc:docMk/>
            <pc:sldMk cId="0" sldId="403"/>
            <ac:spMk id="81" creationId="{00000000-0000-0000-0000-000000000000}"/>
          </ac:spMkLst>
        </pc:spChg>
        <pc:spChg chg="del">
          <ac:chgData name="Alexander Graening" userId="c6019d98b9ab27ae" providerId="LiveId" clId="{EF8826E2-FE74-4E21-9F8E-42DA827BCBC5}" dt="2021-07-14T03:26:39.982" v="4048" actId="478"/>
          <ac:spMkLst>
            <pc:docMk/>
            <pc:sldMk cId="0" sldId="403"/>
            <ac:spMk id="82" creationId="{00000000-0000-0000-0000-000000000000}"/>
          </ac:spMkLst>
        </pc:spChg>
        <pc:spChg chg="del">
          <ac:chgData name="Alexander Graening" userId="c6019d98b9ab27ae" providerId="LiveId" clId="{EF8826E2-FE74-4E21-9F8E-42DA827BCBC5}" dt="2021-07-14T03:26:39.982" v="4048" actId="478"/>
          <ac:spMkLst>
            <pc:docMk/>
            <pc:sldMk cId="0" sldId="403"/>
            <ac:spMk id="83" creationId="{00000000-0000-0000-0000-000000000000}"/>
          </ac:spMkLst>
        </pc:spChg>
        <pc:spChg chg="del">
          <ac:chgData name="Alexander Graening" userId="c6019d98b9ab27ae" providerId="LiveId" clId="{EF8826E2-FE74-4E21-9F8E-42DA827BCBC5}" dt="2021-07-14T03:26:39.982" v="4048" actId="478"/>
          <ac:spMkLst>
            <pc:docMk/>
            <pc:sldMk cId="0" sldId="403"/>
            <ac:spMk id="88" creationId="{00000000-0000-0000-0000-000000000000}"/>
          </ac:spMkLst>
        </pc:spChg>
        <pc:spChg chg="del">
          <ac:chgData name="Alexander Graening" userId="c6019d98b9ab27ae" providerId="LiveId" clId="{EF8826E2-FE74-4E21-9F8E-42DA827BCBC5}" dt="2021-07-14T03:26:39.982" v="4048" actId="478"/>
          <ac:spMkLst>
            <pc:docMk/>
            <pc:sldMk cId="0" sldId="403"/>
            <ac:spMk id="89" creationId="{00000000-0000-0000-0000-000000000000}"/>
          </ac:spMkLst>
        </pc:spChg>
        <pc:spChg chg="del">
          <ac:chgData name="Alexander Graening" userId="c6019d98b9ab27ae" providerId="LiveId" clId="{EF8826E2-FE74-4E21-9F8E-42DA827BCBC5}" dt="2021-07-14T03:26:39.982" v="4048" actId="478"/>
          <ac:spMkLst>
            <pc:docMk/>
            <pc:sldMk cId="0" sldId="403"/>
            <ac:spMk id="90" creationId="{00000000-0000-0000-0000-000000000000}"/>
          </ac:spMkLst>
        </pc:spChg>
        <pc:spChg chg="del">
          <ac:chgData name="Alexander Graening" userId="c6019d98b9ab27ae" providerId="LiveId" clId="{EF8826E2-FE74-4E21-9F8E-42DA827BCBC5}" dt="2021-07-14T03:26:39.982" v="4048" actId="478"/>
          <ac:spMkLst>
            <pc:docMk/>
            <pc:sldMk cId="0" sldId="403"/>
            <ac:spMk id="4096" creationId="{00000000-0000-0000-0000-000000000000}"/>
          </ac:spMkLst>
        </pc:spChg>
        <pc:spChg chg="del">
          <ac:chgData name="Alexander Graening" userId="c6019d98b9ab27ae" providerId="LiveId" clId="{EF8826E2-FE74-4E21-9F8E-42DA827BCBC5}" dt="2021-07-14T03:26:39.982" v="4048" actId="478"/>
          <ac:spMkLst>
            <pc:docMk/>
            <pc:sldMk cId="0" sldId="403"/>
            <ac:spMk id="4097" creationId="{00000000-0000-0000-0000-000000000000}"/>
          </ac:spMkLst>
        </pc:spChg>
        <pc:spChg chg="del">
          <ac:chgData name="Alexander Graening" userId="c6019d98b9ab27ae" providerId="LiveId" clId="{EF8826E2-FE74-4E21-9F8E-42DA827BCBC5}" dt="2021-07-14T03:26:39.982" v="4048" actId="478"/>
          <ac:spMkLst>
            <pc:docMk/>
            <pc:sldMk cId="0" sldId="403"/>
            <ac:spMk id="10245" creationId="{00000000-0000-0000-0000-000000000000}"/>
          </ac:spMkLst>
        </pc:spChg>
        <pc:spChg chg="del">
          <ac:chgData name="Alexander Graening" userId="c6019d98b9ab27ae" providerId="LiveId" clId="{EF8826E2-FE74-4E21-9F8E-42DA827BCBC5}" dt="2021-07-14T03:26:39.982" v="4048" actId="478"/>
          <ac:spMkLst>
            <pc:docMk/>
            <pc:sldMk cId="0" sldId="403"/>
            <ac:spMk id="10246" creationId="{00000000-0000-0000-0000-000000000000}"/>
          </ac:spMkLst>
        </pc:spChg>
        <pc:picChg chg="mod">
          <ac:chgData name="Alexander Graening" userId="c6019d98b9ab27ae" providerId="LiveId" clId="{EF8826E2-FE74-4E21-9F8E-42DA827BCBC5}" dt="2021-07-14T03:26:51.385" v="4052" actId="1076"/>
          <ac:picMkLst>
            <pc:docMk/>
            <pc:sldMk cId="0" sldId="403"/>
            <ac:picMk id="36" creationId="{00000000-0000-0000-0000-000000000000}"/>
          </ac:picMkLst>
        </pc:picChg>
        <pc:cxnChg chg="del mod">
          <ac:chgData name="Alexander Graening" userId="c6019d98b9ab27ae" providerId="LiveId" clId="{EF8826E2-FE74-4E21-9F8E-42DA827BCBC5}" dt="2021-07-14T03:26:39.982" v="4048" actId="478"/>
          <ac:cxnSpMkLst>
            <pc:docMk/>
            <pc:sldMk cId="0" sldId="403"/>
            <ac:cxnSpMk id="84" creationId="{00000000-0000-0000-0000-000000000000}"/>
          </ac:cxnSpMkLst>
        </pc:cxnChg>
        <pc:cxnChg chg="del mod">
          <ac:chgData name="Alexander Graening" userId="c6019d98b9ab27ae" providerId="LiveId" clId="{EF8826E2-FE74-4E21-9F8E-42DA827BCBC5}" dt="2021-07-14T03:26:39.982" v="4048" actId="478"/>
          <ac:cxnSpMkLst>
            <pc:docMk/>
            <pc:sldMk cId="0" sldId="403"/>
            <ac:cxnSpMk id="91" creationId="{00000000-0000-0000-0000-000000000000}"/>
          </ac:cxnSpMkLst>
        </pc:cxnChg>
        <pc:cxnChg chg="del">
          <ac:chgData name="Alexander Graening" userId="c6019d98b9ab27ae" providerId="LiveId" clId="{EF8826E2-FE74-4E21-9F8E-42DA827BCBC5}" dt="2021-07-14T03:26:39.982" v="4048" actId="478"/>
          <ac:cxnSpMkLst>
            <pc:docMk/>
            <pc:sldMk cId="0" sldId="403"/>
            <ac:cxnSpMk id="92" creationId="{00000000-0000-0000-0000-000000000000}"/>
          </ac:cxnSpMkLst>
        </pc:cxnChg>
      </pc:sldChg>
      <pc:sldChg chg="modSp mod">
        <pc:chgData name="Alexander Graening" userId="c6019d98b9ab27ae" providerId="LiveId" clId="{EF8826E2-FE74-4E21-9F8E-42DA827BCBC5}" dt="2021-07-13T20:01:17.349" v="293" actId="20577"/>
        <pc:sldMkLst>
          <pc:docMk/>
          <pc:sldMk cId="0" sldId="407"/>
        </pc:sldMkLst>
        <pc:spChg chg="mod">
          <ac:chgData name="Alexander Graening" userId="c6019d98b9ab27ae" providerId="LiveId" clId="{EF8826E2-FE74-4E21-9F8E-42DA827BCBC5}" dt="2021-07-13T20:01:17.349" v="293" actId="20577"/>
          <ac:spMkLst>
            <pc:docMk/>
            <pc:sldMk cId="0" sldId="407"/>
            <ac:spMk id="157" creationId="{00000000-0000-0000-0000-000000000000}"/>
          </ac:spMkLst>
        </pc:spChg>
      </pc:sldChg>
      <pc:sldChg chg="addSp delSp modSp mod ord">
        <pc:chgData name="Alexander Graening" userId="c6019d98b9ab27ae" providerId="LiveId" clId="{EF8826E2-FE74-4E21-9F8E-42DA827BCBC5}" dt="2021-07-13T22:18:06.412" v="1696" actId="14100"/>
        <pc:sldMkLst>
          <pc:docMk/>
          <pc:sldMk cId="0" sldId="408"/>
        </pc:sldMkLst>
        <pc:spChg chg="mod">
          <ac:chgData name="Alexander Graening" userId="c6019d98b9ab27ae" providerId="LiveId" clId="{EF8826E2-FE74-4E21-9F8E-42DA827BCBC5}" dt="2021-07-13T22:15:06.097" v="1686" actId="20577"/>
          <ac:spMkLst>
            <pc:docMk/>
            <pc:sldMk cId="0" sldId="408"/>
            <ac:spMk id="156" creationId="{00000000-0000-0000-0000-000000000000}"/>
          </ac:spMkLst>
        </pc:spChg>
        <pc:spChg chg="mod">
          <ac:chgData name="Alexander Graening" userId="c6019d98b9ab27ae" providerId="LiveId" clId="{EF8826E2-FE74-4E21-9F8E-42DA827BCBC5}" dt="2021-07-13T22:14:56.074" v="1685" actId="20577"/>
          <ac:spMkLst>
            <pc:docMk/>
            <pc:sldMk cId="0" sldId="408"/>
            <ac:spMk id="157" creationId="{00000000-0000-0000-0000-000000000000}"/>
          </ac:spMkLst>
        </pc:spChg>
        <pc:picChg chg="add del mod">
          <ac:chgData name="Alexander Graening" userId="c6019d98b9ab27ae" providerId="LiveId" clId="{EF8826E2-FE74-4E21-9F8E-42DA827BCBC5}" dt="2021-07-13T22:16:36.585" v="1690" actId="478"/>
          <ac:picMkLst>
            <pc:docMk/>
            <pc:sldMk cId="0" sldId="408"/>
            <ac:picMk id="1026" creationId="{C926EE3A-5DD4-4279-B0A1-CED137791697}"/>
          </ac:picMkLst>
        </pc:picChg>
        <pc:picChg chg="add mod">
          <ac:chgData name="Alexander Graening" userId="c6019d98b9ab27ae" providerId="LiveId" clId="{EF8826E2-FE74-4E21-9F8E-42DA827BCBC5}" dt="2021-07-13T22:18:06.412" v="1696" actId="14100"/>
          <ac:picMkLst>
            <pc:docMk/>
            <pc:sldMk cId="0" sldId="408"/>
            <ac:picMk id="1028" creationId="{A20E9C2F-FCB9-4414-994A-8C7EB989E380}"/>
          </ac:picMkLst>
        </pc:picChg>
      </pc:sldChg>
      <pc:sldChg chg="modSp mod ord">
        <pc:chgData name="Alexander Graening" userId="c6019d98b9ab27ae" providerId="LiveId" clId="{EF8826E2-FE74-4E21-9F8E-42DA827BCBC5}" dt="2021-07-14T03:01:25.982" v="3697" actId="20577"/>
        <pc:sldMkLst>
          <pc:docMk/>
          <pc:sldMk cId="491481415" sldId="415"/>
        </pc:sldMkLst>
        <pc:spChg chg="mod">
          <ac:chgData name="Alexander Graening" userId="c6019d98b9ab27ae" providerId="LiveId" clId="{EF8826E2-FE74-4E21-9F8E-42DA827BCBC5}" dt="2021-07-13T21:49:02.838" v="952" actId="20577"/>
          <ac:spMkLst>
            <pc:docMk/>
            <pc:sldMk cId="491481415" sldId="415"/>
            <ac:spMk id="2" creationId="{F73C2D67-261E-4D1C-AF7A-2B0915DDE768}"/>
          </ac:spMkLst>
        </pc:spChg>
        <pc:spChg chg="mod">
          <ac:chgData name="Alexander Graening" userId="c6019d98b9ab27ae" providerId="LiveId" clId="{EF8826E2-FE74-4E21-9F8E-42DA827BCBC5}" dt="2021-07-14T03:01:25.982" v="3697" actId="20577"/>
          <ac:spMkLst>
            <pc:docMk/>
            <pc:sldMk cId="491481415" sldId="415"/>
            <ac:spMk id="3" creationId="{9978B777-DA47-4A3E-AAA6-DE71C6FCFAE4}"/>
          </ac:spMkLst>
        </pc:spChg>
      </pc:sldChg>
      <pc:sldChg chg="addSp delSp modSp add mod ord">
        <pc:chgData name="Alexander Graening" userId="c6019d98b9ab27ae" providerId="LiveId" clId="{EF8826E2-FE74-4E21-9F8E-42DA827BCBC5}" dt="2021-07-13T22:01:55.754" v="1592" actId="20577"/>
        <pc:sldMkLst>
          <pc:docMk/>
          <pc:sldMk cId="1737424989" sldId="416"/>
        </pc:sldMkLst>
        <pc:spChg chg="mod">
          <ac:chgData name="Alexander Graening" userId="c6019d98b9ab27ae" providerId="LiveId" clId="{EF8826E2-FE74-4E21-9F8E-42DA827BCBC5}" dt="2021-07-13T21:06:46.650" v="582" actId="20577"/>
          <ac:spMkLst>
            <pc:docMk/>
            <pc:sldMk cId="1737424989" sldId="416"/>
            <ac:spMk id="167" creationId="{00000000-0000-0000-0000-000000000000}"/>
          </ac:spMkLst>
        </pc:spChg>
        <pc:spChg chg="mod">
          <ac:chgData name="Alexander Graening" userId="c6019d98b9ab27ae" providerId="LiveId" clId="{EF8826E2-FE74-4E21-9F8E-42DA827BCBC5}" dt="2021-07-13T22:01:55.754" v="1592" actId="20577"/>
          <ac:spMkLst>
            <pc:docMk/>
            <pc:sldMk cId="1737424989" sldId="416"/>
            <ac:spMk id="168" creationId="{00000000-0000-0000-0000-000000000000}"/>
          </ac:spMkLst>
        </pc:spChg>
        <pc:picChg chg="add del mod">
          <ac:chgData name="Alexander Graening" userId="c6019d98b9ab27ae" providerId="LiveId" clId="{EF8826E2-FE74-4E21-9F8E-42DA827BCBC5}" dt="2021-07-13T21:33:31.908" v="857" actId="478"/>
          <ac:picMkLst>
            <pc:docMk/>
            <pc:sldMk cId="1737424989" sldId="416"/>
            <ac:picMk id="4" creationId="{B9F3445D-0282-48B7-A2D5-CD198BD19801}"/>
          </ac:picMkLst>
        </pc:picChg>
        <pc:picChg chg="add del mod">
          <ac:chgData name="Alexander Graening" userId="c6019d98b9ab27ae" providerId="LiveId" clId="{EF8826E2-FE74-4E21-9F8E-42DA827BCBC5}" dt="2021-07-13T21:33:23.653" v="856" actId="478"/>
          <ac:picMkLst>
            <pc:docMk/>
            <pc:sldMk cId="1737424989" sldId="416"/>
            <ac:picMk id="5" creationId="{03C77D49-9E1C-428A-94D1-9C9F4B4C3EDF}"/>
          </ac:picMkLst>
        </pc:picChg>
      </pc:sldChg>
      <pc:sldChg chg="modSp add mod">
        <pc:chgData name="Alexander Graening" userId="c6019d98b9ab27ae" providerId="LiveId" clId="{EF8826E2-FE74-4E21-9F8E-42DA827BCBC5}" dt="2021-07-13T22:02:24.240" v="1604" actId="20577"/>
        <pc:sldMkLst>
          <pc:docMk/>
          <pc:sldMk cId="744430094" sldId="417"/>
        </pc:sldMkLst>
        <pc:spChg chg="mod">
          <ac:chgData name="Alexander Graening" userId="c6019d98b9ab27ae" providerId="LiveId" clId="{EF8826E2-FE74-4E21-9F8E-42DA827BCBC5}" dt="2021-07-13T22:02:24.240" v="1604" actId="20577"/>
          <ac:spMkLst>
            <pc:docMk/>
            <pc:sldMk cId="744430094" sldId="417"/>
            <ac:spMk id="168" creationId="{00000000-0000-0000-0000-000000000000}"/>
          </ac:spMkLst>
        </pc:spChg>
      </pc:sldChg>
      <pc:sldChg chg="modSp add mod">
        <pc:chgData name="Alexander Graening" userId="c6019d98b9ab27ae" providerId="LiveId" clId="{EF8826E2-FE74-4E21-9F8E-42DA827BCBC5}" dt="2021-07-13T22:02:31.154" v="1616" actId="20577"/>
        <pc:sldMkLst>
          <pc:docMk/>
          <pc:sldMk cId="4081431524" sldId="418"/>
        </pc:sldMkLst>
        <pc:spChg chg="mod">
          <ac:chgData name="Alexander Graening" userId="c6019d98b9ab27ae" providerId="LiveId" clId="{EF8826E2-FE74-4E21-9F8E-42DA827BCBC5}" dt="2021-07-13T22:02:31.154" v="1616" actId="20577"/>
          <ac:spMkLst>
            <pc:docMk/>
            <pc:sldMk cId="4081431524" sldId="418"/>
            <ac:spMk id="168" creationId="{00000000-0000-0000-0000-000000000000}"/>
          </ac:spMkLst>
        </pc:spChg>
      </pc:sldChg>
      <pc:sldChg chg="addSp delSp modSp add mod ord delAnim modAnim">
        <pc:chgData name="Alexander Graening" userId="c6019d98b9ab27ae" providerId="LiveId" clId="{EF8826E2-FE74-4E21-9F8E-42DA827BCBC5}" dt="2021-07-13T23:01:34.486" v="2633"/>
        <pc:sldMkLst>
          <pc:docMk/>
          <pc:sldMk cId="2524560306" sldId="419"/>
        </pc:sldMkLst>
        <pc:spChg chg="add mod">
          <ac:chgData name="Alexander Graening" userId="c6019d98b9ab27ae" providerId="LiveId" clId="{EF8826E2-FE74-4E21-9F8E-42DA827BCBC5}" dt="2021-07-13T22:59:41.733" v="2619" actId="1076"/>
          <ac:spMkLst>
            <pc:docMk/>
            <pc:sldMk cId="2524560306" sldId="419"/>
            <ac:spMk id="2" creationId="{7373395D-0055-4370-A60C-8FB4F40DE840}"/>
          </ac:spMkLst>
        </pc:spChg>
        <pc:spChg chg="del">
          <ac:chgData name="Alexander Graening" userId="c6019d98b9ab27ae" providerId="LiveId" clId="{EF8826E2-FE74-4E21-9F8E-42DA827BCBC5}" dt="2021-07-13T22:06:51.507" v="1646" actId="478"/>
          <ac:spMkLst>
            <pc:docMk/>
            <pc:sldMk cId="2524560306" sldId="419"/>
            <ac:spMk id="4" creationId="{00000000-0000-0000-0000-000000000000}"/>
          </ac:spMkLst>
        </pc:spChg>
        <pc:spChg chg="add mod">
          <ac:chgData name="Alexander Graening" userId="c6019d98b9ab27ae" providerId="LiveId" clId="{EF8826E2-FE74-4E21-9F8E-42DA827BCBC5}" dt="2021-07-13T22:59:53.327" v="2623" actId="20577"/>
          <ac:spMkLst>
            <pc:docMk/>
            <pc:sldMk cId="2524560306" sldId="419"/>
            <ac:spMk id="26" creationId="{1FB0AB90-5ACD-438A-B0EE-9752AF4EA79F}"/>
          </ac:spMkLst>
        </pc:spChg>
        <pc:spChg chg="del">
          <ac:chgData name="Alexander Graening" userId="c6019d98b9ab27ae" providerId="LiveId" clId="{EF8826E2-FE74-4E21-9F8E-42DA827BCBC5}" dt="2021-07-13T22:06:51.507" v="1646" actId="478"/>
          <ac:spMkLst>
            <pc:docMk/>
            <pc:sldMk cId="2524560306" sldId="419"/>
            <ac:spMk id="39" creationId="{00000000-0000-0000-0000-000000000000}"/>
          </ac:spMkLst>
        </pc:spChg>
        <pc:spChg chg="del">
          <ac:chgData name="Alexander Graening" userId="c6019d98b9ab27ae" providerId="LiveId" clId="{EF8826E2-FE74-4E21-9F8E-42DA827BCBC5}" dt="2021-07-13T22:06:51.507" v="1646" actId="478"/>
          <ac:spMkLst>
            <pc:docMk/>
            <pc:sldMk cId="2524560306" sldId="419"/>
            <ac:spMk id="40" creationId="{00000000-0000-0000-0000-000000000000}"/>
          </ac:spMkLst>
        </pc:spChg>
        <pc:spChg chg="del">
          <ac:chgData name="Alexander Graening" userId="c6019d98b9ab27ae" providerId="LiveId" clId="{EF8826E2-FE74-4E21-9F8E-42DA827BCBC5}" dt="2021-07-13T22:06:51.507" v="1646" actId="478"/>
          <ac:spMkLst>
            <pc:docMk/>
            <pc:sldMk cId="2524560306" sldId="419"/>
            <ac:spMk id="41" creationId="{00000000-0000-0000-0000-000000000000}"/>
          </ac:spMkLst>
        </pc:spChg>
        <pc:spChg chg="del">
          <ac:chgData name="Alexander Graening" userId="c6019d98b9ab27ae" providerId="LiveId" clId="{EF8826E2-FE74-4E21-9F8E-42DA827BCBC5}" dt="2021-07-13T22:06:51.507" v="1646" actId="478"/>
          <ac:spMkLst>
            <pc:docMk/>
            <pc:sldMk cId="2524560306" sldId="419"/>
            <ac:spMk id="42" creationId="{00000000-0000-0000-0000-000000000000}"/>
          </ac:spMkLst>
        </pc:spChg>
        <pc:spChg chg="del">
          <ac:chgData name="Alexander Graening" userId="c6019d98b9ab27ae" providerId="LiveId" clId="{EF8826E2-FE74-4E21-9F8E-42DA827BCBC5}" dt="2021-07-13T22:06:51.507" v="1646" actId="478"/>
          <ac:spMkLst>
            <pc:docMk/>
            <pc:sldMk cId="2524560306" sldId="419"/>
            <ac:spMk id="48" creationId="{00000000-0000-0000-0000-000000000000}"/>
          </ac:spMkLst>
        </pc:spChg>
        <pc:spChg chg="del">
          <ac:chgData name="Alexander Graening" userId="c6019d98b9ab27ae" providerId="LiveId" clId="{EF8826E2-FE74-4E21-9F8E-42DA827BCBC5}" dt="2021-07-13T22:06:51.507" v="1646" actId="478"/>
          <ac:spMkLst>
            <pc:docMk/>
            <pc:sldMk cId="2524560306" sldId="419"/>
            <ac:spMk id="49" creationId="{00000000-0000-0000-0000-000000000000}"/>
          </ac:spMkLst>
        </pc:spChg>
        <pc:spChg chg="add mod">
          <ac:chgData name="Alexander Graening" userId="c6019d98b9ab27ae" providerId="LiveId" clId="{EF8826E2-FE74-4E21-9F8E-42DA827BCBC5}" dt="2021-07-13T22:59:41.733" v="2619" actId="1076"/>
          <ac:spMkLst>
            <pc:docMk/>
            <pc:sldMk cId="2524560306" sldId="419"/>
            <ac:spMk id="51" creationId="{169AE057-8991-40D3-B00D-E5FD3D21BAB0}"/>
          </ac:spMkLst>
        </pc:spChg>
        <pc:spChg chg="add mod">
          <ac:chgData name="Alexander Graening" userId="c6019d98b9ab27ae" providerId="LiveId" clId="{EF8826E2-FE74-4E21-9F8E-42DA827BCBC5}" dt="2021-07-13T22:59:41.733" v="2619" actId="1076"/>
          <ac:spMkLst>
            <pc:docMk/>
            <pc:sldMk cId="2524560306" sldId="419"/>
            <ac:spMk id="52" creationId="{B754573A-A7D4-4676-BBB2-7CB3D8387BA7}"/>
          </ac:spMkLst>
        </pc:spChg>
        <pc:spChg chg="del">
          <ac:chgData name="Alexander Graening" userId="c6019d98b9ab27ae" providerId="LiveId" clId="{EF8826E2-FE74-4E21-9F8E-42DA827BCBC5}" dt="2021-07-13T22:06:51.507" v="1646" actId="478"/>
          <ac:spMkLst>
            <pc:docMk/>
            <pc:sldMk cId="2524560306" sldId="419"/>
            <ac:spMk id="63" creationId="{00000000-0000-0000-0000-000000000000}"/>
          </ac:spMkLst>
        </pc:spChg>
        <pc:spChg chg="add mod">
          <ac:chgData name="Alexander Graening" userId="c6019d98b9ab27ae" providerId="LiveId" clId="{EF8826E2-FE74-4E21-9F8E-42DA827BCBC5}" dt="2021-07-13T22:24:22.213" v="1750" actId="571"/>
          <ac:spMkLst>
            <pc:docMk/>
            <pc:sldMk cId="2524560306" sldId="419"/>
            <ac:spMk id="69" creationId="{1F53A95D-128A-4FDD-B4E0-84D341248210}"/>
          </ac:spMkLst>
        </pc:spChg>
        <pc:spChg chg="add mod">
          <ac:chgData name="Alexander Graening" userId="c6019d98b9ab27ae" providerId="LiveId" clId="{EF8826E2-FE74-4E21-9F8E-42DA827BCBC5}" dt="2021-07-13T22:24:22.213" v="1750" actId="571"/>
          <ac:spMkLst>
            <pc:docMk/>
            <pc:sldMk cId="2524560306" sldId="419"/>
            <ac:spMk id="70" creationId="{3DE4D7DB-7D6E-4EC5-B47D-9CF2BB586DF1}"/>
          </ac:spMkLst>
        </pc:spChg>
        <pc:spChg chg="del">
          <ac:chgData name="Alexander Graening" userId="c6019d98b9ab27ae" providerId="LiveId" clId="{EF8826E2-FE74-4E21-9F8E-42DA827BCBC5}" dt="2021-07-13T22:06:51.507" v="1646" actId="478"/>
          <ac:spMkLst>
            <pc:docMk/>
            <pc:sldMk cId="2524560306" sldId="419"/>
            <ac:spMk id="81" creationId="{00000000-0000-0000-0000-000000000000}"/>
          </ac:spMkLst>
        </pc:spChg>
        <pc:spChg chg="del">
          <ac:chgData name="Alexander Graening" userId="c6019d98b9ab27ae" providerId="LiveId" clId="{EF8826E2-FE74-4E21-9F8E-42DA827BCBC5}" dt="2021-07-13T22:06:51.507" v="1646" actId="478"/>
          <ac:spMkLst>
            <pc:docMk/>
            <pc:sldMk cId="2524560306" sldId="419"/>
            <ac:spMk id="82" creationId="{00000000-0000-0000-0000-000000000000}"/>
          </ac:spMkLst>
        </pc:spChg>
        <pc:spChg chg="del">
          <ac:chgData name="Alexander Graening" userId="c6019d98b9ab27ae" providerId="LiveId" clId="{EF8826E2-FE74-4E21-9F8E-42DA827BCBC5}" dt="2021-07-13T22:06:51.507" v="1646" actId="478"/>
          <ac:spMkLst>
            <pc:docMk/>
            <pc:sldMk cId="2524560306" sldId="419"/>
            <ac:spMk id="83" creationId="{00000000-0000-0000-0000-000000000000}"/>
          </ac:spMkLst>
        </pc:spChg>
        <pc:spChg chg="del">
          <ac:chgData name="Alexander Graening" userId="c6019d98b9ab27ae" providerId="LiveId" clId="{EF8826E2-FE74-4E21-9F8E-42DA827BCBC5}" dt="2021-07-13T22:06:51.507" v="1646" actId="478"/>
          <ac:spMkLst>
            <pc:docMk/>
            <pc:sldMk cId="2524560306" sldId="419"/>
            <ac:spMk id="88" creationId="{00000000-0000-0000-0000-000000000000}"/>
          </ac:spMkLst>
        </pc:spChg>
        <pc:spChg chg="del">
          <ac:chgData name="Alexander Graening" userId="c6019d98b9ab27ae" providerId="LiveId" clId="{EF8826E2-FE74-4E21-9F8E-42DA827BCBC5}" dt="2021-07-13T22:06:51.507" v="1646" actId="478"/>
          <ac:spMkLst>
            <pc:docMk/>
            <pc:sldMk cId="2524560306" sldId="419"/>
            <ac:spMk id="89" creationId="{00000000-0000-0000-0000-000000000000}"/>
          </ac:spMkLst>
        </pc:spChg>
        <pc:spChg chg="del">
          <ac:chgData name="Alexander Graening" userId="c6019d98b9ab27ae" providerId="LiveId" clId="{EF8826E2-FE74-4E21-9F8E-42DA827BCBC5}" dt="2021-07-13T22:06:51.507" v="1646" actId="478"/>
          <ac:spMkLst>
            <pc:docMk/>
            <pc:sldMk cId="2524560306" sldId="419"/>
            <ac:spMk id="90" creationId="{00000000-0000-0000-0000-000000000000}"/>
          </ac:spMkLst>
        </pc:spChg>
        <pc:spChg chg="add mod">
          <ac:chgData name="Alexander Graening" userId="c6019d98b9ab27ae" providerId="LiveId" clId="{EF8826E2-FE74-4E21-9F8E-42DA827BCBC5}" dt="2021-07-13T22:59:41.733" v="2619" actId="1076"/>
          <ac:spMkLst>
            <pc:docMk/>
            <pc:sldMk cId="2524560306" sldId="419"/>
            <ac:spMk id="96" creationId="{8F13AEB1-6ED2-4719-814F-DDEB302EA843}"/>
          </ac:spMkLst>
        </pc:spChg>
        <pc:spChg chg="add mod">
          <ac:chgData name="Alexander Graening" userId="c6019d98b9ab27ae" providerId="LiveId" clId="{EF8826E2-FE74-4E21-9F8E-42DA827BCBC5}" dt="2021-07-13T22:59:41.733" v="2619" actId="1076"/>
          <ac:spMkLst>
            <pc:docMk/>
            <pc:sldMk cId="2524560306" sldId="419"/>
            <ac:spMk id="97" creationId="{5279FC30-D2D1-4E8B-8757-656CD4ABB5E1}"/>
          </ac:spMkLst>
        </pc:spChg>
        <pc:spChg chg="mod">
          <ac:chgData name="Alexander Graening" userId="c6019d98b9ab27ae" providerId="LiveId" clId="{EF8826E2-FE74-4E21-9F8E-42DA827BCBC5}" dt="2021-07-13T22:22:50.756" v="1729" actId="20577"/>
          <ac:spMkLst>
            <pc:docMk/>
            <pc:sldMk cId="2524560306" sldId="419"/>
            <ac:spMk id="156" creationId="{00000000-0000-0000-0000-000000000000}"/>
          </ac:spMkLst>
        </pc:spChg>
        <pc:spChg chg="del">
          <ac:chgData name="Alexander Graening" userId="c6019d98b9ab27ae" providerId="LiveId" clId="{EF8826E2-FE74-4E21-9F8E-42DA827BCBC5}" dt="2021-07-13T22:06:51.507" v="1646" actId="478"/>
          <ac:spMkLst>
            <pc:docMk/>
            <pc:sldMk cId="2524560306" sldId="419"/>
            <ac:spMk id="4096" creationId="{00000000-0000-0000-0000-000000000000}"/>
          </ac:spMkLst>
        </pc:spChg>
        <pc:spChg chg="del">
          <ac:chgData name="Alexander Graening" userId="c6019d98b9ab27ae" providerId="LiveId" clId="{EF8826E2-FE74-4E21-9F8E-42DA827BCBC5}" dt="2021-07-13T22:06:51.507" v="1646" actId="478"/>
          <ac:spMkLst>
            <pc:docMk/>
            <pc:sldMk cId="2524560306" sldId="419"/>
            <ac:spMk id="4097" creationId="{00000000-0000-0000-0000-000000000000}"/>
          </ac:spMkLst>
        </pc:spChg>
        <pc:spChg chg="del">
          <ac:chgData name="Alexander Graening" userId="c6019d98b9ab27ae" providerId="LiveId" clId="{EF8826E2-FE74-4E21-9F8E-42DA827BCBC5}" dt="2021-07-13T22:06:51.507" v="1646" actId="478"/>
          <ac:spMkLst>
            <pc:docMk/>
            <pc:sldMk cId="2524560306" sldId="419"/>
            <ac:spMk id="10245" creationId="{00000000-0000-0000-0000-000000000000}"/>
          </ac:spMkLst>
        </pc:spChg>
        <pc:spChg chg="del">
          <ac:chgData name="Alexander Graening" userId="c6019d98b9ab27ae" providerId="LiveId" clId="{EF8826E2-FE74-4E21-9F8E-42DA827BCBC5}" dt="2021-07-13T22:06:51.507" v="1646" actId="478"/>
          <ac:spMkLst>
            <pc:docMk/>
            <pc:sldMk cId="2524560306" sldId="419"/>
            <ac:spMk id="10246" creationId="{00000000-0000-0000-0000-000000000000}"/>
          </ac:spMkLst>
        </pc:spChg>
        <pc:graphicFrameChg chg="add mod">
          <ac:chgData name="Alexander Graening" userId="c6019d98b9ab27ae" providerId="LiveId" clId="{EF8826E2-FE74-4E21-9F8E-42DA827BCBC5}" dt="2021-07-13T22:59:41.733" v="2619" actId="1076"/>
          <ac:graphicFrameMkLst>
            <pc:docMk/>
            <pc:sldMk cId="2524560306" sldId="419"/>
            <ac:graphicFrameMk id="27" creationId="{DB390B9C-5E76-4A30-8866-D85757F06044}"/>
          </ac:graphicFrameMkLst>
        </pc:graphicFrameChg>
        <pc:graphicFrameChg chg="add mod">
          <ac:chgData name="Alexander Graening" userId="c6019d98b9ab27ae" providerId="LiveId" clId="{EF8826E2-FE74-4E21-9F8E-42DA827BCBC5}" dt="2021-07-13T22:59:41.733" v="2619" actId="1076"/>
          <ac:graphicFrameMkLst>
            <pc:docMk/>
            <pc:sldMk cId="2524560306" sldId="419"/>
            <ac:graphicFrameMk id="28" creationId="{9050529F-A41F-4D05-8AD6-3BEAED56BF59}"/>
          </ac:graphicFrameMkLst>
        </pc:graphicFrameChg>
        <pc:graphicFrameChg chg="add mod">
          <ac:chgData name="Alexander Graening" userId="c6019d98b9ab27ae" providerId="LiveId" clId="{EF8826E2-FE74-4E21-9F8E-42DA827BCBC5}" dt="2021-07-13T22:59:41.733" v="2619" actId="1076"/>
          <ac:graphicFrameMkLst>
            <pc:docMk/>
            <pc:sldMk cId="2524560306" sldId="419"/>
            <ac:graphicFrameMk id="29" creationId="{A028C289-D037-4395-A4A6-9A5B3429B549}"/>
          </ac:graphicFrameMkLst>
        </pc:graphicFrameChg>
        <pc:graphicFrameChg chg="add mod">
          <ac:chgData name="Alexander Graening" userId="c6019d98b9ab27ae" providerId="LiveId" clId="{EF8826E2-FE74-4E21-9F8E-42DA827BCBC5}" dt="2021-07-13T22:59:41.733" v="2619" actId="1076"/>
          <ac:graphicFrameMkLst>
            <pc:docMk/>
            <pc:sldMk cId="2524560306" sldId="419"/>
            <ac:graphicFrameMk id="31" creationId="{D9D252BC-4EF9-4872-8C4E-94E3164472CA}"/>
          </ac:graphicFrameMkLst>
        </pc:graphicFrameChg>
        <pc:graphicFrameChg chg="add mod">
          <ac:chgData name="Alexander Graening" userId="c6019d98b9ab27ae" providerId="LiveId" clId="{EF8826E2-FE74-4E21-9F8E-42DA827BCBC5}" dt="2021-07-13T22:59:41.733" v="2619" actId="1076"/>
          <ac:graphicFrameMkLst>
            <pc:docMk/>
            <pc:sldMk cId="2524560306" sldId="419"/>
            <ac:graphicFrameMk id="32" creationId="{70033804-07C6-43C4-B402-07E54CC45422}"/>
          </ac:graphicFrameMkLst>
        </pc:graphicFrameChg>
        <pc:graphicFrameChg chg="add mod">
          <ac:chgData name="Alexander Graening" userId="c6019d98b9ab27ae" providerId="LiveId" clId="{EF8826E2-FE74-4E21-9F8E-42DA827BCBC5}" dt="2021-07-13T22:59:41.733" v="2619" actId="1076"/>
          <ac:graphicFrameMkLst>
            <pc:docMk/>
            <pc:sldMk cId="2524560306" sldId="419"/>
            <ac:graphicFrameMk id="33" creationId="{A09D4ED6-E292-440C-A982-E4507BF18C46}"/>
          </ac:graphicFrameMkLst>
        </pc:graphicFrameChg>
        <pc:graphicFrameChg chg="add mod">
          <ac:chgData name="Alexander Graening" userId="c6019d98b9ab27ae" providerId="LiveId" clId="{EF8826E2-FE74-4E21-9F8E-42DA827BCBC5}" dt="2021-07-13T22:59:41.733" v="2619" actId="1076"/>
          <ac:graphicFrameMkLst>
            <pc:docMk/>
            <pc:sldMk cId="2524560306" sldId="419"/>
            <ac:graphicFrameMk id="34" creationId="{4630F34E-2ACD-4010-8981-C404B000B5B8}"/>
          </ac:graphicFrameMkLst>
        </pc:graphicFrameChg>
        <pc:graphicFrameChg chg="add mod">
          <ac:chgData name="Alexander Graening" userId="c6019d98b9ab27ae" providerId="LiveId" clId="{EF8826E2-FE74-4E21-9F8E-42DA827BCBC5}" dt="2021-07-13T22:59:41.733" v="2619" actId="1076"/>
          <ac:graphicFrameMkLst>
            <pc:docMk/>
            <pc:sldMk cId="2524560306" sldId="419"/>
            <ac:graphicFrameMk id="35" creationId="{E14898F2-C00A-4C52-A3CF-0761147D8662}"/>
          </ac:graphicFrameMkLst>
        </pc:graphicFrameChg>
        <pc:graphicFrameChg chg="add mod">
          <ac:chgData name="Alexander Graening" userId="c6019d98b9ab27ae" providerId="LiveId" clId="{EF8826E2-FE74-4E21-9F8E-42DA827BCBC5}" dt="2021-07-13T22:24:22.213" v="1750" actId="571"/>
          <ac:graphicFrameMkLst>
            <pc:docMk/>
            <pc:sldMk cId="2524560306" sldId="419"/>
            <ac:graphicFrameMk id="53" creationId="{5E34DD1B-D473-46C1-9CFD-917273E34F40}"/>
          </ac:graphicFrameMkLst>
        </pc:graphicFrameChg>
        <pc:graphicFrameChg chg="add mod">
          <ac:chgData name="Alexander Graening" userId="c6019d98b9ab27ae" providerId="LiveId" clId="{EF8826E2-FE74-4E21-9F8E-42DA827BCBC5}" dt="2021-07-13T22:24:22.213" v="1750" actId="571"/>
          <ac:graphicFrameMkLst>
            <pc:docMk/>
            <pc:sldMk cId="2524560306" sldId="419"/>
            <ac:graphicFrameMk id="54" creationId="{B75719F3-C2B0-48CC-A15A-16E2F87672D2}"/>
          </ac:graphicFrameMkLst>
        </pc:graphicFrameChg>
        <pc:graphicFrameChg chg="add mod">
          <ac:chgData name="Alexander Graening" userId="c6019d98b9ab27ae" providerId="LiveId" clId="{EF8826E2-FE74-4E21-9F8E-42DA827BCBC5}" dt="2021-07-13T22:24:22.213" v="1750" actId="571"/>
          <ac:graphicFrameMkLst>
            <pc:docMk/>
            <pc:sldMk cId="2524560306" sldId="419"/>
            <ac:graphicFrameMk id="55" creationId="{8504610B-3DDD-4F30-8C0E-7ADCE5DC601A}"/>
          </ac:graphicFrameMkLst>
        </pc:graphicFrameChg>
        <pc:graphicFrameChg chg="add mod">
          <ac:chgData name="Alexander Graening" userId="c6019d98b9ab27ae" providerId="LiveId" clId="{EF8826E2-FE74-4E21-9F8E-42DA827BCBC5}" dt="2021-07-13T22:24:22.213" v="1750" actId="571"/>
          <ac:graphicFrameMkLst>
            <pc:docMk/>
            <pc:sldMk cId="2524560306" sldId="419"/>
            <ac:graphicFrameMk id="56" creationId="{40B5FC2A-0696-4E30-8293-98B3890A745F}"/>
          </ac:graphicFrameMkLst>
        </pc:graphicFrameChg>
        <pc:graphicFrameChg chg="add mod">
          <ac:chgData name="Alexander Graening" userId="c6019d98b9ab27ae" providerId="LiveId" clId="{EF8826E2-FE74-4E21-9F8E-42DA827BCBC5}" dt="2021-07-13T22:24:22.213" v="1750" actId="571"/>
          <ac:graphicFrameMkLst>
            <pc:docMk/>
            <pc:sldMk cId="2524560306" sldId="419"/>
            <ac:graphicFrameMk id="57" creationId="{E471711D-199A-4C5D-9EFB-E53631880C4A}"/>
          </ac:graphicFrameMkLst>
        </pc:graphicFrameChg>
        <pc:graphicFrameChg chg="add mod">
          <ac:chgData name="Alexander Graening" userId="c6019d98b9ab27ae" providerId="LiveId" clId="{EF8826E2-FE74-4E21-9F8E-42DA827BCBC5}" dt="2021-07-13T22:24:22.213" v="1750" actId="571"/>
          <ac:graphicFrameMkLst>
            <pc:docMk/>
            <pc:sldMk cId="2524560306" sldId="419"/>
            <ac:graphicFrameMk id="58" creationId="{B6B5D3A6-8D6B-4438-9E57-24AA1AEB52C6}"/>
          </ac:graphicFrameMkLst>
        </pc:graphicFrameChg>
        <pc:graphicFrameChg chg="add mod">
          <ac:chgData name="Alexander Graening" userId="c6019d98b9ab27ae" providerId="LiveId" clId="{EF8826E2-FE74-4E21-9F8E-42DA827BCBC5}" dt="2021-07-13T22:24:22.213" v="1750" actId="571"/>
          <ac:graphicFrameMkLst>
            <pc:docMk/>
            <pc:sldMk cId="2524560306" sldId="419"/>
            <ac:graphicFrameMk id="59" creationId="{CEA57DE2-831B-4F73-95E7-EBB77E62E6FF}"/>
          </ac:graphicFrameMkLst>
        </pc:graphicFrameChg>
        <pc:graphicFrameChg chg="add mod">
          <ac:chgData name="Alexander Graening" userId="c6019d98b9ab27ae" providerId="LiveId" clId="{EF8826E2-FE74-4E21-9F8E-42DA827BCBC5}" dt="2021-07-13T22:59:41.733" v="2619" actId="1076"/>
          <ac:graphicFrameMkLst>
            <pc:docMk/>
            <pc:sldMk cId="2524560306" sldId="419"/>
            <ac:graphicFrameMk id="71" creationId="{C42A8FD4-6354-459E-9EC9-DE9C1B57F960}"/>
          </ac:graphicFrameMkLst>
        </pc:graphicFrameChg>
        <pc:graphicFrameChg chg="add mod">
          <ac:chgData name="Alexander Graening" userId="c6019d98b9ab27ae" providerId="LiveId" clId="{EF8826E2-FE74-4E21-9F8E-42DA827BCBC5}" dt="2021-07-13T22:59:41.733" v="2619" actId="1076"/>
          <ac:graphicFrameMkLst>
            <pc:docMk/>
            <pc:sldMk cId="2524560306" sldId="419"/>
            <ac:graphicFrameMk id="72" creationId="{C54C11AC-3837-4065-88C2-12B4AB96DD5F}"/>
          </ac:graphicFrameMkLst>
        </pc:graphicFrameChg>
        <pc:graphicFrameChg chg="add mod">
          <ac:chgData name="Alexander Graening" userId="c6019d98b9ab27ae" providerId="LiveId" clId="{EF8826E2-FE74-4E21-9F8E-42DA827BCBC5}" dt="2021-07-13T22:59:41.733" v="2619" actId="1076"/>
          <ac:graphicFrameMkLst>
            <pc:docMk/>
            <pc:sldMk cId="2524560306" sldId="419"/>
            <ac:graphicFrameMk id="73" creationId="{2BC2F8FC-AEAD-4243-A421-D77408CC2967}"/>
          </ac:graphicFrameMkLst>
        </pc:graphicFrameChg>
        <pc:graphicFrameChg chg="add mod">
          <ac:chgData name="Alexander Graening" userId="c6019d98b9ab27ae" providerId="LiveId" clId="{EF8826E2-FE74-4E21-9F8E-42DA827BCBC5}" dt="2021-07-13T22:59:41.733" v="2619" actId="1076"/>
          <ac:graphicFrameMkLst>
            <pc:docMk/>
            <pc:sldMk cId="2524560306" sldId="419"/>
            <ac:graphicFrameMk id="74" creationId="{5DED5B92-F2AC-4C21-9042-EFB017F1FC6E}"/>
          </ac:graphicFrameMkLst>
        </pc:graphicFrameChg>
        <pc:graphicFrameChg chg="add mod">
          <ac:chgData name="Alexander Graening" userId="c6019d98b9ab27ae" providerId="LiveId" clId="{EF8826E2-FE74-4E21-9F8E-42DA827BCBC5}" dt="2021-07-13T22:59:41.733" v="2619" actId="1076"/>
          <ac:graphicFrameMkLst>
            <pc:docMk/>
            <pc:sldMk cId="2524560306" sldId="419"/>
            <ac:graphicFrameMk id="75" creationId="{E1380181-F958-4653-B384-3E6A3A5F3500}"/>
          </ac:graphicFrameMkLst>
        </pc:graphicFrameChg>
        <pc:graphicFrameChg chg="add mod">
          <ac:chgData name="Alexander Graening" userId="c6019d98b9ab27ae" providerId="LiveId" clId="{EF8826E2-FE74-4E21-9F8E-42DA827BCBC5}" dt="2021-07-13T22:59:41.733" v="2619" actId="1076"/>
          <ac:graphicFrameMkLst>
            <pc:docMk/>
            <pc:sldMk cId="2524560306" sldId="419"/>
            <ac:graphicFrameMk id="76" creationId="{A2E2CEA9-86B4-4E89-BA58-D360D469CEDC}"/>
          </ac:graphicFrameMkLst>
        </pc:graphicFrameChg>
        <pc:graphicFrameChg chg="add mod">
          <ac:chgData name="Alexander Graening" userId="c6019d98b9ab27ae" providerId="LiveId" clId="{EF8826E2-FE74-4E21-9F8E-42DA827BCBC5}" dt="2021-07-13T22:59:41.733" v="2619" actId="1076"/>
          <ac:graphicFrameMkLst>
            <pc:docMk/>
            <pc:sldMk cId="2524560306" sldId="419"/>
            <ac:graphicFrameMk id="77" creationId="{9AF386D7-E894-4B0C-8C3C-B7CE92EBAB0D}"/>
          </ac:graphicFrameMkLst>
        </pc:graphicFrameChg>
        <pc:graphicFrameChg chg="add mod">
          <ac:chgData name="Alexander Graening" userId="c6019d98b9ab27ae" providerId="LiveId" clId="{EF8826E2-FE74-4E21-9F8E-42DA827BCBC5}" dt="2021-07-13T22:59:41.733" v="2619" actId="1076"/>
          <ac:graphicFrameMkLst>
            <pc:docMk/>
            <pc:sldMk cId="2524560306" sldId="419"/>
            <ac:graphicFrameMk id="78" creationId="{B2C1BE66-A1D9-4EE0-B970-4E744B7E41DC}"/>
          </ac:graphicFrameMkLst>
        </pc:graphicFrameChg>
        <pc:picChg chg="add del">
          <ac:chgData name="Alexander Graening" userId="c6019d98b9ab27ae" providerId="LiveId" clId="{EF8826E2-FE74-4E21-9F8E-42DA827BCBC5}" dt="2021-07-13T22:59:03.604" v="2612" actId="22"/>
          <ac:picMkLst>
            <pc:docMk/>
            <pc:sldMk cId="2524560306" sldId="419"/>
            <ac:picMk id="10" creationId="{071FE230-5A05-48C1-A489-0ECAE66CD5F3}"/>
          </ac:picMkLst>
        </pc:picChg>
        <pc:picChg chg="add del mod">
          <ac:chgData name="Alexander Graening" userId="c6019d98b9ab27ae" providerId="LiveId" clId="{EF8826E2-FE74-4E21-9F8E-42DA827BCBC5}" dt="2021-07-13T23:00:48.471" v="2626" actId="478"/>
          <ac:picMkLst>
            <pc:docMk/>
            <pc:sldMk cId="2524560306" sldId="419"/>
            <ac:picMk id="12" creationId="{D7EF9F5E-5644-4CE2-BB47-62A416E0A36A}"/>
          </ac:picMkLst>
        </pc:picChg>
        <pc:picChg chg="add mod">
          <ac:chgData name="Alexander Graening" userId="c6019d98b9ab27ae" providerId="LiveId" clId="{EF8826E2-FE74-4E21-9F8E-42DA827BCBC5}" dt="2021-07-13T23:01:19.986" v="2631" actId="208"/>
          <ac:picMkLst>
            <pc:docMk/>
            <pc:sldMk cId="2524560306" sldId="419"/>
            <ac:picMk id="14" creationId="{F31AB8A0-C487-4DC6-8290-C74B54DEADBD}"/>
          </ac:picMkLst>
        </pc:picChg>
        <pc:picChg chg="del">
          <ac:chgData name="Alexander Graening" userId="c6019d98b9ab27ae" providerId="LiveId" clId="{EF8826E2-FE74-4E21-9F8E-42DA827BCBC5}" dt="2021-07-13T22:06:53.767" v="1647" actId="478"/>
          <ac:picMkLst>
            <pc:docMk/>
            <pc:sldMk cId="2524560306" sldId="419"/>
            <ac:picMk id="36" creationId="{00000000-0000-0000-0000-000000000000}"/>
          </ac:picMkLst>
        </pc:picChg>
        <pc:cxnChg chg="add mod">
          <ac:chgData name="Alexander Graening" userId="c6019d98b9ab27ae" providerId="LiveId" clId="{EF8826E2-FE74-4E21-9F8E-42DA827BCBC5}" dt="2021-07-13T22:59:41.733" v="2619" actId="1076"/>
          <ac:cxnSpMkLst>
            <pc:docMk/>
            <pc:sldMk cId="2524560306" sldId="419"/>
            <ac:cxnSpMk id="37" creationId="{455D7D26-D490-4F97-8734-951666DB8C60}"/>
          </ac:cxnSpMkLst>
        </pc:cxnChg>
        <pc:cxnChg chg="add mod">
          <ac:chgData name="Alexander Graening" userId="c6019d98b9ab27ae" providerId="LiveId" clId="{EF8826E2-FE74-4E21-9F8E-42DA827BCBC5}" dt="2021-07-13T22:59:41.733" v="2619" actId="1076"/>
          <ac:cxnSpMkLst>
            <pc:docMk/>
            <pc:sldMk cId="2524560306" sldId="419"/>
            <ac:cxnSpMk id="38" creationId="{8FF01CDC-963B-4504-8006-756B9A792A3B}"/>
          </ac:cxnSpMkLst>
        </pc:cxnChg>
        <pc:cxnChg chg="add mod">
          <ac:chgData name="Alexander Graening" userId="c6019d98b9ab27ae" providerId="LiveId" clId="{EF8826E2-FE74-4E21-9F8E-42DA827BCBC5}" dt="2021-07-13T22:59:41.733" v="2619" actId="1076"/>
          <ac:cxnSpMkLst>
            <pc:docMk/>
            <pc:sldMk cId="2524560306" sldId="419"/>
            <ac:cxnSpMk id="43" creationId="{E2A9897C-30F7-425D-A658-85210F3A5114}"/>
          </ac:cxnSpMkLst>
        </pc:cxnChg>
        <pc:cxnChg chg="add mod">
          <ac:chgData name="Alexander Graening" userId="c6019d98b9ab27ae" providerId="LiveId" clId="{EF8826E2-FE74-4E21-9F8E-42DA827BCBC5}" dt="2021-07-13T22:59:41.733" v="2619" actId="1076"/>
          <ac:cxnSpMkLst>
            <pc:docMk/>
            <pc:sldMk cId="2524560306" sldId="419"/>
            <ac:cxnSpMk id="44" creationId="{FFC2A73C-3498-4B22-B81F-CF9FE95274EA}"/>
          </ac:cxnSpMkLst>
        </pc:cxnChg>
        <pc:cxnChg chg="add mod">
          <ac:chgData name="Alexander Graening" userId="c6019d98b9ab27ae" providerId="LiveId" clId="{EF8826E2-FE74-4E21-9F8E-42DA827BCBC5}" dt="2021-07-13T22:59:41.733" v="2619" actId="1076"/>
          <ac:cxnSpMkLst>
            <pc:docMk/>
            <pc:sldMk cId="2524560306" sldId="419"/>
            <ac:cxnSpMk id="45" creationId="{952A05A8-5E93-4C3A-A00F-D0E39A038ECF}"/>
          </ac:cxnSpMkLst>
        </pc:cxnChg>
        <pc:cxnChg chg="add mod">
          <ac:chgData name="Alexander Graening" userId="c6019d98b9ab27ae" providerId="LiveId" clId="{EF8826E2-FE74-4E21-9F8E-42DA827BCBC5}" dt="2021-07-13T22:59:41.733" v="2619" actId="1076"/>
          <ac:cxnSpMkLst>
            <pc:docMk/>
            <pc:sldMk cId="2524560306" sldId="419"/>
            <ac:cxnSpMk id="46" creationId="{CAEC6438-9051-47C6-ACF0-1A2A51B4145B}"/>
          </ac:cxnSpMkLst>
        </pc:cxnChg>
        <pc:cxnChg chg="add mod">
          <ac:chgData name="Alexander Graening" userId="c6019d98b9ab27ae" providerId="LiveId" clId="{EF8826E2-FE74-4E21-9F8E-42DA827BCBC5}" dt="2021-07-13T22:59:41.733" v="2619" actId="1076"/>
          <ac:cxnSpMkLst>
            <pc:docMk/>
            <pc:sldMk cId="2524560306" sldId="419"/>
            <ac:cxnSpMk id="47" creationId="{D93D8872-882B-46E3-A55E-8867C8F8619E}"/>
          </ac:cxnSpMkLst>
        </pc:cxnChg>
        <pc:cxnChg chg="add mod">
          <ac:chgData name="Alexander Graening" userId="c6019d98b9ab27ae" providerId="LiveId" clId="{EF8826E2-FE74-4E21-9F8E-42DA827BCBC5}" dt="2021-07-13T22:59:41.733" v="2619" actId="1076"/>
          <ac:cxnSpMkLst>
            <pc:docMk/>
            <pc:sldMk cId="2524560306" sldId="419"/>
            <ac:cxnSpMk id="50" creationId="{DC9AD8DF-E364-4748-ADD5-2AFAC86D899C}"/>
          </ac:cxnSpMkLst>
        </pc:cxnChg>
        <pc:cxnChg chg="add mod">
          <ac:chgData name="Alexander Graening" userId="c6019d98b9ab27ae" providerId="LiveId" clId="{EF8826E2-FE74-4E21-9F8E-42DA827BCBC5}" dt="2021-07-13T22:24:22.213" v="1750" actId="571"/>
          <ac:cxnSpMkLst>
            <pc:docMk/>
            <pc:sldMk cId="2524560306" sldId="419"/>
            <ac:cxnSpMk id="60" creationId="{80D9DB9A-9C28-46C5-B249-564954B2F139}"/>
          </ac:cxnSpMkLst>
        </pc:cxnChg>
        <pc:cxnChg chg="add mod">
          <ac:chgData name="Alexander Graening" userId="c6019d98b9ab27ae" providerId="LiveId" clId="{EF8826E2-FE74-4E21-9F8E-42DA827BCBC5}" dt="2021-07-13T22:24:22.213" v="1750" actId="571"/>
          <ac:cxnSpMkLst>
            <pc:docMk/>
            <pc:sldMk cId="2524560306" sldId="419"/>
            <ac:cxnSpMk id="61" creationId="{02A39229-9D6A-42E5-9609-A15809AD6323}"/>
          </ac:cxnSpMkLst>
        </pc:cxnChg>
        <pc:cxnChg chg="add mod">
          <ac:chgData name="Alexander Graening" userId="c6019d98b9ab27ae" providerId="LiveId" clId="{EF8826E2-FE74-4E21-9F8E-42DA827BCBC5}" dt="2021-07-13T22:24:22.213" v="1750" actId="571"/>
          <ac:cxnSpMkLst>
            <pc:docMk/>
            <pc:sldMk cId="2524560306" sldId="419"/>
            <ac:cxnSpMk id="62" creationId="{DF9956AF-1295-4F47-BEA4-16119F2770DD}"/>
          </ac:cxnSpMkLst>
        </pc:cxnChg>
        <pc:cxnChg chg="add mod">
          <ac:chgData name="Alexander Graening" userId="c6019d98b9ab27ae" providerId="LiveId" clId="{EF8826E2-FE74-4E21-9F8E-42DA827BCBC5}" dt="2021-07-13T22:24:22.213" v="1750" actId="571"/>
          <ac:cxnSpMkLst>
            <pc:docMk/>
            <pc:sldMk cId="2524560306" sldId="419"/>
            <ac:cxnSpMk id="64" creationId="{5AF62C55-529A-4797-A2F9-ED545C5A8807}"/>
          </ac:cxnSpMkLst>
        </pc:cxnChg>
        <pc:cxnChg chg="add mod">
          <ac:chgData name="Alexander Graening" userId="c6019d98b9ab27ae" providerId="LiveId" clId="{EF8826E2-FE74-4E21-9F8E-42DA827BCBC5}" dt="2021-07-13T22:24:22.213" v="1750" actId="571"/>
          <ac:cxnSpMkLst>
            <pc:docMk/>
            <pc:sldMk cId="2524560306" sldId="419"/>
            <ac:cxnSpMk id="65" creationId="{5B0D446C-43F0-4110-A015-BE3877802F25}"/>
          </ac:cxnSpMkLst>
        </pc:cxnChg>
        <pc:cxnChg chg="add mod">
          <ac:chgData name="Alexander Graening" userId="c6019d98b9ab27ae" providerId="LiveId" clId="{EF8826E2-FE74-4E21-9F8E-42DA827BCBC5}" dt="2021-07-13T22:24:22.213" v="1750" actId="571"/>
          <ac:cxnSpMkLst>
            <pc:docMk/>
            <pc:sldMk cId="2524560306" sldId="419"/>
            <ac:cxnSpMk id="66" creationId="{BC895C61-4ABE-4717-9B80-CDF24F7C0AE4}"/>
          </ac:cxnSpMkLst>
        </pc:cxnChg>
        <pc:cxnChg chg="add mod">
          <ac:chgData name="Alexander Graening" userId="c6019d98b9ab27ae" providerId="LiveId" clId="{EF8826E2-FE74-4E21-9F8E-42DA827BCBC5}" dt="2021-07-13T22:24:22.213" v="1750" actId="571"/>
          <ac:cxnSpMkLst>
            <pc:docMk/>
            <pc:sldMk cId="2524560306" sldId="419"/>
            <ac:cxnSpMk id="67" creationId="{D13B5A8D-C721-4442-B47D-0CD0D39035FA}"/>
          </ac:cxnSpMkLst>
        </pc:cxnChg>
        <pc:cxnChg chg="add mod">
          <ac:chgData name="Alexander Graening" userId="c6019d98b9ab27ae" providerId="LiveId" clId="{EF8826E2-FE74-4E21-9F8E-42DA827BCBC5}" dt="2021-07-13T22:24:22.213" v="1750" actId="571"/>
          <ac:cxnSpMkLst>
            <pc:docMk/>
            <pc:sldMk cId="2524560306" sldId="419"/>
            <ac:cxnSpMk id="68" creationId="{2420F3A0-0CFA-430A-A080-00015004797F}"/>
          </ac:cxnSpMkLst>
        </pc:cxnChg>
        <pc:cxnChg chg="add mod">
          <ac:chgData name="Alexander Graening" userId="c6019d98b9ab27ae" providerId="LiveId" clId="{EF8826E2-FE74-4E21-9F8E-42DA827BCBC5}" dt="2021-07-13T22:59:41.733" v="2619" actId="1076"/>
          <ac:cxnSpMkLst>
            <pc:docMk/>
            <pc:sldMk cId="2524560306" sldId="419"/>
            <ac:cxnSpMk id="79" creationId="{2A4E4AA0-1796-49B6-9290-51F40242806C}"/>
          </ac:cxnSpMkLst>
        </pc:cxnChg>
        <pc:cxnChg chg="add del mod">
          <ac:chgData name="Alexander Graening" userId="c6019d98b9ab27ae" providerId="LiveId" clId="{EF8826E2-FE74-4E21-9F8E-42DA827BCBC5}" dt="2021-07-13T22:24:52.714" v="1754" actId="478"/>
          <ac:cxnSpMkLst>
            <pc:docMk/>
            <pc:sldMk cId="2524560306" sldId="419"/>
            <ac:cxnSpMk id="80" creationId="{69DF5078-B644-4306-B516-CD9BA3DA5819}"/>
          </ac:cxnSpMkLst>
        </pc:cxnChg>
        <pc:cxnChg chg="del mod">
          <ac:chgData name="Alexander Graening" userId="c6019d98b9ab27ae" providerId="LiveId" clId="{EF8826E2-FE74-4E21-9F8E-42DA827BCBC5}" dt="2021-07-13T22:06:51.507" v="1646" actId="478"/>
          <ac:cxnSpMkLst>
            <pc:docMk/>
            <pc:sldMk cId="2524560306" sldId="419"/>
            <ac:cxnSpMk id="84" creationId="{00000000-0000-0000-0000-000000000000}"/>
          </ac:cxnSpMkLst>
        </pc:cxnChg>
        <pc:cxnChg chg="add del mod">
          <ac:chgData name="Alexander Graening" userId="c6019d98b9ab27ae" providerId="LiveId" clId="{EF8826E2-FE74-4E21-9F8E-42DA827BCBC5}" dt="2021-07-13T22:24:54.949" v="1755" actId="478"/>
          <ac:cxnSpMkLst>
            <pc:docMk/>
            <pc:sldMk cId="2524560306" sldId="419"/>
            <ac:cxnSpMk id="85" creationId="{32D1F5A1-E6E6-46A3-9E43-C0C8509CDD70}"/>
          </ac:cxnSpMkLst>
        </pc:cxnChg>
        <pc:cxnChg chg="add del mod">
          <ac:chgData name="Alexander Graening" userId="c6019d98b9ab27ae" providerId="LiveId" clId="{EF8826E2-FE74-4E21-9F8E-42DA827BCBC5}" dt="2021-07-13T22:24:56.105" v="1756" actId="478"/>
          <ac:cxnSpMkLst>
            <pc:docMk/>
            <pc:sldMk cId="2524560306" sldId="419"/>
            <ac:cxnSpMk id="86" creationId="{0154F66F-7FB7-43B5-9FFC-B01B1A66647E}"/>
          </ac:cxnSpMkLst>
        </pc:cxnChg>
        <pc:cxnChg chg="add del mod">
          <ac:chgData name="Alexander Graening" userId="c6019d98b9ab27ae" providerId="LiveId" clId="{EF8826E2-FE74-4E21-9F8E-42DA827BCBC5}" dt="2021-07-13T22:24:56.871" v="1757" actId="478"/>
          <ac:cxnSpMkLst>
            <pc:docMk/>
            <pc:sldMk cId="2524560306" sldId="419"/>
            <ac:cxnSpMk id="87" creationId="{96101AA4-014A-49D7-88DD-C827692C2FBD}"/>
          </ac:cxnSpMkLst>
        </pc:cxnChg>
        <pc:cxnChg chg="del mod">
          <ac:chgData name="Alexander Graening" userId="c6019d98b9ab27ae" providerId="LiveId" clId="{EF8826E2-FE74-4E21-9F8E-42DA827BCBC5}" dt="2021-07-13T22:06:51.507" v="1646" actId="478"/>
          <ac:cxnSpMkLst>
            <pc:docMk/>
            <pc:sldMk cId="2524560306" sldId="419"/>
            <ac:cxnSpMk id="91" creationId="{00000000-0000-0000-0000-000000000000}"/>
          </ac:cxnSpMkLst>
        </pc:cxnChg>
        <pc:cxnChg chg="del">
          <ac:chgData name="Alexander Graening" userId="c6019d98b9ab27ae" providerId="LiveId" clId="{EF8826E2-FE74-4E21-9F8E-42DA827BCBC5}" dt="2021-07-13T22:06:51.507" v="1646" actId="478"/>
          <ac:cxnSpMkLst>
            <pc:docMk/>
            <pc:sldMk cId="2524560306" sldId="419"/>
            <ac:cxnSpMk id="92" creationId="{00000000-0000-0000-0000-000000000000}"/>
          </ac:cxnSpMkLst>
        </pc:cxnChg>
        <pc:cxnChg chg="add del mod">
          <ac:chgData name="Alexander Graening" userId="c6019d98b9ab27ae" providerId="LiveId" clId="{EF8826E2-FE74-4E21-9F8E-42DA827BCBC5}" dt="2021-07-13T22:24:58.122" v="1758" actId="478"/>
          <ac:cxnSpMkLst>
            <pc:docMk/>
            <pc:sldMk cId="2524560306" sldId="419"/>
            <ac:cxnSpMk id="93" creationId="{ECB14AC0-C5E5-400A-A0ED-5BFA50500B0A}"/>
          </ac:cxnSpMkLst>
        </pc:cxnChg>
        <pc:cxnChg chg="add del mod">
          <ac:chgData name="Alexander Graening" userId="c6019d98b9ab27ae" providerId="LiveId" clId="{EF8826E2-FE74-4E21-9F8E-42DA827BCBC5}" dt="2021-07-13T22:24:59.360" v="1759" actId="478"/>
          <ac:cxnSpMkLst>
            <pc:docMk/>
            <pc:sldMk cId="2524560306" sldId="419"/>
            <ac:cxnSpMk id="94" creationId="{99470077-CCF0-44CC-A431-CEA9C617F3FF}"/>
          </ac:cxnSpMkLst>
        </pc:cxnChg>
        <pc:cxnChg chg="add mod">
          <ac:chgData name="Alexander Graening" userId="c6019d98b9ab27ae" providerId="LiveId" clId="{EF8826E2-FE74-4E21-9F8E-42DA827BCBC5}" dt="2021-07-13T22:59:41.733" v="2619" actId="1076"/>
          <ac:cxnSpMkLst>
            <pc:docMk/>
            <pc:sldMk cId="2524560306" sldId="419"/>
            <ac:cxnSpMk id="95" creationId="{DF67C3E0-67B5-4C02-A782-5CD7781AE4B4}"/>
          </ac:cxnSpMkLst>
        </pc:cxnChg>
        <pc:cxnChg chg="add mod">
          <ac:chgData name="Alexander Graening" userId="c6019d98b9ab27ae" providerId="LiveId" clId="{EF8826E2-FE74-4E21-9F8E-42DA827BCBC5}" dt="2021-07-13T22:59:41.733" v="2619" actId="1076"/>
          <ac:cxnSpMkLst>
            <pc:docMk/>
            <pc:sldMk cId="2524560306" sldId="419"/>
            <ac:cxnSpMk id="98" creationId="{F48CED4C-7DDB-49DF-8C74-4722CC2E7F0D}"/>
          </ac:cxnSpMkLst>
        </pc:cxnChg>
        <pc:cxnChg chg="add mod">
          <ac:chgData name="Alexander Graening" userId="c6019d98b9ab27ae" providerId="LiveId" clId="{EF8826E2-FE74-4E21-9F8E-42DA827BCBC5}" dt="2021-07-13T22:59:41.733" v="2619" actId="1076"/>
          <ac:cxnSpMkLst>
            <pc:docMk/>
            <pc:sldMk cId="2524560306" sldId="419"/>
            <ac:cxnSpMk id="99" creationId="{740A99C1-8815-4488-8793-64A3B954E65A}"/>
          </ac:cxnSpMkLst>
        </pc:cxnChg>
        <pc:cxnChg chg="add mod">
          <ac:chgData name="Alexander Graening" userId="c6019d98b9ab27ae" providerId="LiveId" clId="{EF8826E2-FE74-4E21-9F8E-42DA827BCBC5}" dt="2021-07-13T22:59:41.733" v="2619" actId="1076"/>
          <ac:cxnSpMkLst>
            <pc:docMk/>
            <pc:sldMk cId="2524560306" sldId="419"/>
            <ac:cxnSpMk id="100" creationId="{3576833C-0DA6-450C-AEF4-F1E9A631C346}"/>
          </ac:cxnSpMkLst>
        </pc:cxnChg>
        <pc:cxnChg chg="add mod">
          <ac:chgData name="Alexander Graening" userId="c6019d98b9ab27ae" providerId="LiveId" clId="{EF8826E2-FE74-4E21-9F8E-42DA827BCBC5}" dt="2021-07-13T22:59:41.733" v="2619" actId="1076"/>
          <ac:cxnSpMkLst>
            <pc:docMk/>
            <pc:sldMk cId="2524560306" sldId="419"/>
            <ac:cxnSpMk id="101" creationId="{9045943A-0213-4268-A006-1B859DB50C63}"/>
          </ac:cxnSpMkLst>
        </pc:cxnChg>
        <pc:cxnChg chg="add mod">
          <ac:chgData name="Alexander Graening" userId="c6019d98b9ab27ae" providerId="LiveId" clId="{EF8826E2-FE74-4E21-9F8E-42DA827BCBC5}" dt="2021-07-13T22:59:41.733" v="2619" actId="1076"/>
          <ac:cxnSpMkLst>
            <pc:docMk/>
            <pc:sldMk cId="2524560306" sldId="419"/>
            <ac:cxnSpMk id="102" creationId="{360ED1B7-8F33-463D-BD0C-D82831D3DA0A}"/>
          </ac:cxnSpMkLst>
        </pc:cxnChg>
        <pc:cxnChg chg="add mod">
          <ac:chgData name="Alexander Graening" userId="c6019d98b9ab27ae" providerId="LiveId" clId="{EF8826E2-FE74-4E21-9F8E-42DA827BCBC5}" dt="2021-07-13T22:59:41.733" v="2619" actId="1076"/>
          <ac:cxnSpMkLst>
            <pc:docMk/>
            <pc:sldMk cId="2524560306" sldId="419"/>
            <ac:cxnSpMk id="103" creationId="{CF138FCD-E557-4B8F-BFAC-2DA751C371FE}"/>
          </ac:cxnSpMkLst>
        </pc:cxnChg>
      </pc:sldChg>
      <pc:sldChg chg="addSp delSp modSp add mod ord delAnim modAnim addCm delCm">
        <pc:chgData name="Alexander Graening" userId="c6019d98b9ab27ae" providerId="LiveId" clId="{EF8826E2-FE74-4E21-9F8E-42DA827BCBC5}" dt="2021-07-14T03:33:40.132" v="4073"/>
        <pc:sldMkLst>
          <pc:docMk/>
          <pc:sldMk cId="432734907" sldId="420"/>
        </pc:sldMkLst>
        <pc:spChg chg="del">
          <ac:chgData name="Alexander Graening" userId="c6019d98b9ab27ae" providerId="LiveId" clId="{EF8826E2-FE74-4E21-9F8E-42DA827BCBC5}" dt="2021-07-13T22:29:38.710" v="1786" actId="478"/>
          <ac:spMkLst>
            <pc:docMk/>
            <pc:sldMk cId="432734907" sldId="420"/>
            <ac:spMk id="2" creationId="{FF2CC4E4-7564-44BB-B631-E7C1716D3329}"/>
          </ac:spMkLst>
        </pc:spChg>
        <pc:spChg chg="add mod">
          <ac:chgData name="Alexander Graening" userId="c6019d98b9ab27ae" providerId="LiveId" clId="{EF8826E2-FE74-4E21-9F8E-42DA827BCBC5}" dt="2021-07-13T22:42:01.321" v="2054" actId="1076"/>
          <ac:spMkLst>
            <pc:docMk/>
            <pc:sldMk cId="432734907" sldId="420"/>
            <ac:spMk id="3" creationId="{9886E32E-DE74-4631-9A38-ACC046CAFFBD}"/>
          </ac:spMkLst>
        </pc:spChg>
        <pc:spChg chg="del">
          <ac:chgData name="Alexander Graening" userId="c6019d98b9ab27ae" providerId="LiveId" clId="{EF8826E2-FE74-4E21-9F8E-42DA827BCBC5}" dt="2021-07-13T22:29:35.915" v="1784" actId="478"/>
          <ac:spMkLst>
            <pc:docMk/>
            <pc:sldMk cId="432734907" sldId="420"/>
            <ac:spMk id="4" creationId="{00000000-0000-0000-0000-000000000000}"/>
          </ac:spMkLst>
        </pc:spChg>
        <pc:spChg chg="del">
          <ac:chgData name="Alexander Graening" userId="c6019d98b9ab27ae" providerId="LiveId" clId="{EF8826E2-FE74-4E21-9F8E-42DA827BCBC5}" dt="2021-07-13T22:29:37.853" v="1785" actId="478"/>
          <ac:spMkLst>
            <pc:docMk/>
            <pc:sldMk cId="432734907" sldId="420"/>
            <ac:spMk id="27" creationId="{FC070391-74CB-4919-B6D6-61671E6F8157}"/>
          </ac:spMkLst>
        </pc:spChg>
        <pc:spChg chg="add mod">
          <ac:chgData name="Alexander Graening" userId="c6019d98b9ab27ae" providerId="LiveId" clId="{EF8826E2-FE74-4E21-9F8E-42DA827BCBC5}" dt="2021-07-13T22:42:01.321" v="2054" actId="1076"/>
          <ac:spMkLst>
            <pc:docMk/>
            <pc:sldMk cId="432734907" sldId="420"/>
            <ac:spMk id="29" creationId="{DFFB4AC1-F483-4407-8EB0-216662072DFB}"/>
          </ac:spMkLst>
        </pc:spChg>
        <pc:spChg chg="add mod">
          <ac:chgData name="Alexander Graening" userId="c6019d98b9ab27ae" providerId="LiveId" clId="{EF8826E2-FE74-4E21-9F8E-42DA827BCBC5}" dt="2021-07-13T22:42:01.321" v="2054" actId="1076"/>
          <ac:spMkLst>
            <pc:docMk/>
            <pc:sldMk cId="432734907" sldId="420"/>
            <ac:spMk id="31" creationId="{F09C6092-8B67-48E9-ABA1-E49E87E5DEFA}"/>
          </ac:spMkLst>
        </pc:spChg>
        <pc:spChg chg="add mod">
          <ac:chgData name="Alexander Graening" userId="c6019d98b9ab27ae" providerId="LiveId" clId="{EF8826E2-FE74-4E21-9F8E-42DA827BCBC5}" dt="2021-07-13T22:42:01.321" v="2054" actId="1076"/>
          <ac:spMkLst>
            <pc:docMk/>
            <pc:sldMk cId="432734907" sldId="420"/>
            <ac:spMk id="32" creationId="{4DBEEFCD-60E4-4E08-8249-87DC9C226F81}"/>
          </ac:spMkLst>
        </pc:spChg>
        <pc:spChg chg="add mod">
          <ac:chgData name="Alexander Graening" userId="c6019d98b9ab27ae" providerId="LiveId" clId="{EF8826E2-FE74-4E21-9F8E-42DA827BCBC5}" dt="2021-07-13T22:48:31.348" v="2568" actId="20577"/>
          <ac:spMkLst>
            <pc:docMk/>
            <pc:sldMk cId="432734907" sldId="420"/>
            <ac:spMk id="33" creationId="{504D0A4E-75EB-4E4D-95D9-75FDF753DCE7}"/>
          </ac:spMkLst>
        </pc:spChg>
        <pc:spChg chg="add mod">
          <ac:chgData name="Alexander Graening" userId="c6019d98b9ab27ae" providerId="LiveId" clId="{EF8826E2-FE74-4E21-9F8E-42DA827BCBC5}" dt="2021-07-13T22:42:43.552" v="2069" actId="1036"/>
          <ac:spMkLst>
            <pc:docMk/>
            <pc:sldMk cId="432734907" sldId="420"/>
            <ac:spMk id="34" creationId="{5B03C06C-8D85-4651-8791-D80B990FB78B}"/>
          </ac:spMkLst>
        </pc:spChg>
        <pc:spChg chg="add mod">
          <ac:chgData name="Alexander Graening" userId="c6019d98b9ab27ae" providerId="LiveId" clId="{EF8826E2-FE74-4E21-9F8E-42DA827BCBC5}" dt="2021-07-13T22:42:53.078" v="2070" actId="571"/>
          <ac:spMkLst>
            <pc:docMk/>
            <pc:sldMk cId="432734907" sldId="420"/>
            <ac:spMk id="35" creationId="{F7B30C7F-4EA4-4E14-8BEF-67137BDF9BFC}"/>
          </ac:spMkLst>
        </pc:spChg>
        <pc:spChg chg="add mod">
          <ac:chgData name="Alexander Graening" userId="c6019d98b9ab27ae" providerId="LiveId" clId="{EF8826E2-FE74-4E21-9F8E-42DA827BCBC5}" dt="2021-07-14T03:31:29.477" v="4054" actId="14100"/>
          <ac:spMkLst>
            <pc:docMk/>
            <pc:sldMk cId="432734907" sldId="420"/>
            <ac:spMk id="37" creationId="{7EA59E03-CF2E-4A9A-947C-A09C143EAE94}"/>
          </ac:spMkLst>
        </pc:spChg>
        <pc:spChg chg="add mod">
          <ac:chgData name="Alexander Graening" userId="c6019d98b9ab27ae" providerId="LiveId" clId="{EF8826E2-FE74-4E21-9F8E-42DA827BCBC5}" dt="2021-07-14T03:31:38.262" v="4056" actId="14100"/>
          <ac:spMkLst>
            <pc:docMk/>
            <pc:sldMk cId="432734907" sldId="420"/>
            <ac:spMk id="38" creationId="{826D6785-D4EA-4BC3-8DE3-6BA20E810934}"/>
          </ac:spMkLst>
        </pc:spChg>
        <pc:spChg chg="del">
          <ac:chgData name="Alexander Graening" userId="c6019d98b9ab27ae" providerId="LiveId" clId="{EF8826E2-FE74-4E21-9F8E-42DA827BCBC5}" dt="2021-07-13T22:29:35.915" v="1784" actId="478"/>
          <ac:spMkLst>
            <pc:docMk/>
            <pc:sldMk cId="432734907" sldId="420"/>
            <ac:spMk id="39" creationId="{00000000-0000-0000-0000-000000000000}"/>
          </ac:spMkLst>
        </pc:spChg>
        <pc:spChg chg="del">
          <ac:chgData name="Alexander Graening" userId="c6019d98b9ab27ae" providerId="LiveId" clId="{EF8826E2-FE74-4E21-9F8E-42DA827BCBC5}" dt="2021-07-13T22:29:35.915" v="1784" actId="478"/>
          <ac:spMkLst>
            <pc:docMk/>
            <pc:sldMk cId="432734907" sldId="420"/>
            <ac:spMk id="40" creationId="{00000000-0000-0000-0000-000000000000}"/>
          </ac:spMkLst>
        </pc:spChg>
        <pc:spChg chg="del">
          <ac:chgData name="Alexander Graening" userId="c6019d98b9ab27ae" providerId="LiveId" clId="{EF8826E2-FE74-4E21-9F8E-42DA827BCBC5}" dt="2021-07-13T22:29:35.915" v="1784" actId="478"/>
          <ac:spMkLst>
            <pc:docMk/>
            <pc:sldMk cId="432734907" sldId="420"/>
            <ac:spMk id="41" creationId="{00000000-0000-0000-0000-000000000000}"/>
          </ac:spMkLst>
        </pc:spChg>
        <pc:spChg chg="del">
          <ac:chgData name="Alexander Graening" userId="c6019d98b9ab27ae" providerId="LiveId" clId="{EF8826E2-FE74-4E21-9F8E-42DA827BCBC5}" dt="2021-07-13T22:29:35.915" v="1784" actId="478"/>
          <ac:spMkLst>
            <pc:docMk/>
            <pc:sldMk cId="432734907" sldId="420"/>
            <ac:spMk id="42" creationId="{00000000-0000-0000-0000-000000000000}"/>
          </ac:spMkLst>
        </pc:spChg>
        <pc:spChg chg="add mod">
          <ac:chgData name="Alexander Graening" userId="c6019d98b9ab27ae" providerId="LiveId" clId="{EF8826E2-FE74-4E21-9F8E-42DA827BCBC5}" dt="2021-07-14T03:31:42.438" v="4058" actId="571"/>
          <ac:spMkLst>
            <pc:docMk/>
            <pc:sldMk cId="432734907" sldId="420"/>
            <ac:spMk id="44" creationId="{E3A200C6-C32A-41FD-AE1C-FCC685A8A7DE}"/>
          </ac:spMkLst>
        </pc:spChg>
        <pc:spChg chg="add mod">
          <ac:chgData name="Alexander Graening" userId="c6019d98b9ab27ae" providerId="LiveId" clId="{EF8826E2-FE74-4E21-9F8E-42DA827BCBC5}" dt="2021-07-14T03:31:47.061" v="4060" actId="571"/>
          <ac:spMkLst>
            <pc:docMk/>
            <pc:sldMk cId="432734907" sldId="420"/>
            <ac:spMk id="46" creationId="{5685C225-28D6-4087-B98D-37557B96967B}"/>
          </ac:spMkLst>
        </pc:spChg>
        <pc:spChg chg="add mod">
          <ac:chgData name="Alexander Graening" userId="c6019d98b9ab27ae" providerId="LiveId" clId="{EF8826E2-FE74-4E21-9F8E-42DA827BCBC5}" dt="2021-07-14T03:32:05.799" v="4065" actId="14100"/>
          <ac:spMkLst>
            <pc:docMk/>
            <pc:sldMk cId="432734907" sldId="420"/>
            <ac:spMk id="47" creationId="{0F9FE6A8-5F1A-4103-AA05-44CEC998732F}"/>
          </ac:spMkLst>
        </pc:spChg>
        <pc:spChg chg="del">
          <ac:chgData name="Alexander Graening" userId="c6019d98b9ab27ae" providerId="LiveId" clId="{EF8826E2-FE74-4E21-9F8E-42DA827BCBC5}" dt="2021-07-13T22:29:35.915" v="1784" actId="478"/>
          <ac:spMkLst>
            <pc:docMk/>
            <pc:sldMk cId="432734907" sldId="420"/>
            <ac:spMk id="48" creationId="{00000000-0000-0000-0000-000000000000}"/>
          </ac:spMkLst>
        </pc:spChg>
        <pc:spChg chg="del">
          <ac:chgData name="Alexander Graening" userId="c6019d98b9ab27ae" providerId="LiveId" clId="{EF8826E2-FE74-4E21-9F8E-42DA827BCBC5}" dt="2021-07-13T22:29:35.915" v="1784" actId="478"/>
          <ac:spMkLst>
            <pc:docMk/>
            <pc:sldMk cId="432734907" sldId="420"/>
            <ac:spMk id="49" creationId="{00000000-0000-0000-0000-000000000000}"/>
          </ac:spMkLst>
        </pc:spChg>
        <pc:spChg chg="add mod">
          <ac:chgData name="Alexander Graening" userId="c6019d98b9ab27ae" providerId="LiveId" clId="{EF8826E2-FE74-4E21-9F8E-42DA827BCBC5}" dt="2021-07-14T03:32:18.869" v="4066" actId="571"/>
          <ac:spMkLst>
            <pc:docMk/>
            <pc:sldMk cId="432734907" sldId="420"/>
            <ac:spMk id="50" creationId="{55A38029-7890-4234-B296-19A990ECEF2B}"/>
          </ac:spMkLst>
        </pc:spChg>
        <pc:spChg chg="add mod">
          <ac:chgData name="Alexander Graening" userId="c6019d98b9ab27ae" providerId="LiveId" clId="{EF8826E2-FE74-4E21-9F8E-42DA827BCBC5}" dt="2021-07-14T03:32:26.472" v="4068" actId="14100"/>
          <ac:spMkLst>
            <pc:docMk/>
            <pc:sldMk cId="432734907" sldId="420"/>
            <ac:spMk id="51" creationId="{37161696-E404-4E9F-BA60-67027A05DE22}"/>
          </ac:spMkLst>
        </pc:spChg>
        <pc:spChg chg="del">
          <ac:chgData name="Alexander Graening" userId="c6019d98b9ab27ae" providerId="LiveId" clId="{EF8826E2-FE74-4E21-9F8E-42DA827BCBC5}" dt="2021-07-13T22:29:35.915" v="1784" actId="478"/>
          <ac:spMkLst>
            <pc:docMk/>
            <pc:sldMk cId="432734907" sldId="420"/>
            <ac:spMk id="63" creationId="{00000000-0000-0000-0000-000000000000}"/>
          </ac:spMkLst>
        </pc:spChg>
        <pc:spChg chg="del">
          <ac:chgData name="Alexander Graening" userId="c6019d98b9ab27ae" providerId="LiveId" clId="{EF8826E2-FE74-4E21-9F8E-42DA827BCBC5}" dt="2021-07-13T22:29:35.915" v="1784" actId="478"/>
          <ac:spMkLst>
            <pc:docMk/>
            <pc:sldMk cId="432734907" sldId="420"/>
            <ac:spMk id="81" creationId="{00000000-0000-0000-0000-000000000000}"/>
          </ac:spMkLst>
        </pc:spChg>
        <pc:spChg chg="del">
          <ac:chgData name="Alexander Graening" userId="c6019d98b9ab27ae" providerId="LiveId" clId="{EF8826E2-FE74-4E21-9F8E-42DA827BCBC5}" dt="2021-07-13T22:29:35.915" v="1784" actId="478"/>
          <ac:spMkLst>
            <pc:docMk/>
            <pc:sldMk cId="432734907" sldId="420"/>
            <ac:spMk id="82" creationId="{00000000-0000-0000-0000-000000000000}"/>
          </ac:spMkLst>
        </pc:spChg>
        <pc:spChg chg="del">
          <ac:chgData name="Alexander Graening" userId="c6019d98b9ab27ae" providerId="LiveId" clId="{EF8826E2-FE74-4E21-9F8E-42DA827BCBC5}" dt="2021-07-13T22:29:35.915" v="1784" actId="478"/>
          <ac:spMkLst>
            <pc:docMk/>
            <pc:sldMk cId="432734907" sldId="420"/>
            <ac:spMk id="83" creationId="{00000000-0000-0000-0000-000000000000}"/>
          </ac:spMkLst>
        </pc:spChg>
        <pc:spChg chg="del">
          <ac:chgData name="Alexander Graening" userId="c6019d98b9ab27ae" providerId="LiveId" clId="{EF8826E2-FE74-4E21-9F8E-42DA827BCBC5}" dt="2021-07-13T22:29:35.915" v="1784" actId="478"/>
          <ac:spMkLst>
            <pc:docMk/>
            <pc:sldMk cId="432734907" sldId="420"/>
            <ac:spMk id="88" creationId="{00000000-0000-0000-0000-000000000000}"/>
          </ac:spMkLst>
        </pc:spChg>
        <pc:spChg chg="del">
          <ac:chgData name="Alexander Graening" userId="c6019d98b9ab27ae" providerId="LiveId" clId="{EF8826E2-FE74-4E21-9F8E-42DA827BCBC5}" dt="2021-07-13T22:29:35.915" v="1784" actId="478"/>
          <ac:spMkLst>
            <pc:docMk/>
            <pc:sldMk cId="432734907" sldId="420"/>
            <ac:spMk id="89" creationId="{00000000-0000-0000-0000-000000000000}"/>
          </ac:spMkLst>
        </pc:spChg>
        <pc:spChg chg="del">
          <ac:chgData name="Alexander Graening" userId="c6019d98b9ab27ae" providerId="LiveId" clId="{EF8826E2-FE74-4E21-9F8E-42DA827BCBC5}" dt="2021-07-13T22:29:35.915" v="1784" actId="478"/>
          <ac:spMkLst>
            <pc:docMk/>
            <pc:sldMk cId="432734907" sldId="420"/>
            <ac:spMk id="90" creationId="{00000000-0000-0000-0000-000000000000}"/>
          </ac:spMkLst>
        </pc:spChg>
        <pc:spChg chg="mod">
          <ac:chgData name="Alexander Graening" userId="c6019d98b9ab27ae" providerId="LiveId" clId="{EF8826E2-FE74-4E21-9F8E-42DA827BCBC5}" dt="2021-07-13T22:49:14.026" v="2590" actId="20577"/>
          <ac:spMkLst>
            <pc:docMk/>
            <pc:sldMk cId="432734907" sldId="420"/>
            <ac:spMk id="156" creationId="{00000000-0000-0000-0000-000000000000}"/>
          </ac:spMkLst>
        </pc:spChg>
        <pc:spChg chg="del">
          <ac:chgData name="Alexander Graening" userId="c6019d98b9ab27ae" providerId="LiveId" clId="{EF8826E2-FE74-4E21-9F8E-42DA827BCBC5}" dt="2021-07-13T22:29:35.915" v="1784" actId="478"/>
          <ac:spMkLst>
            <pc:docMk/>
            <pc:sldMk cId="432734907" sldId="420"/>
            <ac:spMk id="4096" creationId="{00000000-0000-0000-0000-000000000000}"/>
          </ac:spMkLst>
        </pc:spChg>
        <pc:spChg chg="del">
          <ac:chgData name="Alexander Graening" userId="c6019d98b9ab27ae" providerId="LiveId" clId="{EF8826E2-FE74-4E21-9F8E-42DA827BCBC5}" dt="2021-07-13T22:29:35.915" v="1784" actId="478"/>
          <ac:spMkLst>
            <pc:docMk/>
            <pc:sldMk cId="432734907" sldId="420"/>
            <ac:spMk id="4097" creationId="{00000000-0000-0000-0000-000000000000}"/>
          </ac:spMkLst>
        </pc:spChg>
        <pc:spChg chg="del">
          <ac:chgData name="Alexander Graening" userId="c6019d98b9ab27ae" providerId="LiveId" clId="{EF8826E2-FE74-4E21-9F8E-42DA827BCBC5}" dt="2021-07-13T22:29:35.915" v="1784" actId="478"/>
          <ac:spMkLst>
            <pc:docMk/>
            <pc:sldMk cId="432734907" sldId="420"/>
            <ac:spMk id="10245" creationId="{00000000-0000-0000-0000-000000000000}"/>
          </ac:spMkLst>
        </pc:spChg>
        <pc:spChg chg="del">
          <ac:chgData name="Alexander Graening" userId="c6019d98b9ab27ae" providerId="LiveId" clId="{EF8826E2-FE74-4E21-9F8E-42DA827BCBC5}" dt="2021-07-13T22:29:35.915" v="1784" actId="478"/>
          <ac:spMkLst>
            <pc:docMk/>
            <pc:sldMk cId="432734907" sldId="420"/>
            <ac:spMk id="10246" creationId="{00000000-0000-0000-0000-000000000000}"/>
          </ac:spMkLst>
        </pc:spChg>
        <pc:picChg chg="del">
          <ac:chgData name="Alexander Graening" userId="c6019d98b9ab27ae" providerId="LiveId" clId="{EF8826E2-FE74-4E21-9F8E-42DA827BCBC5}" dt="2021-07-13T22:37:47.665" v="1879" actId="478"/>
          <ac:picMkLst>
            <pc:docMk/>
            <pc:sldMk cId="432734907" sldId="420"/>
            <ac:picMk id="30" creationId="{71D64469-91DA-43CA-9712-15D349583E4A}"/>
          </ac:picMkLst>
        </pc:picChg>
        <pc:picChg chg="mod ord">
          <ac:chgData name="Alexander Graening" userId="c6019d98b9ab27ae" providerId="LiveId" clId="{EF8826E2-FE74-4E21-9F8E-42DA827BCBC5}" dt="2021-07-14T03:31:56.687" v="4063" actId="1076"/>
          <ac:picMkLst>
            <pc:docMk/>
            <pc:sldMk cId="432734907" sldId="420"/>
            <ac:picMk id="36" creationId="{00000000-0000-0000-0000-000000000000}"/>
          </ac:picMkLst>
        </pc:picChg>
        <pc:picChg chg="add mod">
          <ac:chgData name="Alexander Graening" userId="c6019d98b9ab27ae" providerId="LiveId" clId="{EF8826E2-FE74-4E21-9F8E-42DA827BCBC5}" dt="2021-07-14T03:31:42.438" v="4058" actId="571"/>
          <ac:picMkLst>
            <pc:docMk/>
            <pc:sldMk cId="432734907" sldId="420"/>
            <ac:picMk id="43" creationId="{65D14601-F0E5-4F1B-AD86-BAAFD295BEEF}"/>
          </ac:picMkLst>
        </pc:picChg>
        <pc:picChg chg="add mod">
          <ac:chgData name="Alexander Graening" userId="c6019d98b9ab27ae" providerId="LiveId" clId="{EF8826E2-FE74-4E21-9F8E-42DA827BCBC5}" dt="2021-07-14T03:31:47.061" v="4060" actId="571"/>
          <ac:picMkLst>
            <pc:docMk/>
            <pc:sldMk cId="432734907" sldId="420"/>
            <ac:picMk id="45" creationId="{C64F2B63-D9E6-40ED-BD3F-02C8CFA5C846}"/>
          </ac:picMkLst>
        </pc:picChg>
        <pc:cxnChg chg="del mod">
          <ac:chgData name="Alexander Graening" userId="c6019d98b9ab27ae" providerId="LiveId" clId="{EF8826E2-FE74-4E21-9F8E-42DA827BCBC5}" dt="2021-07-13T22:29:35.915" v="1784" actId="478"/>
          <ac:cxnSpMkLst>
            <pc:docMk/>
            <pc:sldMk cId="432734907" sldId="420"/>
            <ac:cxnSpMk id="84" creationId="{00000000-0000-0000-0000-000000000000}"/>
          </ac:cxnSpMkLst>
        </pc:cxnChg>
        <pc:cxnChg chg="del mod">
          <ac:chgData name="Alexander Graening" userId="c6019d98b9ab27ae" providerId="LiveId" clId="{EF8826E2-FE74-4E21-9F8E-42DA827BCBC5}" dt="2021-07-13T22:29:35.915" v="1784" actId="478"/>
          <ac:cxnSpMkLst>
            <pc:docMk/>
            <pc:sldMk cId="432734907" sldId="420"/>
            <ac:cxnSpMk id="91" creationId="{00000000-0000-0000-0000-000000000000}"/>
          </ac:cxnSpMkLst>
        </pc:cxnChg>
        <pc:cxnChg chg="del">
          <ac:chgData name="Alexander Graening" userId="c6019d98b9ab27ae" providerId="LiveId" clId="{EF8826E2-FE74-4E21-9F8E-42DA827BCBC5}" dt="2021-07-13T22:29:35.915" v="1784" actId="478"/>
          <ac:cxnSpMkLst>
            <pc:docMk/>
            <pc:sldMk cId="432734907" sldId="420"/>
            <ac:cxnSpMk id="92" creationId="{00000000-0000-0000-0000-000000000000}"/>
          </ac:cxnSpMkLst>
        </pc:cxnChg>
      </pc:sldChg>
      <pc:sldChg chg="addSp delSp modSp add mod ord delAnim modAnim">
        <pc:chgData name="Alexander Graening" userId="c6019d98b9ab27ae" providerId="LiveId" clId="{EF8826E2-FE74-4E21-9F8E-42DA827BCBC5}" dt="2021-07-14T03:13:51.908" v="4042" actId="20577"/>
        <pc:sldMkLst>
          <pc:docMk/>
          <pc:sldMk cId="265047146" sldId="421"/>
        </pc:sldMkLst>
        <pc:spChg chg="del">
          <ac:chgData name="Alexander Graening" userId="c6019d98b9ab27ae" providerId="LiveId" clId="{EF8826E2-FE74-4E21-9F8E-42DA827BCBC5}" dt="2021-07-13T23:05:17.124" v="2688" actId="478"/>
          <ac:spMkLst>
            <pc:docMk/>
            <pc:sldMk cId="265047146" sldId="421"/>
            <ac:spMk id="3" creationId="{00000000-0000-0000-0000-000000000000}"/>
          </ac:spMkLst>
        </pc:spChg>
        <pc:spChg chg="del">
          <ac:chgData name="Alexander Graening" userId="c6019d98b9ab27ae" providerId="LiveId" clId="{EF8826E2-FE74-4E21-9F8E-42DA827BCBC5}" dt="2021-07-13T23:05:17.124" v="2688" actId="478"/>
          <ac:spMkLst>
            <pc:docMk/>
            <pc:sldMk cId="265047146" sldId="421"/>
            <ac:spMk id="5" creationId="{00000000-0000-0000-0000-000000000000}"/>
          </ac:spMkLst>
        </pc:spChg>
        <pc:spChg chg="del">
          <ac:chgData name="Alexander Graening" userId="c6019d98b9ab27ae" providerId="LiveId" clId="{EF8826E2-FE74-4E21-9F8E-42DA827BCBC5}" dt="2021-07-13T23:05:17.124" v="2688" actId="478"/>
          <ac:spMkLst>
            <pc:docMk/>
            <pc:sldMk cId="265047146" sldId="421"/>
            <ac:spMk id="6" creationId="{00000000-0000-0000-0000-000000000000}"/>
          </ac:spMkLst>
        </pc:spChg>
        <pc:spChg chg="del">
          <ac:chgData name="Alexander Graening" userId="c6019d98b9ab27ae" providerId="LiveId" clId="{EF8826E2-FE74-4E21-9F8E-42DA827BCBC5}" dt="2021-07-13T23:05:17.124" v="2688" actId="478"/>
          <ac:spMkLst>
            <pc:docMk/>
            <pc:sldMk cId="265047146" sldId="421"/>
            <ac:spMk id="7" creationId="{00000000-0000-0000-0000-000000000000}"/>
          </ac:spMkLst>
        </pc:spChg>
        <pc:spChg chg="del">
          <ac:chgData name="Alexander Graening" userId="c6019d98b9ab27ae" providerId="LiveId" clId="{EF8826E2-FE74-4E21-9F8E-42DA827BCBC5}" dt="2021-07-13T23:05:17.124" v="2688" actId="478"/>
          <ac:spMkLst>
            <pc:docMk/>
            <pc:sldMk cId="265047146" sldId="421"/>
            <ac:spMk id="8" creationId="{00000000-0000-0000-0000-000000000000}"/>
          </ac:spMkLst>
        </pc:spChg>
        <pc:spChg chg="del">
          <ac:chgData name="Alexander Graening" userId="c6019d98b9ab27ae" providerId="LiveId" clId="{EF8826E2-FE74-4E21-9F8E-42DA827BCBC5}" dt="2021-07-13T23:05:17.124" v="2688" actId="478"/>
          <ac:spMkLst>
            <pc:docMk/>
            <pc:sldMk cId="265047146" sldId="421"/>
            <ac:spMk id="10" creationId="{00000000-0000-0000-0000-000000000000}"/>
          </ac:spMkLst>
        </pc:spChg>
        <pc:spChg chg="del">
          <ac:chgData name="Alexander Graening" userId="c6019d98b9ab27ae" providerId="LiveId" clId="{EF8826E2-FE74-4E21-9F8E-42DA827BCBC5}" dt="2021-07-13T23:05:17.124" v="2688" actId="478"/>
          <ac:spMkLst>
            <pc:docMk/>
            <pc:sldMk cId="265047146" sldId="421"/>
            <ac:spMk id="11" creationId="{00000000-0000-0000-0000-000000000000}"/>
          </ac:spMkLst>
        </pc:spChg>
        <pc:spChg chg="del">
          <ac:chgData name="Alexander Graening" userId="c6019d98b9ab27ae" providerId="LiveId" clId="{EF8826E2-FE74-4E21-9F8E-42DA827BCBC5}" dt="2021-07-13T23:05:17.124" v="2688" actId="478"/>
          <ac:spMkLst>
            <pc:docMk/>
            <pc:sldMk cId="265047146" sldId="421"/>
            <ac:spMk id="12" creationId="{00000000-0000-0000-0000-000000000000}"/>
          </ac:spMkLst>
        </pc:spChg>
        <pc:spChg chg="del">
          <ac:chgData name="Alexander Graening" userId="c6019d98b9ab27ae" providerId="LiveId" clId="{EF8826E2-FE74-4E21-9F8E-42DA827BCBC5}" dt="2021-07-13T23:05:17.124" v="2688" actId="478"/>
          <ac:spMkLst>
            <pc:docMk/>
            <pc:sldMk cId="265047146" sldId="421"/>
            <ac:spMk id="13" creationId="{00000000-0000-0000-0000-000000000000}"/>
          </ac:spMkLst>
        </pc:spChg>
        <pc:spChg chg="del">
          <ac:chgData name="Alexander Graening" userId="c6019d98b9ab27ae" providerId="LiveId" clId="{EF8826E2-FE74-4E21-9F8E-42DA827BCBC5}" dt="2021-07-13T23:05:17.124" v="2688" actId="478"/>
          <ac:spMkLst>
            <pc:docMk/>
            <pc:sldMk cId="265047146" sldId="421"/>
            <ac:spMk id="15" creationId="{00000000-0000-0000-0000-000000000000}"/>
          </ac:spMkLst>
        </pc:spChg>
        <pc:spChg chg="del">
          <ac:chgData name="Alexander Graening" userId="c6019d98b9ab27ae" providerId="LiveId" clId="{EF8826E2-FE74-4E21-9F8E-42DA827BCBC5}" dt="2021-07-13T23:05:17.124" v="2688" actId="478"/>
          <ac:spMkLst>
            <pc:docMk/>
            <pc:sldMk cId="265047146" sldId="421"/>
            <ac:spMk id="16" creationId="{00000000-0000-0000-0000-000000000000}"/>
          </ac:spMkLst>
        </pc:spChg>
        <pc:spChg chg="del">
          <ac:chgData name="Alexander Graening" userId="c6019d98b9ab27ae" providerId="LiveId" clId="{EF8826E2-FE74-4E21-9F8E-42DA827BCBC5}" dt="2021-07-13T23:05:17.124" v="2688" actId="478"/>
          <ac:spMkLst>
            <pc:docMk/>
            <pc:sldMk cId="265047146" sldId="421"/>
            <ac:spMk id="17" creationId="{00000000-0000-0000-0000-000000000000}"/>
          </ac:spMkLst>
        </pc:spChg>
        <pc:spChg chg="del">
          <ac:chgData name="Alexander Graening" userId="c6019d98b9ab27ae" providerId="LiveId" clId="{EF8826E2-FE74-4E21-9F8E-42DA827BCBC5}" dt="2021-07-13T23:05:17.124" v="2688" actId="478"/>
          <ac:spMkLst>
            <pc:docMk/>
            <pc:sldMk cId="265047146" sldId="421"/>
            <ac:spMk id="18" creationId="{00000000-0000-0000-0000-000000000000}"/>
          </ac:spMkLst>
        </pc:spChg>
        <pc:spChg chg="add mod">
          <ac:chgData name="Alexander Graening" userId="c6019d98b9ab27ae" providerId="LiveId" clId="{EF8826E2-FE74-4E21-9F8E-42DA827BCBC5}" dt="2021-07-14T03:13:42.950" v="4041" actId="1035"/>
          <ac:spMkLst>
            <pc:docMk/>
            <pc:sldMk cId="265047146" sldId="421"/>
            <ac:spMk id="30" creationId="{80DF0FB4-BD4D-4AFB-84A9-FA626A8F1DA5}"/>
          </ac:spMkLst>
        </pc:spChg>
        <pc:spChg chg="add mod">
          <ac:chgData name="Alexander Graening" userId="c6019d98b9ab27ae" providerId="LiveId" clId="{EF8826E2-FE74-4E21-9F8E-42DA827BCBC5}" dt="2021-07-14T03:13:42.950" v="4041" actId="1035"/>
          <ac:spMkLst>
            <pc:docMk/>
            <pc:sldMk cId="265047146" sldId="421"/>
            <ac:spMk id="31" creationId="{35AD0808-956E-4243-8C20-1B022D4281B1}"/>
          </ac:spMkLst>
        </pc:spChg>
        <pc:spChg chg="add mod">
          <ac:chgData name="Alexander Graening" userId="c6019d98b9ab27ae" providerId="LiveId" clId="{EF8826E2-FE74-4E21-9F8E-42DA827BCBC5}" dt="2021-07-14T03:13:42.950" v="4041" actId="1035"/>
          <ac:spMkLst>
            <pc:docMk/>
            <pc:sldMk cId="265047146" sldId="421"/>
            <ac:spMk id="32" creationId="{22F1C728-DDAE-409E-8073-D5EFB9C0E800}"/>
          </ac:spMkLst>
        </pc:spChg>
        <pc:spChg chg="add mod">
          <ac:chgData name="Alexander Graening" userId="c6019d98b9ab27ae" providerId="LiveId" clId="{EF8826E2-FE74-4E21-9F8E-42DA827BCBC5}" dt="2021-07-14T03:13:42.950" v="4041" actId="1035"/>
          <ac:spMkLst>
            <pc:docMk/>
            <pc:sldMk cId="265047146" sldId="421"/>
            <ac:spMk id="33" creationId="{16D997ED-B62D-478A-9DEE-D8C32FFAAA8B}"/>
          </ac:spMkLst>
        </pc:spChg>
        <pc:spChg chg="add mod">
          <ac:chgData name="Alexander Graening" userId="c6019d98b9ab27ae" providerId="LiveId" clId="{EF8826E2-FE74-4E21-9F8E-42DA827BCBC5}" dt="2021-07-14T03:13:42.950" v="4041" actId="1035"/>
          <ac:spMkLst>
            <pc:docMk/>
            <pc:sldMk cId="265047146" sldId="421"/>
            <ac:spMk id="34" creationId="{5FF9822B-E5CF-4C76-90AB-F717042C5E5F}"/>
          </ac:spMkLst>
        </pc:spChg>
        <pc:spChg chg="add mod">
          <ac:chgData name="Alexander Graening" userId="c6019d98b9ab27ae" providerId="LiveId" clId="{EF8826E2-FE74-4E21-9F8E-42DA827BCBC5}" dt="2021-07-14T03:13:42.950" v="4041" actId="1035"/>
          <ac:spMkLst>
            <pc:docMk/>
            <pc:sldMk cId="265047146" sldId="421"/>
            <ac:spMk id="35" creationId="{EAC6BFA5-5E53-4C9F-BB1A-D7B82DD2D70B}"/>
          </ac:spMkLst>
        </pc:spChg>
        <pc:spChg chg="add mod">
          <ac:chgData name="Alexander Graening" userId="c6019d98b9ab27ae" providerId="LiveId" clId="{EF8826E2-FE74-4E21-9F8E-42DA827BCBC5}" dt="2021-07-14T03:13:42.950" v="4041" actId="1035"/>
          <ac:spMkLst>
            <pc:docMk/>
            <pc:sldMk cId="265047146" sldId="421"/>
            <ac:spMk id="36" creationId="{0D6516D9-2782-4155-9323-84FD27AECA76}"/>
          </ac:spMkLst>
        </pc:spChg>
        <pc:spChg chg="add mod">
          <ac:chgData name="Alexander Graening" userId="c6019d98b9ab27ae" providerId="LiveId" clId="{EF8826E2-FE74-4E21-9F8E-42DA827BCBC5}" dt="2021-07-14T03:13:42.950" v="4041" actId="1035"/>
          <ac:spMkLst>
            <pc:docMk/>
            <pc:sldMk cId="265047146" sldId="421"/>
            <ac:spMk id="37" creationId="{44502423-79A4-43EA-A961-391C31D6CD31}"/>
          </ac:spMkLst>
        </pc:spChg>
        <pc:spChg chg="mod">
          <ac:chgData name="Alexander Graening" userId="c6019d98b9ab27ae" providerId="LiveId" clId="{EF8826E2-FE74-4E21-9F8E-42DA827BCBC5}" dt="2021-07-13T23:04:49.269" v="2686" actId="20577"/>
          <ac:spMkLst>
            <pc:docMk/>
            <pc:sldMk cId="265047146" sldId="421"/>
            <ac:spMk id="156" creationId="{00000000-0000-0000-0000-000000000000}"/>
          </ac:spMkLst>
        </pc:spChg>
        <pc:spChg chg="mod">
          <ac:chgData name="Alexander Graening" userId="c6019d98b9ab27ae" providerId="LiveId" clId="{EF8826E2-FE74-4E21-9F8E-42DA827BCBC5}" dt="2021-07-14T03:13:51.908" v="4042" actId="20577"/>
          <ac:spMkLst>
            <pc:docMk/>
            <pc:sldMk cId="265047146" sldId="421"/>
            <ac:spMk id="157" creationId="{00000000-0000-0000-0000-000000000000}"/>
          </ac:spMkLst>
        </pc:spChg>
        <pc:picChg chg="del">
          <ac:chgData name="Alexander Graening" userId="c6019d98b9ab27ae" providerId="LiveId" clId="{EF8826E2-FE74-4E21-9F8E-42DA827BCBC5}" dt="2021-07-13T23:05:13.209" v="2687" actId="478"/>
          <ac:picMkLst>
            <pc:docMk/>
            <pc:sldMk cId="265047146" sldId="421"/>
            <ac:picMk id="9220" creationId="{00000000-0000-0000-0000-000000000000}"/>
          </ac:picMkLst>
        </pc:picChg>
        <pc:cxnChg chg="del">
          <ac:chgData name="Alexander Graening" userId="c6019d98b9ab27ae" providerId="LiveId" clId="{EF8826E2-FE74-4E21-9F8E-42DA827BCBC5}" dt="2021-07-13T23:05:17.124" v="2688" actId="478"/>
          <ac:cxnSpMkLst>
            <pc:docMk/>
            <pc:sldMk cId="265047146" sldId="421"/>
            <ac:cxnSpMk id="2" creationId="{00000000-0000-0000-0000-000000000000}"/>
          </ac:cxnSpMkLst>
        </pc:cxnChg>
        <pc:cxnChg chg="del">
          <ac:chgData name="Alexander Graening" userId="c6019d98b9ab27ae" providerId="LiveId" clId="{EF8826E2-FE74-4E21-9F8E-42DA827BCBC5}" dt="2021-07-13T23:05:17.124" v="2688" actId="478"/>
          <ac:cxnSpMkLst>
            <pc:docMk/>
            <pc:sldMk cId="265047146" sldId="421"/>
            <ac:cxnSpMk id="14" creationId="{00000000-0000-0000-0000-000000000000}"/>
          </ac:cxnSpMkLst>
        </pc:cxnChg>
        <pc:cxnChg chg="del mod">
          <ac:chgData name="Alexander Graening" userId="c6019d98b9ab27ae" providerId="LiveId" clId="{EF8826E2-FE74-4E21-9F8E-42DA827BCBC5}" dt="2021-07-13T23:05:17.124" v="2688" actId="478"/>
          <ac:cxnSpMkLst>
            <pc:docMk/>
            <pc:sldMk cId="265047146" sldId="421"/>
            <ac:cxnSpMk id="19" creationId="{00000000-0000-0000-0000-000000000000}"/>
          </ac:cxnSpMkLst>
        </pc:cxnChg>
        <pc:cxnChg chg="del mod">
          <ac:chgData name="Alexander Graening" userId="c6019d98b9ab27ae" providerId="LiveId" clId="{EF8826E2-FE74-4E21-9F8E-42DA827BCBC5}" dt="2021-07-13T23:05:17.124" v="2688" actId="478"/>
          <ac:cxnSpMkLst>
            <pc:docMk/>
            <pc:sldMk cId="265047146" sldId="421"/>
            <ac:cxnSpMk id="20" creationId="{00000000-0000-0000-0000-000000000000}"/>
          </ac:cxnSpMkLst>
        </pc:cxnChg>
        <pc:cxnChg chg="del mod">
          <ac:chgData name="Alexander Graening" userId="c6019d98b9ab27ae" providerId="LiveId" clId="{EF8826E2-FE74-4E21-9F8E-42DA827BCBC5}" dt="2021-07-13T23:05:17.124" v="2688" actId="478"/>
          <ac:cxnSpMkLst>
            <pc:docMk/>
            <pc:sldMk cId="265047146" sldId="421"/>
            <ac:cxnSpMk id="21" creationId="{00000000-0000-0000-0000-000000000000}"/>
          </ac:cxnSpMkLst>
        </pc:cxnChg>
        <pc:cxnChg chg="del mod">
          <ac:chgData name="Alexander Graening" userId="c6019d98b9ab27ae" providerId="LiveId" clId="{EF8826E2-FE74-4E21-9F8E-42DA827BCBC5}" dt="2021-07-13T23:05:17.124" v="2688" actId="478"/>
          <ac:cxnSpMkLst>
            <pc:docMk/>
            <pc:sldMk cId="265047146" sldId="421"/>
            <ac:cxnSpMk id="22" creationId="{00000000-0000-0000-0000-000000000000}"/>
          </ac:cxnSpMkLst>
        </pc:cxnChg>
        <pc:cxnChg chg="del mod">
          <ac:chgData name="Alexander Graening" userId="c6019d98b9ab27ae" providerId="LiveId" clId="{EF8826E2-FE74-4E21-9F8E-42DA827BCBC5}" dt="2021-07-13T23:05:17.124" v="2688" actId="478"/>
          <ac:cxnSpMkLst>
            <pc:docMk/>
            <pc:sldMk cId="265047146" sldId="421"/>
            <ac:cxnSpMk id="23" creationId="{00000000-0000-0000-0000-000000000000}"/>
          </ac:cxnSpMkLst>
        </pc:cxnChg>
        <pc:cxnChg chg="del mod">
          <ac:chgData name="Alexander Graening" userId="c6019d98b9ab27ae" providerId="LiveId" clId="{EF8826E2-FE74-4E21-9F8E-42DA827BCBC5}" dt="2021-07-13T23:05:17.124" v="2688" actId="478"/>
          <ac:cxnSpMkLst>
            <pc:docMk/>
            <pc:sldMk cId="265047146" sldId="421"/>
            <ac:cxnSpMk id="24" creationId="{00000000-0000-0000-0000-000000000000}"/>
          </ac:cxnSpMkLst>
        </pc:cxnChg>
        <pc:cxnChg chg="del mod">
          <ac:chgData name="Alexander Graening" userId="c6019d98b9ab27ae" providerId="LiveId" clId="{EF8826E2-FE74-4E21-9F8E-42DA827BCBC5}" dt="2021-07-13T23:05:17.124" v="2688" actId="478"/>
          <ac:cxnSpMkLst>
            <pc:docMk/>
            <pc:sldMk cId="265047146" sldId="421"/>
            <ac:cxnSpMk id="25" creationId="{00000000-0000-0000-0000-000000000000}"/>
          </ac:cxnSpMkLst>
        </pc:cxnChg>
        <pc:cxnChg chg="del mod">
          <ac:chgData name="Alexander Graening" userId="c6019d98b9ab27ae" providerId="LiveId" clId="{EF8826E2-FE74-4E21-9F8E-42DA827BCBC5}" dt="2021-07-13T23:05:17.124" v="2688" actId="478"/>
          <ac:cxnSpMkLst>
            <pc:docMk/>
            <pc:sldMk cId="265047146" sldId="421"/>
            <ac:cxnSpMk id="26" creationId="{00000000-0000-0000-0000-000000000000}"/>
          </ac:cxnSpMkLst>
        </pc:cxnChg>
        <pc:cxnChg chg="del mod">
          <ac:chgData name="Alexander Graening" userId="c6019d98b9ab27ae" providerId="LiveId" clId="{EF8826E2-FE74-4E21-9F8E-42DA827BCBC5}" dt="2021-07-13T23:05:17.124" v="2688" actId="478"/>
          <ac:cxnSpMkLst>
            <pc:docMk/>
            <pc:sldMk cId="265047146" sldId="421"/>
            <ac:cxnSpMk id="27" creationId="{00000000-0000-0000-0000-000000000000}"/>
          </ac:cxnSpMkLst>
        </pc:cxnChg>
        <pc:cxnChg chg="del mod">
          <ac:chgData name="Alexander Graening" userId="c6019d98b9ab27ae" providerId="LiveId" clId="{EF8826E2-FE74-4E21-9F8E-42DA827BCBC5}" dt="2021-07-13T23:05:17.124" v="2688" actId="478"/>
          <ac:cxnSpMkLst>
            <pc:docMk/>
            <pc:sldMk cId="265047146" sldId="421"/>
            <ac:cxnSpMk id="28" creationId="{00000000-0000-0000-0000-000000000000}"/>
          </ac:cxnSpMkLst>
        </pc:cxnChg>
        <pc:cxnChg chg="add mod">
          <ac:chgData name="Alexander Graening" userId="c6019d98b9ab27ae" providerId="LiveId" clId="{EF8826E2-FE74-4E21-9F8E-42DA827BCBC5}" dt="2021-07-14T03:13:42.950" v="4041" actId="1035"/>
          <ac:cxnSpMkLst>
            <pc:docMk/>
            <pc:sldMk cId="265047146" sldId="421"/>
            <ac:cxnSpMk id="38" creationId="{2C431604-1DC0-4A75-AB77-35BFB2AE43B9}"/>
          </ac:cxnSpMkLst>
        </pc:cxnChg>
        <pc:cxnChg chg="add mod">
          <ac:chgData name="Alexander Graening" userId="c6019d98b9ab27ae" providerId="LiveId" clId="{EF8826E2-FE74-4E21-9F8E-42DA827BCBC5}" dt="2021-07-14T03:13:42.950" v="4041" actId="1035"/>
          <ac:cxnSpMkLst>
            <pc:docMk/>
            <pc:sldMk cId="265047146" sldId="421"/>
            <ac:cxnSpMk id="39" creationId="{B106B6B0-7AFC-44C1-9295-A2AAA997D0B6}"/>
          </ac:cxnSpMkLst>
        </pc:cxnChg>
        <pc:cxnChg chg="add mod">
          <ac:chgData name="Alexander Graening" userId="c6019d98b9ab27ae" providerId="LiveId" clId="{EF8826E2-FE74-4E21-9F8E-42DA827BCBC5}" dt="2021-07-14T03:13:42.950" v="4041" actId="1035"/>
          <ac:cxnSpMkLst>
            <pc:docMk/>
            <pc:sldMk cId="265047146" sldId="421"/>
            <ac:cxnSpMk id="40" creationId="{54C7E3EE-ECFA-4317-8037-333D7EB48425}"/>
          </ac:cxnSpMkLst>
        </pc:cxnChg>
        <pc:cxnChg chg="add mod">
          <ac:chgData name="Alexander Graening" userId="c6019d98b9ab27ae" providerId="LiveId" clId="{EF8826E2-FE74-4E21-9F8E-42DA827BCBC5}" dt="2021-07-14T03:13:42.950" v="4041" actId="1035"/>
          <ac:cxnSpMkLst>
            <pc:docMk/>
            <pc:sldMk cId="265047146" sldId="421"/>
            <ac:cxnSpMk id="41" creationId="{2FBD0617-7C91-416A-8719-BB0E19617FA8}"/>
          </ac:cxnSpMkLst>
        </pc:cxnChg>
        <pc:cxnChg chg="add mod">
          <ac:chgData name="Alexander Graening" userId="c6019d98b9ab27ae" providerId="LiveId" clId="{EF8826E2-FE74-4E21-9F8E-42DA827BCBC5}" dt="2021-07-14T03:13:42.950" v="4041" actId="1035"/>
          <ac:cxnSpMkLst>
            <pc:docMk/>
            <pc:sldMk cId="265047146" sldId="421"/>
            <ac:cxnSpMk id="42" creationId="{B081EB69-8524-4E14-A934-4CB9C2233744}"/>
          </ac:cxnSpMkLst>
        </pc:cxnChg>
        <pc:cxnChg chg="add mod">
          <ac:chgData name="Alexander Graening" userId="c6019d98b9ab27ae" providerId="LiveId" clId="{EF8826E2-FE74-4E21-9F8E-42DA827BCBC5}" dt="2021-07-14T03:13:42.950" v="4041" actId="1035"/>
          <ac:cxnSpMkLst>
            <pc:docMk/>
            <pc:sldMk cId="265047146" sldId="421"/>
            <ac:cxnSpMk id="43" creationId="{4B22C267-4A4C-4964-BC43-6510ED152365}"/>
          </ac:cxnSpMkLst>
        </pc:cxnChg>
        <pc:cxnChg chg="add mod">
          <ac:chgData name="Alexander Graening" userId="c6019d98b9ab27ae" providerId="LiveId" clId="{EF8826E2-FE74-4E21-9F8E-42DA827BCBC5}" dt="2021-07-14T03:13:42.950" v="4041" actId="1035"/>
          <ac:cxnSpMkLst>
            <pc:docMk/>
            <pc:sldMk cId="265047146" sldId="421"/>
            <ac:cxnSpMk id="44" creationId="{8A8E5E9F-9405-4734-83DC-40FDE6C3C724}"/>
          </ac:cxnSpMkLst>
        </pc:cxnChg>
      </pc:sldChg>
      <pc:sldChg chg="add del">
        <pc:chgData name="Alexander Graening" userId="c6019d98b9ab27ae" providerId="LiveId" clId="{EF8826E2-FE74-4E21-9F8E-42DA827BCBC5}" dt="2021-07-13T23:02:55.532" v="2654"/>
        <pc:sldMkLst>
          <pc:docMk/>
          <pc:sldMk cId="3815847310" sldId="422"/>
        </pc:sldMkLst>
      </pc:sldChg>
      <pc:sldChg chg="addSp delSp modSp new mod">
        <pc:chgData name="Alexander Graening" userId="c6019d98b9ab27ae" providerId="LiveId" clId="{EF8826E2-FE74-4E21-9F8E-42DA827BCBC5}" dt="2021-07-14T02:58:03.088" v="3618" actId="14100"/>
        <pc:sldMkLst>
          <pc:docMk/>
          <pc:sldMk cId="4116082232" sldId="422"/>
        </pc:sldMkLst>
        <pc:spChg chg="mod">
          <ac:chgData name="Alexander Graening" userId="c6019d98b9ab27ae" providerId="LiveId" clId="{EF8826E2-FE74-4E21-9F8E-42DA827BCBC5}" dt="2021-07-14T02:57:45.193" v="3613" actId="20577"/>
          <ac:spMkLst>
            <pc:docMk/>
            <pc:sldMk cId="4116082232" sldId="422"/>
            <ac:spMk id="2" creationId="{E84FC9F6-DA2A-49D1-B193-9EAA10063840}"/>
          </ac:spMkLst>
        </pc:spChg>
        <pc:spChg chg="del">
          <ac:chgData name="Alexander Graening" userId="c6019d98b9ab27ae" providerId="LiveId" clId="{EF8826E2-FE74-4E21-9F8E-42DA827BCBC5}" dt="2021-07-14T02:57:59.587" v="3617" actId="478"/>
          <ac:spMkLst>
            <pc:docMk/>
            <pc:sldMk cId="4116082232" sldId="422"/>
            <ac:spMk id="3" creationId="{479B3B6C-B023-41F8-9EB6-FFAC632C1277}"/>
          </ac:spMkLst>
        </pc:spChg>
        <pc:picChg chg="add mod">
          <ac:chgData name="Alexander Graening" userId="c6019d98b9ab27ae" providerId="LiveId" clId="{EF8826E2-FE74-4E21-9F8E-42DA827BCBC5}" dt="2021-07-14T02:58:03.088" v="3618" actId="14100"/>
          <ac:picMkLst>
            <pc:docMk/>
            <pc:sldMk cId="4116082232" sldId="422"/>
            <ac:picMk id="5" creationId="{BC1EA2CF-3319-4D85-8DD3-78FE7894E50E}"/>
          </ac:picMkLst>
        </pc:picChg>
      </pc:sldChg>
      <pc:sldChg chg="addSp delSp modSp new mod delAnim modAnim">
        <pc:chgData name="Alexander Graening" userId="c6019d98b9ab27ae" providerId="LiveId" clId="{EF8826E2-FE74-4E21-9F8E-42DA827BCBC5}" dt="2021-07-14T04:30:23.529" v="4477"/>
        <pc:sldMkLst>
          <pc:docMk/>
          <pc:sldMk cId="540383251" sldId="423"/>
        </pc:sldMkLst>
        <pc:spChg chg="mod">
          <ac:chgData name="Alexander Graening" userId="c6019d98b9ab27ae" providerId="LiveId" clId="{EF8826E2-FE74-4E21-9F8E-42DA827BCBC5}" dt="2021-07-14T02:58:26.115" v="3640" actId="20577"/>
          <ac:spMkLst>
            <pc:docMk/>
            <pc:sldMk cId="540383251" sldId="423"/>
            <ac:spMk id="2" creationId="{F84A6F78-8880-492A-AD5E-D174744E0702}"/>
          </ac:spMkLst>
        </pc:spChg>
        <pc:spChg chg="del">
          <ac:chgData name="Alexander Graening" userId="c6019d98b9ab27ae" providerId="LiveId" clId="{EF8826E2-FE74-4E21-9F8E-42DA827BCBC5}" dt="2021-07-14T02:59:18.206" v="3643" actId="478"/>
          <ac:spMkLst>
            <pc:docMk/>
            <pc:sldMk cId="540383251" sldId="423"/>
            <ac:spMk id="3" creationId="{7E762FD7-D526-4D69-A154-4C2F1D61D1F7}"/>
          </ac:spMkLst>
        </pc:spChg>
        <pc:spChg chg="add del mod">
          <ac:chgData name="Alexander Graening" userId="c6019d98b9ab27ae" providerId="LiveId" clId="{EF8826E2-FE74-4E21-9F8E-42DA827BCBC5}" dt="2021-07-14T04:00:14.746" v="4326" actId="478"/>
          <ac:spMkLst>
            <pc:docMk/>
            <pc:sldMk cId="540383251" sldId="423"/>
            <ac:spMk id="22" creationId="{0D1A4869-9B93-4734-A122-3EE145A4FE5C}"/>
          </ac:spMkLst>
        </pc:spChg>
        <pc:spChg chg="add mod">
          <ac:chgData name="Alexander Graening" userId="c6019d98b9ab27ae" providerId="LiveId" clId="{EF8826E2-FE74-4E21-9F8E-42DA827BCBC5}" dt="2021-07-14T03:45:03.174" v="4244" actId="1035"/>
          <ac:spMkLst>
            <pc:docMk/>
            <pc:sldMk cId="540383251" sldId="423"/>
            <ac:spMk id="23" creationId="{F0F8D276-CAB7-4B23-867A-90F35E544A58}"/>
          </ac:spMkLst>
        </pc:spChg>
        <pc:spChg chg="add del mod">
          <ac:chgData name="Alexander Graening" userId="c6019d98b9ab27ae" providerId="LiveId" clId="{EF8826E2-FE74-4E21-9F8E-42DA827BCBC5}" dt="2021-07-14T03:44:10.419" v="4078" actId="478"/>
          <ac:spMkLst>
            <pc:docMk/>
            <pc:sldMk cId="540383251" sldId="423"/>
            <ac:spMk id="24" creationId="{66810AC8-B071-4DBA-8862-D2E1C2817DBC}"/>
          </ac:spMkLst>
        </pc:spChg>
        <pc:spChg chg="add mod">
          <ac:chgData name="Alexander Graening" userId="c6019d98b9ab27ae" providerId="LiveId" clId="{EF8826E2-FE74-4E21-9F8E-42DA827BCBC5}" dt="2021-07-14T03:45:03.174" v="4244" actId="1035"/>
          <ac:spMkLst>
            <pc:docMk/>
            <pc:sldMk cId="540383251" sldId="423"/>
            <ac:spMk id="35" creationId="{9640607D-3A12-429E-BE41-92B131BF1E99}"/>
          </ac:spMkLst>
        </pc:spChg>
        <pc:spChg chg="add mod">
          <ac:chgData name="Alexander Graening" userId="c6019d98b9ab27ae" providerId="LiveId" clId="{EF8826E2-FE74-4E21-9F8E-42DA827BCBC5}" dt="2021-07-14T03:45:03.174" v="4244" actId="1035"/>
          <ac:spMkLst>
            <pc:docMk/>
            <pc:sldMk cId="540383251" sldId="423"/>
            <ac:spMk id="36" creationId="{0D2F1A0E-D058-45DF-AE8F-6C71657DDAF6}"/>
          </ac:spMkLst>
        </pc:spChg>
        <pc:spChg chg="add mod">
          <ac:chgData name="Alexander Graening" userId="c6019d98b9ab27ae" providerId="LiveId" clId="{EF8826E2-FE74-4E21-9F8E-42DA827BCBC5}" dt="2021-07-14T03:55:58.666" v="4296"/>
          <ac:spMkLst>
            <pc:docMk/>
            <pc:sldMk cId="540383251" sldId="423"/>
            <ac:spMk id="43" creationId="{DA83D7F1-F1EB-410F-9DBA-49A84D1BA2A3}"/>
          </ac:spMkLst>
        </pc:spChg>
        <pc:spChg chg="add mod">
          <ac:chgData name="Alexander Graening" userId="c6019d98b9ab27ae" providerId="LiveId" clId="{EF8826E2-FE74-4E21-9F8E-42DA827BCBC5}" dt="2021-07-14T03:56:28.193" v="4302" actId="571"/>
          <ac:spMkLst>
            <pc:docMk/>
            <pc:sldMk cId="540383251" sldId="423"/>
            <ac:spMk id="48" creationId="{F9E54941-6A57-4F20-BB4B-3ADB789FF17D}"/>
          </ac:spMkLst>
        </pc:spChg>
        <pc:spChg chg="add mod">
          <ac:chgData name="Alexander Graening" userId="c6019d98b9ab27ae" providerId="LiveId" clId="{EF8826E2-FE74-4E21-9F8E-42DA827BCBC5}" dt="2021-07-14T03:56:31.119" v="4303" actId="571"/>
          <ac:spMkLst>
            <pc:docMk/>
            <pc:sldMk cId="540383251" sldId="423"/>
            <ac:spMk id="50" creationId="{6A1B5027-93F2-4A24-964E-E70C47EA4A5F}"/>
          </ac:spMkLst>
        </pc:spChg>
        <pc:spChg chg="add mod">
          <ac:chgData name="Alexander Graening" userId="c6019d98b9ab27ae" providerId="LiveId" clId="{EF8826E2-FE74-4E21-9F8E-42DA827BCBC5}" dt="2021-07-14T03:56:34.215" v="4304" actId="571"/>
          <ac:spMkLst>
            <pc:docMk/>
            <pc:sldMk cId="540383251" sldId="423"/>
            <ac:spMk id="52" creationId="{9E4292E6-D9C2-4343-86CA-757B4AB6C5DF}"/>
          </ac:spMkLst>
        </pc:spChg>
        <pc:spChg chg="add mod">
          <ac:chgData name="Alexander Graening" userId="c6019d98b9ab27ae" providerId="LiveId" clId="{EF8826E2-FE74-4E21-9F8E-42DA827BCBC5}" dt="2021-07-14T03:56:38.393" v="4305" actId="571"/>
          <ac:spMkLst>
            <pc:docMk/>
            <pc:sldMk cId="540383251" sldId="423"/>
            <ac:spMk id="54" creationId="{37BD99B6-C6CA-42AF-B973-EA3FCB880E0C}"/>
          </ac:spMkLst>
        </pc:spChg>
        <pc:spChg chg="add mod">
          <ac:chgData name="Alexander Graening" userId="c6019d98b9ab27ae" providerId="LiveId" clId="{EF8826E2-FE74-4E21-9F8E-42DA827BCBC5}" dt="2021-07-14T03:56:42.599" v="4306" actId="571"/>
          <ac:spMkLst>
            <pc:docMk/>
            <pc:sldMk cId="540383251" sldId="423"/>
            <ac:spMk id="56" creationId="{57BD6A48-1FEF-4867-8767-0E181EDC17F6}"/>
          </ac:spMkLst>
        </pc:spChg>
        <pc:spChg chg="add mod">
          <ac:chgData name="Alexander Graening" userId="c6019d98b9ab27ae" providerId="LiveId" clId="{EF8826E2-FE74-4E21-9F8E-42DA827BCBC5}" dt="2021-07-14T03:56:46.680" v="4307" actId="571"/>
          <ac:spMkLst>
            <pc:docMk/>
            <pc:sldMk cId="540383251" sldId="423"/>
            <ac:spMk id="58" creationId="{6ECD15CD-4DDE-4287-B90D-F03EF7E085A8}"/>
          </ac:spMkLst>
        </pc:spChg>
        <pc:spChg chg="add del mod">
          <ac:chgData name="Alexander Graening" userId="c6019d98b9ab27ae" providerId="LiveId" clId="{EF8826E2-FE74-4E21-9F8E-42DA827BCBC5}" dt="2021-07-14T03:59:36.947" v="4325" actId="478"/>
          <ac:spMkLst>
            <pc:docMk/>
            <pc:sldMk cId="540383251" sldId="423"/>
            <ac:spMk id="60" creationId="{BC2CD5C0-A0A5-4CE4-9E0E-23B6E1B1A996}"/>
          </ac:spMkLst>
        </pc:spChg>
        <pc:graphicFrameChg chg="add mod">
          <ac:chgData name="Alexander Graening" userId="c6019d98b9ab27ae" providerId="LiveId" clId="{EF8826E2-FE74-4E21-9F8E-42DA827BCBC5}" dt="2021-07-14T03:45:03.174" v="4244" actId="1035"/>
          <ac:graphicFrameMkLst>
            <pc:docMk/>
            <pc:sldMk cId="540383251" sldId="423"/>
            <ac:graphicFrameMk id="6" creationId="{DD9AE570-6B22-4A39-AB8D-9AEC9C986AD5}"/>
          </ac:graphicFrameMkLst>
        </pc:graphicFrameChg>
        <pc:graphicFrameChg chg="add mod">
          <ac:chgData name="Alexander Graening" userId="c6019d98b9ab27ae" providerId="LiveId" clId="{EF8826E2-FE74-4E21-9F8E-42DA827BCBC5}" dt="2021-07-14T03:45:03.174" v="4244" actId="1035"/>
          <ac:graphicFrameMkLst>
            <pc:docMk/>
            <pc:sldMk cId="540383251" sldId="423"/>
            <ac:graphicFrameMk id="7" creationId="{1BE63F9B-3A63-48C4-B463-7E0D83A7990C}"/>
          </ac:graphicFrameMkLst>
        </pc:graphicFrameChg>
        <pc:graphicFrameChg chg="add mod">
          <ac:chgData name="Alexander Graening" userId="c6019d98b9ab27ae" providerId="LiveId" clId="{EF8826E2-FE74-4E21-9F8E-42DA827BCBC5}" dt="2021-07-14T03:45:03.174" v="4244" actId="1035"/>
          <ac:graphicFrameMkLst>
            <pc:docMk/>
            <pc:sldMk cId="540383251" sldId="423"/>
            <ac:graphicFrameMk id="8" creationId="{289A7254-A2E7-4C74-863E-6C1F9791DA8A}"/>
          </ac:graphicFrameMkLst>
        </pc:graphicFrameChg>
        <pc:graphicFrameChg chg="add mod">
          <ac:chgData name="Alexander Graening" userId="c6019d98b9ab27ae" providerId="LiveId" clId="{EF8826E2-FE74-4E21-9F8E-42DA827BCBC5}" dt="2021-07-14T03:45:03.174" v="4244" actId="1035"/>
          <ac:graphicFrameMkLst>
            <pc:docMk/>
            <pc:sldMk cId="540383251" sldId="423"/>
            <ac:graphicFrameMk id="9" creationId="{0BC2886C-3365-43ED-AA7A-48F133004B01}"/>
          </ac:graphicFrameMkLst>
        </pc:graphicFrameChg>
        <pc:graphicFrameChg chg="add mod">
          <ac:chgData name="Alexander Graening" userId="c6019d98b9ab27ae" providerId="LiveId" clId="{EF8826E2-FE74-4E21-9F8E-42DA827BCBC5}" dt="2021-07-14T03:45:03.174" v="4244" actId="1035"/>
          <ac:graphicFrameMkLst>
            <pc:docMk/>
            <pc:sldMk cId="540383251" sldId="423"/>
            <ac:graphicFrameMk id="10" creationId="{674F5A6F-25A5-479D-9503-8E8263160D14}"/>
          </ac:graphicFrameMkLst>
        </pc:graphicFrameChg>
        <pc:graphicFrameChg chg="add mod">
          <ac:chgData name="Alexander Graening" userId="c6019d98b9ab27ae" providerId="LiveId" clId="{EF8826E2-FE74-4E21-9F8E-42DA827BCBC5}" dt="2021-07-14T03:45:03.174" v="4244" actId="1035"/>
          <ac:graphicFrameMkLst>
            <pc:docMk/>
            <pc:sldMk cId="540383251" sldId="423"/>
            <ac:graphicFrameMk id="11" creationId="{282B84C6-00FB-429D-A566-1F676D1844A1}"/>
          </ac:graphicFrameMkLst>
        </pc:graphicFrameChg>
        <pc:graphicFrameChg chg="add mod">
          <ac:chgData name="Alexander Graening" userId="c6019d98b9ab27ae" providerId="LiveId" clId="{EF8826E2-FE74-4E21-9F8E-42DA827BCBC5}" dt="2021-07-14T03:45:03.174" v="4244" actId="1035"/>
          <ac:graphicFrameMkLst>
            <pc:docMk/>
            <pc:sldMk cId="540383251" sldId="423"/>
            <ac:graphicFrameMk id="12" creationId="{7224C9B1-A0BA-45DD-B57F-B821E0D1C229}"/>
          </ac:graphicFrameMkLst>
        </pc:graphicFrameChg>
        <pc:graphicFrameChg chg="add mod">
          <ac:chgData name="Alexander Graening" userId="c6019d98b9ab27ae" providerId="LiveId" clId="{EF8826E2-FE74-4E21-9F8E-42DA827BCBC5}" dt="2021-07-14T03:45:03.174" v="4244" actId="1035"/>
          <ac:graphicFrameMkLst>
            <pc:docMk/>
            <pc:sldMk cId="540383251" sldId="423"/>
            <ac:graphicFrameMk id="13" creationId="{82B1C6C1-8543-49C0-BCC8-AE6D872DB796}"/>
          </ac:graphicFrameMkLst>
        </pc:graphicFrameChg>
        <pc:graphicFrameChg chg="add del mod">
          <ac:chgData name="Alexander Graening" userId="c6019d98b9ab27ae" providerId="LiveId" clId="{EF8826E2-FE74-4E21-9F8E-42DA827BCBC5}" dt="2021-07-14T03:44:18.458" v="4079" actId="478"/>
          <ac:graphicFrameMkLst>
            <pc:docMk/>
            <pc:sldMk cId="540383251" sldId="423"/>
            <ac:graphicFrameMk id="25" creationId="{393A8BC6-3462-4F47-9560-90E24C731DB9}"/>
          </ac:graphicFrameMkLst>
        </pc:graphicFrameChg>
        <pc:graphicFrameChg chg="add del mod">
          <ac:chgData name="Alexander Graening" userId="c6019d98b9ab27ae" providerId="LiveId" clId="{EF8826E2-FE74-4E21-9F8E-42DA827BCBC5}" dt="2021-07-14T03:44:22.410" v="4080" actId="478"/>
          <ac:graphicFrameMkLst>
            <pc:docMk/>
            <pc:sldMk cId="540383251" sldId="423"/>
            <ac:graphicFrameMk id="26" creationId="{5E555A6F-A750-44D8-884A-F980221382B0}"/>
          </ac:graphicFrameMkLst>
        </pc:graphicFrameChg>
        <pc:graphicFrameChg chg="add del mod">
          <ac:chgData name="Alexander Graening" userId="c6019d98b9ab27ae" providerId="LiveId" clId="{EF8826E2-FE74-4E21-9F8E-42DA827BCBC5}" dt="2021-07-14T03:44:26.832" v="4081" actId="478"/>
          <ac:graphicFrameMkLst>
            <pc:docMk/>
            <pc:sldMk cId="540383251" sldId="423"/>
            <ac:graphicFrameMk id="27" creationId="{7DE58D88-5FB3-452D-852E-99F415D4179C}"/>
          </ac:graphicFrameMkLst>
        </pc:graphicFrameChg>
        <pc:graphicFrameChg chg="add del mod">
          <ac:chgData name="Alexander Graening" userId="c6019d98b9ab27ae" providerId="LiveId" clId="{EF8826E2-FE74-4E21-9F8E-42DA827BCBC5}" dt="2021-07-14T03:44:28.749" v="4082" actId="478"/>
          <ac:graphicFrameMkLst>
            <pc:docMk/>
            <pc:sldMk cId="540383251" sldId="423"/>
            <ac:graphicFrameMk id="28" creationId="{D87DA751-CD50-45AD-B51E-3C6737541386}"/>
          </ac:graphicFrameMkLst>
        </pc:graphicFrameChg>
        <pc:graphicFrameChg chg="add del mod">
          <ac:chgData name="Alexander Graening" userId="c6019d98b9ab27ae" providerId="LiveId" clId="{EF8826E2-FE74-4E21-9F8E-42DA827BCBC5}" dt="2021-07-14T03:44:30.038" v="4083" actId="478"/>
          <ac:graphicFrameMkLst>
            <pc:docMk/>
            <pc:sldMk cId="540383251" sldId="423"/>
            <ac:graphicFrameMk id="29" creationId="{9A35E0CE-CDF9-4812-9BA7-F1BD16E671AB}"/>
          </ac:graphicFrameMkLst>
        </pc:graphicFrameChg>
        <pc:graphicFrameChg chg="add del mod">
          <ac:chgData name="Alexander Graening" userId="c6019d98b9ab27ae" providerId="LiveId" clId="{EF8826E2-FE74-4E21-9F8E-42DA827BCBC5}" dt="2021-07-14T03:44:31.563" v="4084" actId="478"/>
          <ac:graphicFrameMkLst>
            <pc:docMk/>
            <pc:sldMk cId="540383251" sldId="423"/>
            <ac:graphicFrameMk id="30" creationId="{2A16B8FA-306B-4FB5-B915-1115F1C10560}"/>
          </ac:graphicFrameMkLst>
        </pc:graphicFrameChg>
        <pc:graphicFrameChg chg="add del mod">
          <ac:chgData name="Alexander Graening" userId="c6019d98b9ab27ae" providerId="LiveId" clId="{EF8826E2-FE74-4E21-9F8E-42DA827BCBC5}" dt="2021-07-14T03:44:32.854" v="4085" actId="478"/>
          <ac:graphicFrameMkLst>
            <pc:docMk/>
            <pc:sldMk cId="540383251" sldId="423"/>
            <ac:graphicFrameMk id="31" creationId="{CA99500D-8976-4A40-AB47-9C8E98CC350F}"/>
          </ac:graphicFrameMkLst>
        </pc:graphicFrameChg>
        <pc:graphicFrameChg chg="add del mod">
          <ac:chgData name="Alexander Graening" userId="c6019d98b9ab27ae" providerId="LiveId" clId="{EF8826E2-FE74-4E21-9F8E-42DA827BCBC5}" dt="2021-07-14T03:44:33.900" v="4086" actId="478"/>
          <ac:graphicFrameMkLst>
            <pc:docMk/>
            <pc:sldMk cId="540383251" sldId="423"/>
            <ac:graphicFrameMk id="32" creationId="{F754C90D-9AF8-418C-B5D8-50E7789CEB75}"/>
          </ac:graphicFrameMkLst>
        </pc:graphicFrameChg>
        <pc:picChg chg="add mod">
          <ac:chgData name="Alexander Graening" userId="c6019d98b9ab27ae" providerId="LiveId" clId="{EF8826E2-FE74-4E21-9F8E-42DA827BCBC5}" dt="2021-07-14T03:43:37.795" v="4075" actId="1076"/>
          <ac:picMkLst>
            <pc:docMk/>
            <pc:sldMk cId="540383251" sldId="423"/>
            <ac:picMk id="5" creationId="{EDB72095-0C26-4AB3-87E1-2AB84F68A88E}"/>
          </ac:picMkLst>
        </pc:picChg>
        <pc:cxnChg chg="add mod">
          <ac:chgData name="Alexander Graening" userId="c6019d98b9ab27ae" providerId="LiveId" clId="{EF8826E2-FE74-4E21-9F8E-42DA827BCBC5}" dt="2021-07-14T03:45:03.174" v="4244" actId="1035"/>
          <ac:cxnSpMkLst>
            <pc:docMk/>
            <pc:sldMk cId="540383251" sldId="423"/>
            <ac:cxnSpMk id="14" creationId="{DBD9E121-50F4-4ED3-825A-D358D841F047}"/>
          </ac:cxnSpMkLst>
        </pc:cxnChg>
        <pc:cxnChg chg="add mod">
          <ac:chgData name="Alexander Graening" userId="c6019d98b9ab27ae" providerId="LiveId" clId="{EF8826E2-FE74-4E21-9F8E-42DA827BCBC5}" dt="2021-07-14T03:45:03.174" v="4244" actId="1035"/>
          <ac:cxnSpMkLst>
            <pc:docMk/>
            <pc:sldMk cId="540383251" sldId="423"/>
            <ac:cxnSpMk id="15" creationId="{3FBFC28C-0FD8-4079-B4F5-31DB272D4975}"/>
          </ac:cxnSpMkLst>
        </pc:cxnChg>
        <pc:cxnChg chg="add mod">
          <ac:chgData name="Alexander Graening" userId="c6019d98b9ab27ae" providerId="LiveId" clId="{EF8826E2-FE74-4E21-9F8E-42DA827BCBC5}" dt="2021-07-14T03:45:03.174" v="4244" actId="1035"/>
          <ac:cxnSpMkLst>
            <pc:docMk/>
            <pc:sldMk cId="540383251" sldId="423"/>
            <ac:cxnSpMk id="16" creationId="{FC89733C-80ED-4574-8AAB-559D23291445}"/>
          </ac:cxnSpMkLst>
        </pc:cxnChg>
        <pc:cxnChg chg="add mod">
          <ac:chgData name="Alexander Graening" userId="c6019d98b9ab27ae" providerId="LiveId" clId="{EF8826E2-FE74-4E21-9F8E-42DA827BCBC5}" dt="2021-07-14T03:45:03.174" v="4244" actId="1035"/>
          <ac:cxnSpMkLst>
            <pc:docMk/>
            <pc:sldMk cId="540383251" sldId="423"/>
            <ac:cxnSpMk id="17" creationId="{7DC022FA-CAC9-456F-B8DF-AAC913EF02A8}"/>
          </ac:cxnSpMkLst>
        </pc:cxnChg>
        <pc:cxnChg chg="add mod">
          <ac:chgData name="Alexander Graening" userId="c6019d98b9ab27ae" providerId="LiveId" clId="{EF8826E2-FE74-4E21-9F8E-42DA827BCBC5}" dt="2021-07-14T03:45:03.174" v="4244" actId="1035"/>
          <ac:cxnSpMkLst>
            <pc:docMk/>
            <pc:sldMk cId="540383251" sldId="423"/>
            <ac:cxnSpMk id="18" creationId="{5502B55A-40DE-4AE8-B89C-3D9B595B3F95}"/>
          </ac:cxnSpMkLst>
        </pc:cxnChg>
        <pc:cxnChg chg="add mod">
          <ac:chgData name="Alexander Graening" userId="c6019d98b9ab27ae" providerId="LiveId" clId="{EF8826E2-FE74-4E21-9F8E-42DA827BCBC5}" dt="2021-07-14T03:45:03.174" v="4244" actId="1035"/>
          <ac:cxnSpMkLst>
            <pc:docMk/>
            <pc:sldMk cId="540383251" sldId="423"/>
            <ac:cxnSpMk id="19" creationId="{D2ED7516-64A3-4CEB-9FB7-E6E4EF67218B}"/>
          </ac:cxnSpMkLst>
        </pc:cxnChg>
        <pc:cxnChg chg="add mod">
          <ac:chgData name="Alexander Graening" userId="c6019d98b9ab27ae" providerId="LiveId" clId="{EF8826E2-FE74-4E21-9F8E-42DA827BCBC5}" dt="2021-07-14T03:45:03.174" v="4244" actId="1035"/>
          <ac:cxnSpMkLst>
            <pc:docMk/>
            <pc:sldMk cId="540383251" sldId="423"/>
            <ac:cxnSpMk id="20" creationId="{E1D62BCE-9A06-4298-B7FC-FFA76493C67D}"/>
          </ac:cxnSpMkLst>
        </pc:cxnChg>
        <pc:cxnChg chg="add mod">
          <ac:chgData name="Alexander Graening" userId="c6019d98b9ab27ae" providerId="LiveId" clId="{EF8826E2-FE74-4E21-9F8E-42DA827BCBC5}" dt="2021-07-14T03:45:03.174" v="4244" actId="1035"/>
          <ac:cxnSpMkLst>
            <pc:docMk/>
            <pc:sldMk cId="540383251" sldId="423"/>
            <ac:cxnSpMk id="21" creationId="{767BE2B2-A825-434B-BD51-7EBCF0862FC8}"/>
          </ac:cxnSpMkLst>
        </pc:cxnChg>
        <pc:cxnChg chg="add mod">
          <ac:chgData name="Alexander Graening" userId="c6019d98b9ab27ae" providerId="LiveId" clId="{EF8826E2-FE74-4E21-9F8E-42DA827BCBC5}" dt="2021-07-14T03:45:03.174" v="4244" actId="1035"/>
          <ac:cxnSpMkLst>
            <pc:docMk/>
            <pc:sldMk cId="540383251" sldId="423"/>
            <ac:cxnSpMk id="33" creationId="{1131FBED-6FA5-4A68-AE62-0520ECBAF7FF}"/>
          </ac:cxnSpMkLst>
        </pc:cxnChg>
        <pc:cxnChg chg="add mod">
          <ac:chgData name="Alexander Graening" userId="c6019d98b9ab27ae" providerId="LiveId" clId="{EF8826E2-FE74-4E21-9F8E-42DA827BCBC5}" dt="2021-07-14T03:45:03.174" v="4244" actId="1035"/>
          <ac:cxnSpMkLst>
            <pc:docMk/>
            <pc:sldMk cId="540383251" sldId="423"/>
            <ac:cxnSpMk id="34" creationId="{5446CF6D-E929-49A7-9051-5F88389BDDC8}"/>
          </ac:cxnSpMkLst>
        </pc:cxnChg>
        <pc:cxnChg chg="add mod">
          <ac:chgData name="Alexander Graening" userId="c6019d98b9ab27ae" providerId="LiveId" clId="{EF8826E2-FE74-4E21-9F8E-42DA827BCBC5}" dt="2021-07-14T03:45:03.174" v="4244" actId="1035"/>
          <ac:cxnSpMkLst>
            <pc:docMk/>
            <pc:sldMk cId="540383251" sldId="423"/>
            <ac:cxnSpMk id="37" creationId="{5F605801-8BEB-4B34-8B5A-0BE8A52A9A5B}"/>
          </ac:cxnSpMkLst>
        </pc:cxnChg>
        <pc:cxnChg chg="add mod">
          <ac:chgData name="Alexander Graening" userId="c6019d98b9ab27ae" providerId="LiveId" clId="{EF8826E2-FE74-4E21-9F8E-42DA827BCBC5}" dt="2021-07-14T03:45:03.174" v="4244" actId="1035"/>
          <ac:cxnSpMkLst>
            <pc:docMk/>
            <pc:sldMk cId="540383251" sldId="423"/>
            <ac:cxnSpMk id="38" creationId="{B2DB36B0-98EB-4504-A0E5-78B5EB130C6A}"/>
          </ac:cxnSpMkLst>
        </pc:cxnChg>
        <pc:cxnChg chg="add mod">
          <ac:chgData name="Alexander Graening" userId="c6019d98b9ab27ae" providerId="LiveId" clId="{EF8826E2-FE74-4E21-9F8E-42DA827BCBC5}" dt="2021-07-14T03:45:03.174" v="4244" actId="1035"/>
          <ac:cxnSpMkLst>
            <pc:docMk/>
            <pc:sldMk cId="540383251" sldId="423"/>
            <ac:cxnSpMk id="39" creationId="{0146EC24-9C74-4DBF-A187-F4F4709AE422}"/>
          </ac:cxnSpMkLst>
        </pc:cxnChg>
        <pc:cxnChg chg="add mod">
          <ac:chgData name="Alexander Graening" userId="c6019d98b9ab27ae" providerId="LiveId" clId="{EF8826E2-FE74-4E21-9F8E-42DA827BCBC5}" dt="2021-07-14T03:45:03.174" v="4244" actId="1035"/>
          <ac:cxnSpMkLst>
            <pc:docMk/>
            <pc:sldMk cId="540383251" sldId="423"/>
            <ac:cxnSpMk id="40" creationId="{F590E167-B8E0-4570-9778-CA66F3D3A2E1}"/>
          </ac:cxnSpMkLst>
        </pc:cxnChg>
        <pc:cxnChg chg="add mod">
          <ac:chgData name="Alexander Graening" userId="c6019d98b9ab27ae" providerId="LiveId" clId="{EF8826E2-FE74-4E21-9F8E-42DA827BCBC5}" dt="2021-07-14T03:45:03.174" v="4244" actId="1035"/>
          <ac:cxnSpMkLst>
            <pc:docMk/>
            <pc:sldMk cId="540383251" sldId="423"/>
            <ac:cxnSpMk id="41" creationId="{8F247CC5-4E12-4793-8DAB-24D3AAB8E42B}"/>
          </ac:cxnSpMkLst>
        </pc:cxnChg>
        <pc:cxnChg chg="add mod">
          <ac:chgData name="Alexander Graening" userId="c6019d98b9ab27ae" providerId="LiveId" clId="{EF8826E2-FE74-4E21-9F8E-42DA827BCBC5}" dt="2021-07-14T03:45:03.174" v="4244" actId="1035"/>
          <ac:cxnSpMkLst>
            <pc:docMk/>
            <pc:sldMk cId="540383251" sldId="423"/>
            <ac:cxnSpMk id="42" creationId="{1AF08B80-F5FE-4408-A545-9FD619A31D00}"/>
          </ac:cxnSpMkLst>
        </pc:cxnChg>
        <pc:cxnChg chg="add del mod">
          <ac:chgData name="Alexander Graening" userId="c6019d98b9ab27ae" providerId="LiveId" clId="{EF8826E2-FE74-4E21-9F8E-42DA827BCBC5}" dt="2021-07-14T04:00:14.746" v="4326" actId="478"/>
          <ac:cxnSpMkLst>
            <pc:docMk/>
            <pc:sldMk cId="540383251" sldId="423"/>
            <ac:cxnSpMk id="44" creationId="{B96C6080-E7DB-44EE-8BB3-285EB977CB50}"/>
          </ac:cxnSpMkLst>
        </pc:cxnChg>
        <pc:cxnChg chg="add mod">
          <ac:chgData name="Alexander Graening" userId="c6019d98b9ab27ae" providerId="LiveId" clId="{EF8826E2-FE74-4E21-9F8E-42DA827BCBC5}" dt="2021-07-14T03:56:28.193" v="4302" actId="571"/>
          <ac:cxnSpMkLst>
            <pc:docMk/>
            <pc:sldMk cId="540383251" sldId="423"/>
            <ac:cxnSpMk id="49" creationId="{9540B6F2-006B-4609-A224-F6857F306CA6}"/>
          </ac:cxnSpMkLst>
        </pc:cxnChg>
        <pc:cxnChg chg="add mod">
          <ac:chgData name="Alexander Graening" userId="c6019d98b9ab27ae" providerId="LiveId" clId="{EF8826E2-FE74-4E21-9F8E-42DA827BCBC5}" dt="2021-07-14T03:56:31.119" v="4303" actId="571"/>
          <ac:cxnSpMkLst>
            <pc:docMk/>
            <pc:sldMk cId="540383251" sldId="423"/>
            <ac:cxnSpMk id="51" creationId="{1777E741-2376-4419-A9A2-272857CF4402}"/>
          </ac:cxnSpMkLst>
        </pc:cxnChg>
        <pc:cxnChg chg="add mod">
          <ac:chgData name="Alexander Graening" userId="c6019d98b9ab27ae" providerId="LiveId" clId="{EF8826E2-FE74-4E21-9F8E-42DA827BCBC5}" dt="2021-07-14T03:56:34.215" v="4304" actId="571"/>
          <ac:cxnSpMkLst>
            <pc:docMk/>
            <pc:sldMk cId="540383251" sldId="423"/>
            <ac:cxnSpMk id="53" creationId="{02272F1B-83A6-4142-A3E4-7FABCA00F8CD}"/>
          </ac:cxnSpMkLst>
        </pc:cxnChg>
        <pc:cxnChg chg="add mod">
          <ac:chgData name="Alexander Graening" userId="c6019d98b9ab27ae" providerId="LiveId" clId="{EF8826E2-FE74-4E21-9F8E-42DA827BCBC5}" dt="2021-07-14T03:56:38.393" v="4305" actId="571"/>
          <ac:cxnSpMkLst>
            <pc:docMk/>
            <pc:sldMk cId="540383251" sldId="423"/>
            <ac:cxnSpMk id="55" creationId="{FCBD9B6C-1379-4317-B55A-46DA0E569C27}"/>
          </ac:cxnSpMkLst>
        </pc:cxnChg>
        <pc:cxnChg chg="add mod">
          <ac:chgData name="Alexander Graening" userId="c6019d98b9ab27ae" providerId="LiveId" clId="{EF8826E2-FE74-4E21-9F8E-42DA827BCBC5}" dt="2021-07-14T03:56:42.599" v="4306" actId="571"/>
          <ac:cxnSpMkLst>
            <pc:docMk/>
            <pc:sldMk cId="540383251" sldId="423"/>
            <ac:cxnSpMk id="57" creationId="{6ECED9B3-0685-497B-A338-74EF34EB8124}"/>
          </ac:cxnSpMkLst>
        </pc:cxnChg>
        <pc:cxnChg chg="add mod">
          <ac:chgData name="Alexander Graening" userId="c6019d98b9ab27ae" providerId="LiveId" clId="{EF8826E2-FE74-4E21-9F8E-42DA827BCBC5}" dt="2021-07-14T03:56:46.680" v="4307" actId="571"/>
          <ac:cxnSpMkLst>
            <pc:docMk/>
            <pc:sldMk cId="540383251" sldId="423"/>
            <ac:cxnSpMk id="59" creationId="{940B0096-CCA3-401F-ABCB-898C7F825938}"/>
          </ac:cxnSpMkLst>
        </pc:cxnChg>
        <pc:cxnChg chg="add del mod">
          <ac:chgData name="Alexander Graening" userId="c6019d98b9ab27ae" providerId="LiveId" clId="{EF8826E2-FE74-4E21-9F8E-42DA827BCBC5}" dt="2021-07-14T03:59:34.252" v="4324" actId="478"/>
          <ac:cxnSpMkLst>
            <pc:docMk/>
            <pc:sldMk cId="540383251" sldId="423"/>
            <ac:cxnSpMk id="61" creationId="{21873D42-8508-4566-872E-36D0AB00335E}"/>
          </ac:cxnSpMkLst>
        </pc:cxnChg>
        <pc:cxnChg chg="add del mod">
          <ac:chgData name="Alexander Graening" userId="c6019d98b9ab27ae" providerId="LiveId" clId="{EF8826E2-FE74-4E21-9F8E-42DA827BCBC5}" dt="2021-07-14T04:04:49.947" v="4361" actId="478"/>
          <ac:cxnSpMkLst>
            <pc:docMk/>
            <pc:sldMk cId="540383251" sldId="423"/>
            <ac:cxnSpMk id="62" creationId="{4975DC11-FC68-49CF-ACC2-C3C50204067E}"/>
          </ac:cxnSpMkLst>
        </pc:cxnChg>
        <pc:cxnChg chg="add del mod">
          <ac:chgData name="Alexander Graening" userId="c6019d98b9ab27ae" providerId="LiveId" clId="{EF8826E2-FE74-4E21-9F8E-42DA827BCBC5}" dt="2021-07-14T04:04:49.947" v="4361" actId="478"/>
          <ac:cxnSpMkLst>
            <pc:docMk/>
            <pc:sldMk cId="540383251" sldId="423"/>
            <ac:cxnSpMk id="65" creationId="{95AE41C2-2544-4E25-9623-717B9260A30C}"/>
          </ac:cxnSpMkLst>
        </pc:cxnChg>
        <pc:cxnChg chg="add del mod">
          <ac:chgData name="Alexander Graening" userId="c6019d98b9ab27ae" providerId="LiveId" clId="{EF8826E2-FE74-4E21-9F8E-42DA827BCBC5}" dt="2021-07-14T04:04:49.947" v="4361" actId="478"/>
          <ac:cxnSpMkLst>
            <pc:docMk/>
            <pc:sldMk cId="540383251" sldId="423"/>
            <ac:cxnSpMk id="66" creationId="{DEEF40EB-C1E7-4BD1-BE9B-7FFD88927550}"/>
          </ac:cxnSpMkLst>
        </pc:cxnChg>
        <pc:cxnChg chg="add del mod">
          <ac:chgData name="Alexander Graening" userId="c6019d98b9ab27ae" providerId="LiveId" clId="{EF8826E2-FE74-4E21-9F8E-42DA827BCBC5}" dt="2021-07-14T04:04:49.947" v="4361" actId="478"/>
          <ac:cxnSpMkLst>
            <pc:docMk/>
            <pc:sldMk cId="540383251" sldId="423"/>
            <ac:cxnSpMk id="67" creationId="{067698DF-5CE0-42F6-A93A-BAEFF1E70423}"/>
          </ac:cxnSpMkLst>
        </pc:cxnChg>
        <pc:cxnChg chg="add del mod">
          <ac:chgData name="Alexander Graening" userId="c6019d98b9ab27ae" providerId="LiveId" clId="{EF8826E2-FE74-4E21-9F8E-42DA827BCBC5}" dt="2021-07-14T04:04:49.947" v="4361" actId="478"/>
          <ac:cxnSpMkLst>
            <pc:docMk/>
            <pc:sldMk cId="540383251" sldId="423"/>
            <ac:cxnSpMk id="68" creationId="{90D2FC3C-9279-461C-9BF3-6E55EEFAC7DD}"/>
          </ac:cxnSpMkLst>
        </pc:cxnChg>
        <pc:cxnChg chg="add del mod">
          <ac:chgData name="Alexander Graening" userId="c6019d98b9ab27ae" providerId="LiveId" clId="{EF8826E2-FE74-4E21-9F8E-42DA827BCBC5}" dt="2021-07-14T04:04:49.947" v="4361" actId="478"/>
          <ac:cxnSpMkLst>
            <pc:docMk/>
            <pc:sldMk cId="540383251" sldId="423"/>
            <ac:cxnSpMk id="69" creationId="{2B3B443E-57DC-485F-9F6D-81FCB533999A}"/>
          </ac:cxnSpMkLst>
        </pc:cxnChg>
        <pc:cxnChg chg="add del mod">
          <ac:chgData name="Alexander Graening" userId="c6019d98b9ab27ae" providerId="LiveId" clId="{EF8826E2-FE74-4E21-9F8E-42DA827BCBC5}" dt="2021-07-14T04:04:49.947" v="4361" actId="478"/>
          <ac:cxnSpMkLst>
            <pc:docMk/>
            <pc:sldMk cId="540383251" sldId="423"/>
            <ac:cxnSpMk id="70" creationId="{0204C25D-5D59-4E77-A357-2CD05E66108A}"/>
          </ac:cxnSpMkLst>
        </pc:cxnChg>
        <pc:cxnChg chg="add del mod">
          <ac:chgData name="Alexander Graening" userId="c6019d98b9ab27ae" providerId="LiveId" clId="{EF8826E2-FE74-4E21-9F8E-42DA827BCBC5}" dt="2021-07-14T04:04:49.947" v="4361" actId="478"/>
          <ac:cxnSpMkLst>
            <pc:docMk/>
            <pc:sldMk cId="540383251" sldId="423"/>
            <ac:cxnSpMk id="71" creationId="{3D46DFAD-4132-4232-9373-33757D59FAC8}"/>
          </ac:cxnSpMkLst>
        </pc:cxnChg>
        <pc:cxnChg chg="add mod">
          <ac:chgData name="Alexander Graening" userId="c6019d98b9ab27ae" providerId="LiveId" clId="{EF8826E2-FE74-4E21-9F8E-42DA827BCBC5}" dt="2021-07-14T04:09:55.830" v="4398" actId="1076"/>
          <ac:cxnSpMkLst>
            <pc:docMk/>
            <pc:sldMk cId="540383251" sldId="423"/>
            <ac:cxnSpMk id="72" creationId="{AB74711A-1E82-48CE-AE96-C589707751A3}"/>
          </ac:cxnSpMkLst>
        </pc:cxnChg>
        <pc:cxnChg chg="add mod">
          <ac:chgData name="Alexander Graening" userId="c6019d98b9ab27ae" providerId="LiveId" clId="{EF8826E2-FE74-4E21-9F8E-42DA827BCBC5}" dt="2021-07-14T04:09:55.830" v="4398" actId="1076"/>
          <ac:cxnSpMkLst>
            <pc:docMk/>
            <pc:sldMk cId="540383251" sldId="423"/>
            <ac:cxnSpMk id="76" creationId="{CB0D4C34-38A1-4E1F-B886-1E75E0E94E4A}"/>
          </ac:cxnSpMkLst>
        </pc:cxnChg>
        <pc:cxnChg chg="add mod">
          <ac:chgData name="Alexander Graening" userId="c6019d98b9ab27ae" providerId="LiveId" clId="{EF8826E2-FE74-4E21-9F8E-42DA827BCBC5}" dt="2021-07-14T04:10:18.994" v="4399" actId="571"/>
          <ac:cxnSpMkLst>
            <pc:docMk/>
            <pc:sldMk cId="540383251" sldId="423"/>
            <ac:cxnSpMk id="77" creationId="{533118FE-6917-46E6-9042-5143B6DE2947}"/>
          </ac:cxnSpMkLst>
        </pc:cxnChg>
        <pc:cxnChg chg="add mod">
          <ac:chgData name="Alexander Graening" userId="c6019d98b9ab27ae" providerId="LiveId" clId="{EF8826E2-FE74-4E21-9F8E-42DA827BCBC5}" dt="2021-07-14T04:10:18.994" v="4399" actId="571"/>
          <ac:cxnSpMkLst>
            <pc:docMk/>
            <pc:sldMk cId="540383251" sldId="423"/>
            <ac:cxnSpMk id="78" creationId="{80BC5787-1A6F-4250-88AC-A848D8D2D8D4}"/>
          </ac:cxnSpMkLst>
        </pc:cxnChg>
        <pc:cxnChg chg="add mod">
          <ac:chgData name="Alexander Graening" userId="c6019d98b9ab27ae" providerId="LiveId" clId="{EF8826E2-FE74-4E21-9F8E-42DA827BCBC5}" dt="2021-07-14T04:10:23.908" v="4401" actId="1076"/>
          <ac:cxnSpMkLst>
            <pc:docMk/>
            <pc:sldMk cId="540383251" sldId="423"/>
            <ac:cxnSpMk id="79" creationId="{568D6B73-4662-4A93-92B7-8B2EB49DD403}"/>
          </ac:cxnSpMkLst>
        </pc:cxnChg>
        <pc:cxnChg chg="add mod">
          <ac:chgData name="Alexander Graening" userId="c6019d98b9ab27ae" providerId="LiveId" clId="{EF8826E2-FE74-4E21-9F8E-42DA827BCBC5}" dt="2021-07-14T04:10:23.908" v="4401" actId="1076"/>
          <ac:cxnSpMkLst>
            <pc:docMk/>
            <pc:sldMk cId="540383251" sldId="423"/>
            <ac:cxnSpMk id="80" creationId="{6E648690-5DED-41AB-A78E-B79A242FDD02}"/>
          </ac:cxnSpMkLst>
        </pc:cxnChg>
        <pc:cxnChg chg="add mod">
          <ac:chgData name="Alexander Graening" userId="c6019d98b9ab27ae" providerId="LiveId" clId="{EF8826E2-FE74-4E21-9F8E-42DA827BCBC5}" dt="2021-07-14T04:10:28.471" v="4402" actId="571"/>
          <ac:cxnSpMkLst>
            <pc:docMk/>
            <pc:sldMk cId="540383251" sldId="423"/>
            <ac:cxnSpMk id="81" creationId="{8BE4D71D-04A8-403A-BAA4-92191F09C5C1}"/>
          </ac:cxnSpMkLst>
        </pc:cxnChg>
        <pc:cxnChg chg="add mod">
          <ac:chgData name="Alexander Graening" userId="c6019d98b9ab27ae" providerId="LiveId" clId="{EF8826E2-FE74-4E21-9F8E-42DA827BCBC5}" dt="2021-07-14T04:10:28.471" v="4402" actId="571"/>
          <ac:cxnSpMkLst>
            <pc:docMk/>
            <pc:sldMk cId="540383251" sldId="423"/>
            <ac:cxnSpMk id="82" creationId="{21B62393-9121-4ABA-AC82-0F50FFF655AD}"/>
          </ac:cxnSpMkLst>
        </pc:cxnChg>
        <pc:cxnChg chg="add mod">
          <ac:chgData name="Alexander Graening" userId="c6019d98b9ab27ae" providerId="LiveId" clId="{EF8826E2-FE74-4E21-9F8E-42DA827BCBC5}" dt="2021-07-14T04:10:33.477" v="4403" actId="1076"/>
          <ac:cxnSpMkLst>
            <pc:docMk/>
            <pc:sldMk cId="540383251" sldId="423"/>
            <ac:cxnSpMk id="83" creationId="{1F5A3367-4AAC-46DC-806F-A238451C10A7}"/>
          </ac:cxnSpMkLst>
        </pc:cxnChg>
        <pc:cxnChg chg="add mod">
          <ac:chgData name="Alexander Graening" userId="c6019d98b9ab27ae" providerId="LiveId" clId="{EF8826E2-FE74-4E21-9F8E-42DA827BCBC5}" dt="2021-07-14T04:20:36.413" v="4445" actId="1076"/>
          <ac:cxnSpMkLst>
            <pc:docMk/>
            <pc:sldMk cId="540383251" sldId="423"/>
            <ac:cxnSpMk id="84" creationId="{AC6ADF21-6125-4EAE-82EB-697A9B06F379}"/>
          </ac:cxnSpMkLst>
        </pc:cxnChg>
        <pc:cxnChg chg="add mod">
          <ac:chgData name="Alexander Graening" userId="c6019d98b9ab27ae" providerId="LiveId" clId="{EF8826E2-FE74-4E21-9F8E-42DA827BCBC5}" dt="2021-07-14T04:10:36.603" v="4404" actId="1076"/>
          <ac:cxnSpMkLst>
            <pc:docMk/>
            <pc:sldMk cId="540383251" sldId="423"/>
            <ac:cxnSpMk id="85" creationId="{BB359DE6-EA04-47E0-AD88-EAB09A5597B1}"/>
          </ac:cxnSpMkLst>
        </pc:cxnChg>
        <pc:cxnChg chg="add mod">
          <ac:chgData name="Alexander Graening" userId="c6019d98b9ab27ae" providerId="LiveId" clId="{EF8826E2-FE74-4E21-9F8E-42DA827BCBC5}" dt="2021-07-14T04:10:36.603" v="4404" actId="1076"/>
          <ac:cxnSpMkLst>
            <pc:docMk/>
            <pc:sldMk cId="540383251" sldId="423"/>
            <ac:cxnSpMk id="86" creationId="{1356102A-6FA1-41DA-ABA2-E9D8C7D882E7}"/>
          </ac:cxnSpMkLst>
        </pc:cxnChg>
        <pc:cxnChg chg="add mod">
          <ac:chgData name="Alexander Graening" userId="c6019d98b9ab27ae" providerId="LiveId" clId="{EF8826E2-FE74-4E21-9F8E-42DA827BCBC5}" dt="2021-07-14T04:10:45.139" v="4406" actId="1076"/>
          <ac:cxnSpMkLst>
            <pc:docMk/>
            <pc:sldMk cId="540383251" sldId="423"/>
            <ac:cxnSpMk id="87" creationId="{EFD4ABAD-A0DC-4160-B33E-41E3D6063634}"/>
          </ac:cxnSpMkLst>
        </pc:cxnChg>
        <pc:cxnChg chg="add mod">
          <ac:chgData name="Alexander Graening" userId="c6019d98b9ab27ae" providerId="LiveId" clId="{EF8826E2-FE74-4E21-9F8E-42DA827BCBC5}" dt="2021-07-14T04:10:45.139" v="4406" actId="1076"/>
          <ac:cxnSpMkLst>
            <pc:docMk/>
            <pc:sldMk cId="540383251" sldId="423"/>
            <ac:cxnSpMk id="88" creationId="{54B463A1-27E9-4332-85EE-B85355F1DA36}"/>
          </ac:cxnSpMkLst>
        </pc:cxnChg>
        <pc:cxnChg chg="add mod">
          <ac:chgData name="Alexander Graening" userId="c6019d98b9ab27ae" providerId="LiveId" clId="{EF8826E2-FE74-4E21-9F8E-42DA827BCBC5}" dt="2021-07-14T04:10:46.989" v="4407" actId="571"/>
          <ac:cxnSpMkLst>
            <pc:docMk/>
            <pc:sldMk cId="540383251" sldId="423"/>
            <ac:cxnSpMk id="89" creationId="{FCF70942-460C-4DDC-84CD-D5D4C628A901}"/>
          </ac:cxnSpMkLst>
        </pc:cxnChg>
        <pc:cxnChg chg="add mod">
          <ac:chgData name="Alexander Graening" userId="c6019d98b9ab27ae" providerId="LiveId" clId="{EF8826E2-FE74-4E21-9F8E-42DA827BCBC5}" dt="2021-07-14T04:10:46.989" v="4407" actId="571"/>
          <ac:cxnSpMkLst>
            <pc:docMk/>
            <pc:sldMk cId="540383251" sldId="423"/>
            <ac:cxnSpMk id="90" creationId="{BDCBE8C8-74C4-40B5-AF50-1375C1EA5557}"/>
          </ac:cxnSpMkLst>
        </pc:cxnChg>
        <pc:cxnChg chg="add mod">
          <ac:chgData name="Alexander Graening" userId="c6019d98b9ab27ae" providerId="LiveId" clId="{EF8826E2-FE74-4E21-9F8E-42DA827BCBC5}" dt="2021-07-14T04:12:54.268" v="4421" actId="571"/>
          <ac:cxnSpMkLst>
            <pc:docMk/>
            <pc:sldMk cId="540383251" sldId="423"/>
            <ac:cxnSpMk id="91" creationId="{C6D9E1AC-670A-4D73-B91D-B421071074F7}"/>
          </ac:cxnSpMkLst>
        </pc:cxnChg>
        <pc:cxnChg chg="add mod">
          <ac:chgData name="Alexander Graening" userId="c6019d98b9ab27ae" providerId="LiveId" clId="{EF8826E2-FE74-4E21-9F8E-42DA827BCBC5}" dt="2021-07-14T04:12:54.268" v="4421" actId="571"/>
          <ac:cxnSpMkLst>
            <pc:docMk/>
            <pc:sldMk cId="540383251" sldId="423"/>
            <ac:cxnSpMk id="92" creationId="{6F0324EB-142E-414E-AF48-0D4DCB3C4D93}"/>
          </ac:cxnSpMkLst>
        </pc:cxnChg>
        <pc:cxnChg chg="add mod">
          <ac:chgData name="Alexander Graening" userId="c6019d98b9ab27ae" providerId="LiveId" clId="{EF8826E2-FE74-4E21-9F8E-42DA827BCBC5}" dt="2021-07-14T04:12:54.268" v="4421" actId="571"/>
          <ac:cxnSpMkLst>
            <pc:docMk/>
            <pc:sldMk cId="540383251" sldId="423"/>
            <ac:cxnSpMk id="93" creationId="{9C5E59DB-3ED7-4D24-9CDA-E344163E3367}"/>
          </ac:cxnSpMkLst>
        </pc:cxnChg>
        <pc:cxnChg chg="add mod">
          <ac:chgData name="Alexander Graening" userId="c6019d98b9ab27ae" providerId="LiveId" clId="{EF8826E2-FE74-4E21-9F8E-42DA827BCBC5}" dt="2021-07-14T04:12:54.268" v="4421" actId="571"/>
          <ac:cxnSpMkLst>
            <pc:docMk/>
            <pc:sldMk cId="540383251" sldId="423"/>
            <ac:cxnSpMk id="94" creationId="{01A23AFF-DBD4-4A3B-BDF9-50B69E5DD225}"/>
          </ac:cxnSpMkLst>
        </pc:cxnChg>
        <pc:cxnChg chg="add mod">
          <ac:chgData name="Alexander Graening" userId="c6019d98b9ab27ae" providerId="LiveId" clId="{EF8826E2-FE74-4E21-9F8E-42DA827BCBC5}" dt="2021-07-14T04:12:54.268" v="4421" actId="571"/>
          <ac:cxnSpMkLst>
            <pc:docMk/>
            <pc:sldMk cId="540383251" sldId="423"/>
            <ac:cxnSpMk id="95" creationId="{F95B42CB-1218-4CD8-A44A-E771735A2B45}"/>
          </ac:cxnSpMkLst>
        </pc:cxnChg>
        <pc:cxnChg chg="add mod">
          <ac:chgData name="Alexander Graening" userId="c6019d98b9ab27ae" providerId="LiveId" clId="{EF8826E2-FE74-4E21-9F8E-42DA827BCBC5}" dt="2021-07-14T04:12:54.268" v="4421" actId="571"/>
          <ac:cxnSpMkLst>
            <pc:docMk/>
            <pc:sldMk cId="540383251" sldId="423"/>
            <ac:cxnSpMk id="96" creationId="{266926A2-95FF-43CE-867C-6FA37F9F21EA}"/>
          </ac:cxnSpMkLst>
        </pc:cxnChg>
        <pc:cxnChg chg="add mod">
          <ac:chgData name="Alexander Graening" userId="c6019d98b9ab27ae" providerId="LiveId" clId="{EF8826E2-FE74-4E21-9F8E-42DA827BCBC5}" dt="2021-07-14T04:12:54.268" v="4421" actId="571"/>
          <ac:cxnSpMkLst>
            <pc:docMk/>
            <pc:sldMk cId="540383251" sldId="423"/>
            <ac:cxnSpMk id="97" creationId="{3098BBA0-1C05-40EC-944B-617AB10D73F4}"/>
          </ac:cxnSpMkLst>
        </pc:cxnChg>
        <pc:cxnChg chg="add mod">
          <ac:chgData name="Alexander Graening" userId="c6019d98b9ab27ae" providerId="LiveId" clId="{EF8826E2-FE74-4E21-9F8E-42DA827BCBC5}" dt="2021-07-14T04:12:54.268" v="4421" actId="571"/>
          <ac:cxnSpMkLst>
            <pc:docMk/>
            <pc:sldMk cId="540383251" sldId="423"/>
            <ac:cxnSpMk id="98" creationId="{C0DD913D-B284-46BD-86A6-8737DDDA8CB3}"/>
          </ac:cxnSpMkLst>
        </pc:cxnChg>
        <pc:cxnChg chg="add mod">
          <ac:chgData name="Alexander Graening" userId="c6019d98b9ab27ae" providerId="LiveId" clId="{EF8826E2-FE74-4E21-9F8E-42DA827BCBC5}" dt="2021-07-14T04:12:54.268" v="4421" actId="571"/>
          <ac:cxnSpMkLst>
            <pc:docMk/>
            <pc:sldMk cId="540383251" sldId="423"/>
            <ac:cxnSpMk id="99" creationId="{810E9345-EF58-42DD-BEE3-7EB2D32E63EC}"/>
          </ac:cxnSpMkLst>
        </pc:cxnChg>
        <pc:cxnChg chg="add mod">
          <ac:chgData name="Alexander Graening" userId="c6019d98b9ab27ae" providerId="LiveId" clId="{EF8826E2-FE74-4E21-9F8E-42DA827BCBC5}" dt="2021-07-14T04:12:54.268" v="4421" actId="571"/>
          <ac:cxnSpMkLst>
            <pc:docMk/>
            <pc:sldMk cId="540383251" sldId="423"/>
            <ac:cxnSpMk id="100" creationId="{57984400-8128-4307-9A1A-96A4540691C7}"/>
          </ac:cxnSpMkLst>
        </pc:cxnChg>
        <pc:cxnChg chg="add mod">
          <ac:chgData name="Alexander Graening" userId="c6019d98b9ab27ae" providerId="LiveId" clId="{EF8826E2-FE74-4E21-9F8E-42DA827BCBC5}" dt="2021-07-14T04:12:54.268" v="4421" actId="571"/>
          <ac:cxnSpMkLst>
            <pc:docMk/>
            <pc:sldMk cId="540383251" sldId="423"/>
            <ac:cxnSpMk id="101" creationId="{6E207488-1EFB-499C-93BF-34B2CADC32AD}"/>
          </ac:cxnSpMkLst>
        </pc:cxnChg>
        <pc:cxnChg chg="add mod">
          <ac:chgData name="Alexander Graening" userId="c6019d98b9ab27ae" providerId="LiveId" clId="{EF8826E2-FE74-4E21-9F8E-42DA827BCBC5}" dt="2021-07-14T04:12:53.472" v="4420" actId="571"/>
          <ac:cxnSpMkLst>
            <pc:docMk/>
            <pc:sldMk cId="540383251" sldId="423"/>
            <ac:cxnSpMk id="102" creationId="{1EF63CDC-6DF9-4868-9A56-F59192D7A350}"/>
          </ac:cxnSpMkLst>
        </pc:cxnChg>
        <pc:cxnChg chg="add mod">
          <ac:chgData name="Alexander Graening" userId="c6019d98b9ab27ae" providerId="LiveId" clId="{EF8826E2-FE74-4E21-9F8E-42DA827BCBC5}" dt="2021-07-14T04:12:53.472" v="4420" actId="571"/>
          <ac:cxnSpMkLst>
            <pc:docMk/>
            <pc:sldMk cId="540383251" sldId="423"/>
            <ac:cxnSpMk id="103" creationId="{9CA94390-F615-4A33-9E66-662242006172}"/>
          </ac:cxnSpMkLst>
        </pc:cxnChg>
        <pc:cxnChg chg="add mod">
          <ac:chgData name="Alexander Graening" userId="c6019d98b9ab27ae" providerId="LiveId" clId="{EF8826E2-FE74-4E21-9F8E-42DA827BCBC5}" dt="2021-07-14T04:12:53.472" v="4420" actId="571"/>
          <ac:cxnSpMkLst>
            <pc:docMk/>
            <pc:sldMk cId="540383251" sldId="423"/>
            <ac:cxnSpMk id="104" creationId="{D64D1E1B-645A-445F-B2D1-760ADAF9375C}"/>
          </ac:cxnSpMkLst>
        </pc:cxnChg>
        <pc:cxnChg chg="add mod">
          <ac:chgData name="Alexander Graening" userId="c6019d98b9ab27ae" providerId="LiveId" clId="{EF8826E2-FE74-4E21-9F8E-42DA827BCBC5}" dt="2021-07-14T04:12:53.472" v="4420" actId="571"/>
          <ac:cxnSpMkLst>
            <pc:docMk/>
            <pc:sldMk cId="540383251" sldId="423"/>
            <ac:cxnSpMk id="105" creationId="{646D8EFC-9EF5-4986-8F18-40032EDE4EAE}"/>
          </ac:cxnSpMkLst>
        </pc:cxnChg>
        <pc:cxnChg chg="add mod">
          <ac:chgData name="Alexander Graening" userId="c6019d98b9ab27ae" providerId="LiveId" clId="{EF8826E2-FE74-4E21-9F8E-42DA827BCBC5}" dt="2021-07-14T04:12:53.472" v="4420" actId="571"/>
          <ac:cxnSpMkLst>
            <pc:docMk/>
            <pc:sldMk cId="540383251" sldId="423"/>
            <ac:cxnSpMk id="106" creationId="{BF378B22-7AA2-41D9-806F-21AA8325E32E}"/>
          </ac:cxnSpMkLst>
        </pc:cxnChg>
        <pc:cxnChg chg="add mod">
          <ac:chgData name="Alexander Graening" userId="c6019d98b9ab27ae" providerId="LiveId" clId="{EF8826E2-FE74-4E21-9F8E-42DA827BCBC5}" dt="2021-07-14T04:12:53.472" v="4420" actId="571"/>
          <ac:cxnSpMkLst>
            <pc:docMk/>
            <pc:sldMk cId="540383251" sldId="423"/>
            <ac:cxnSpMk id="107" creationId="{C749AA38-6040-4804-8FB4-BD0C70C0C1B1}"/>
          </ac:cxnSpMkLst>
        </pc:cxnChg>
        <pc:cxnChg chg="add mod">
          <ac:chgData name="Alexander Graening" userId="c6019d98b9ab27ae" providerId="LiveId" clId="{EF8826E2-FE74-4E21-9F8E-42DA827BCBC5}" dt="2021-07-14T04:12:53.472" v="4420" actId="571"/>
          <ac:cxnSpMkLst>
            <pc:docMk/>
            <pc:sldMk cId="540383251" sldId="423"/>
            <ac:cxnSpMk id="108" creationId="{52728368-1E19-4496-880C-BA2A1020763A}"/>
          </ac:cxnSpMkLst>
        </pc:cxnChg>
        <pc:cxnChg chg="add mod">
          <ac:chgData name="Alexander Graening" userId="c6019d98b9ab27ae" providerId="LiveId" clId="{EF8826E2-FE74-4E21-9F8E-42DA827BCBC5}" dt="2021-07-14T04:12:53.472" v="4420" actId="571"/>
          <ac:cxnSpMkLst>
            <pc:docMk/>
            <pc:sldMk cId="540383251" sldId="423"/>
            <ac:cxnSpMk id="109" creationId="{F37E21D7-B928-4482-995C-838CDF03D744}"/>
          </ac:cxnSpMkLst>
        </pc:cxnChg>
        <pc:cxnChg chg="add mod">
          <ac:chgData name="Alexander Graening" userId="c6019d98b9ab27ae" providerId="LiveId" clId="{EF8826E2-FE74-4E21-9F8E-42DA827BCBC5}" dt="2021-07-14T04:12:53.472" v="4420" actId="571"/>
          <ac:cxnSpMkLst>
            <pc:docMk/>
            <pc:sldMk cId="540383251" sldId="423"/>
            <ac:cxnSpMk id="110" creationId="{8D8167D1-D2D0-42D7-AAEE-29DFFBFB056D}"/>
          </ac:cxnSpMkLst>
        </pc:cxnChg>
        <pc:cxnChg chg="add mod">
          <ac:chgData name="Alexander Graening" userId="c6019d98b9ab27ae" providerId="LiveId" clId="{EF8826E2-FE74-4E21-9F8E-42DA827BCBC5}" dt="2021-07-14T04:12:53.472" v="4420" actId="571"/>
          <ac:cxnSpMkLst>
            <pc:docMk/>
            <pc:sldMk cId="540383251" sldId="423"/>
            <ac:cxnSpMk id="111" creationId="{8E2504A9-F22A-403C-B1B5-156F3446552D}"/>
          </ac:cxnSpMkLst>
        </pc:cxnChg>
        <pc:cxnChg chg="add mod">
          <ac:chgData name="Alexander Graening" userId="c6019d98b9ab27ae" providerId="LiveId" clId="{EF8826E2-FE74-4E21-9F8E-42DA827BCBC5}" dt="2021-07-14T04:12:53.472" v="4420" actId="571"/>
          <ac:cxnSpMkLst>
            <pc:docMk/>
            <pc:sldMk cId="540383251" sldId="423"/>
            <ac:cxnSpMk id="112" creationId="{DCBA3014-ED64-4BC2-87BA-8296777E0790}"/>
          </ac:cxnSpMkLst>
        </pc:cxnChg>
        <pc:cxnChg chg="add mod">
          <ac:chgData name="Alexander Graening" userId="c6019d98b9ab27ae" providerId="LiveId" clId="{EF8826E2-FE74-4E21-9F8E-42DA827BCBC5}" dt="2021-07-14T04:12:53.472" v="4420" actId="571"/>
          <ac:cxnSpMkLst>
            <pc:docMk/>
            <pc:sldMk cId="540383251" sldId="423"/>
            <ac:cxnSpMk id="113" creationId="{DA91F583-0477-41CD-9D62-51694A30139B}"/>
          </ac:cxnSpMkLst>
        </pc:cxnChg>
        <pc:cxnChg chg="add mod">
          <ac:chgData name="Alexander Graening" userId="c6019d98b9ab27ae" providerId="LiveId" clId="{EF8826E2-FE74-4E21-9F8E-42DA827BCBC5}" dt="2021-07-14T04:12:53.472" v="4420" actId="571"/>
          <ac:cxnSpMkLst>
            <pc:docMk/>
            <pc:sldMk cId="540383251" sldId="423"/>
            <ac:cxnSpMk id="114" creationId="{37675091-A923-478D-86A4-30BB31F5CF5D}"/>
          </ac:cxnSpMkLst>
        </pc:cxnChg>
      </pc:sldChg>
      <pc:sldChg chg="add">
        <pc:chgData name="Alexander Graening" userId="c6019d98b9ab27ae" providerId="LiveId" clId="{EF8826E2-FE74-4E21-9F8E-42DA827BCBC5}" dt="2021-07-14T03:26:34.556" v="4047"/>
        <pc:sldMkLst>
          <pc:docMk/>
          <pc:sldMk cId="3166152903" sldId="424"/>
        </pc:sldMkLst>
      </pc:sldChg>
      <pc:sldMasterChg chg="delSldLayout">
        <pc:chgData name="Alexander Graening" userId="c6019d98b9ab27ae" providerId="LiveId" clId="{EF8826E2-FE74-4E21-9F8E-42DA827BCBC5}" dt="2021-07-13T20:22:08.886" v="536" actId="47"/>
        <pc:sldMasterMkLst>
          <pc:docMk/>
          <pc:sldMasterMk cId="0" sldId="2147483660"/>
        </pc:sldMasterMkLst>
        <pc:sldLayoutChg chg="del">
          <pc:chgData name="Alexander Graening" userId="c6019d98b9ab27ae" providerId="LiveId" clId="{EF8826E2-FE74-4E21-9F8E-42DA827BCBC5}" dt="2021-07-13T20:22:08.886" v="536" actId="47"/>
          <pc:sldLayoutMkLst>
            <pc:docMk/>
            <pc:sldMasterMk cId="0" sldId="2147483660"/>
            <pc:sldLayoutMk cId="0" sldId="214748366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77853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9727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53386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44355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72397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22455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6845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3953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1132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/>
          </a:p>
        </p:txBody>
      </p:sp>
      <p:sp>
        <p:nvSpPr>
          <p:cNvPr id="484" name="Shape 4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0" name="Shape 5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0819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12</a:t>
            </a:fld>
            <a:endParaRPr lang="en-US" sz="1200" b="0" i="0" u="none" strike="noStrike" cap="none">
              <a:solidFill>
                <a:srgbClr val="000000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274507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44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571500" y="5016500"/>
            <a:ext cx="11861799" cy="473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44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 rot="5400000">
            <a:off x="4133850" y="1454150"/>
            <a:ext cx="4737100" cy="1186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 rot="5400000">
            <a:off x="6073775" y="3394074"/>
            <a:ext cx="9753599" cy="29654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 rot="5400000">
            <a:off x="66675" y="504824"/>
            <a:ext cx="9753599" cy="8743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172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1861799" cy="742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66700" marR="0" lvl="0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609600" marR="0" lvl="1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1054100" marR="0" lvl="2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498600" marR="0" lvl="3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943100" marR="0" lvl="4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400300" marR="0" lvl="5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857500" marR="0" lvl="6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314700" marR="0" lvl="7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771900" marR="0" lvl="8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172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5854700" cy="742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66700" marR="0" lvl="0" indent="-88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609600" marR="0" lvl="1" indent="-114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1054100" marR="0" lvl="2" indent="-139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498600" marR="0" lvl="3" indent="-152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943100" marR="0" lvl="4" indent="-152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400300" marR="0" lvl="5" indent="-152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857500" marR="0" lvl="6" indent="-152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314700" marR="0" lvl="7" indent="-152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771900" marR="0" lvl="8" indent="-152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2"/>
          </p:nvPr>
        </p:nvSpPr>
        <p:spPr>
          <a:xfrm>
            <a:off x="6578600" y="2324100"/>
            <a:ext cx="5854700" cy="742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66700" marR="0" lvl="0" indent="-88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609600" marR="0" lvl="1" indent="-114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1054100" marR="0" lvl="2" indent="-139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498600" marR="0" lvl="3" indent="-152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943100" marR="0" lvl="4" indent="-152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400300" marR="0" lvl="5" indent="-152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857500" marR="0" lvl="6" indent="-152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314700" marR="0" lvl="7" indent="-152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771900" marR="0" lvl="8" indent="-152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650875" y="390525"/>
            <a:ext cx="11703050" cy="162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50875" y="2182813"/>
            <a:ext cx="5745162" cy="9096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24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20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18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650875" y="3092450"/>
            <a:ext cx="5745162" cy="5619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66700" marR="0" lvl="0" indent="-114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609600" marR="0" lvl="1" indent="-139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1054100" marR="0" lvl="2" indent="-152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498600" marR="0" lvl="3" indent="-165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943100" marR="0" lvl="4" indent="-165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400300" marR="0" lvl="5" indent="-165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857500" marR="0" lvl="6" indent="-165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314700" marR="0" lvl="7" indent="-165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771900" marR="0" lvl="8" indent="-165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3"/>
          </p:nvPr>
        </p:nvSpPr>
        <p:spPr>
          <a:xfrm>
            <a:off x="6605588" y="2182813"/>
            <a:ext cx="5748336" cy="9096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24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20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18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4"/>
          </p:nvPr>
        </p:nvSpPr>
        <p:spPr>
          <a:xfrm>
            <a:off x="6605588" y="3092450"/>
            <a:ext cx="5748336" cy="5619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66700" marR="0" lvl="0" indent="-114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609600" marR="0" lvl="1" indent="-139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1054100" marR="0" lvl="2" indent="-152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498600" marR="0" lvl="3" indent="-165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943100" marR="0" lvl="4" indent="-165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400300" marR="0" lvl="5" indent="-165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857500" marR="0" lvl="6" indent="-165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314700" marR="0" lvl="7" indent="-165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771900" marR="0" lvl="8" indent="-165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172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650875" y="388937"/>
            <a:ext cx="4278312" cy="16525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5084762" y="388937"/>
            <a:ext cx="7269161" cy="8323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66700" marR="0" lvl="0" indent="-63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609600" marR="0" lvl="1" indent="-88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1054100" marR="0" lvl="2" indent="-114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498600" marR="0" lvl="3" indent="-139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943100" marR="0" lvl="4" indent="-139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400300" marR="0" lvl="5" indent="-139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857500" marR="0" lvl="6" indent="-139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314700" marR="0" lvl="7" indent="-139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771900" marR="0" lvl="8" indent="-139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2"/>
          </p:nvPr>
        </p:nvSpPr>
        <p:spPr>
          <a:xfrm>
            <a:off x="650875" y="2041525"/>
            <a:ext cx="4278312" cy="6670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79" name="Shape 79"/>
          <p:cNvSpPr>
            <a:spLocks noGrp="1"/>
          </p:cNvSpPr>
          <p:nvPr>
            <p:ph type="pic" idx="2"/>
          </p:nvPr>
        </p:nvSpPr>
        <p:spPr>
          <a:xfrm>
            <a:off x="2549525" y="871537"/>
            <a:ext cx="7802563" cy="58515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172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 rot="5400000">
            <a:off x="2787650" y="107950"/>
            <a:ext cx="7429500" cy="1186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66700" marR="0" lvl="0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609600" marR="0" lvl="1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1054100" marR="0" lvl="2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498600" marR="0" lvl="3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943100" marR="0" lvl="4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400300" marR="0" lvl="5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857500" marR="0" lvl="6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314700" marR="0" lvl="7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771900" marR="0" lvl="8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 rot="5400000">
            <a:off x="6073775" y="3394074"/>
            <a:ext cx="9753599" cy="29654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 rot="5400000">
            <a:off x="66675" y="504824"/>
            <a:ext cx="9753599" cy="8743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66700" marR="0" lvl="0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609600" marR="0" lvl="1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1054100" marR="0" lvl="2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498600" marR="0" lvl="3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943100" marR="0" lvl="4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400300" marR="0" lvl="5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857500" marR="0" lvl="6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314700" marR="0" lvl="7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771900" marR="0" lvl="8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1027112" y="6267450"/>
            <a:ext cx="11053761" cy="1936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1027112" y="4133850"/>
            <a:ext cx="11053761" cy="213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44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571500" y="5016500"/>
            <a:ext cx="5854700" cy="473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6578600" y="5016500"/>
            <a:ext cx="5854700" cy="473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650875" y="390525"/>
            <a:ext cx="11703050" cy="162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50875" y="2182813"/>
            <a:ext cx="5745162" cy="9096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24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20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18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650875" y="3092450"/>
            <a:ext cx="5745162" cy="5619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3"/>
          </p:nvPr>
        </p:nvSpPr>
        <p:spPr>
          <a:xfrm>
            <a:off x="6605588" y="2182813"/>
            <a:ext cx="5748336" cy="9096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24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20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18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4"/>
          </p:nvPr>
        </p:nvSpPr>
        <p:spPr>
          <a:xfrm>
            <a:off x="6605588" y="3092450"/>
            <a:ext cx="5748336" cy="5619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44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650875" y="388937"/>
            <a:ext cx="4278312" cy="16525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5084762" y="388937"/>
            <a:ext cx="7269161" cy="8323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650875" y="2041525"/>
            <a:ext cx="4278312" cy="6670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pic" idx="2"/>
          </p:nvPr>
        </p:nvSpPr>
        <p:spPr>
          <a:xfrm>
            <a:off x="2549525" y="871537"/>
            <a:ext cx="7802563" cy="58515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571500" y="5016500"/>
            <a:ext cx="11861799" cy="473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44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172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1861799" cy="742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66700" marR="0" lvl="0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609600" marR="0" lvl="1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1054100" marR="0" lvl="2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498600" marR="0" lvl="3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943100" marR="0" lvl="4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400300" marR="0" lvl="5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857500" marR="0" lvl="6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314700" marR="0" lvl="7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771900" marR="0" lvl="8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hyperlink" Target="https://leetcode.com/problems/reverse-linked-list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8.jpeg"/><Relationship Id="rId4" Type="http://schemas.openxmlformats.org/officeDocument/2006/relationships/hyperlink" Target="https://www.programiz.com/dsa/stack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" TargetMode="External"/><Relationship Id="rId2" Type="http://schemas.openxmlformats.org/officeDocument/2006/relationships/hyperlink" Target="https://github.com/UCLA-LACC-21/M2_Algorithms" TargetMode="Externa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binary-tree-inorder-traversal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11" Type="http://schemas.openxmlformats.org/officeDocument/2006/relationships/image" Target="../media/image13.jpe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" name="Shape 143"/>
          <p:cNvCxnSpPr/>
          <p:nvPr/>
        </p:nvCxnSpPr>
        <p:spPr>
          <a:xfrm>
            <a:off x="647700" y="4749800"/>
            <a:ext cx="11709400" cy="1587"/>
          </a:xfrm>
          <a:prstGeom prst="straightConnector1">
            <a:avLst/>
          </a:prstGeom>
          <a:noFill/>
          <a:ln w="12700" cap="flat" cmpd="sng">
            <a:solidFill>
              <a:srgbClr val="888888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5" name="Shape 14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35000" y="457200"/>
            <a:ext cx="2044699" cy="2044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0091738" y="8186738"/>
            <a:ext cx="2666999" cy="1231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444500" y="8267700"/>
            <a:ext cx="1016000" cy="1020763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44958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56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Algorithms, Part 1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0" y="5029200"/>
            <a:ext cx="13004799" cy="609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260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Alexander Graening, Brian Wang, Ziqi Wang, Wojciech </a:t>
            </a:r>
            <a:r>
              <a:rPr lang="en-US" sz="2600" err="1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Romaszkan</a:t>
            </a:r>
            <a:endParaRPr lang="en-US" sz="2600" err="1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</a:endParaRPr>
          </a:p>
          <a:p>
            <a:pPr algn="ctr">
              <a:buClr>
                <a:schemeClr val="dk1"/>
              </a:buClr>
              <a:buSzPct val="25000"/>
              <a:buFont typeface="Helvetica Neue" panose="020B0604020202020204"/>
            </a:pPr>
            <a:r>
              <a:rPr lang="en-US" sz="2600" u="sng" err="1">
                <a:solidFill>
                  <a:schemeClr val="hlink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agraening</a:t>
            </a:r>
            <a:r>
              <a:rPr lang="en-US" sz="2600" u="sng">
                <a:solidFill>
                  <a:schemeClr val="hlink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, wangbri1, wangzq312, wromaszkan@</a:t>
            </a:r>
            <a:r>
              <a:rPr lang="en-US" sz="2600" b="0" i="0" u="sng" strike="noStrike" cap="none">
                <a:solidFill>
                  <a:schemeClr val="hlink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ucla.edu</a:t>
            </a:r>
            <a:endParaRPr lang="en-US" sz="2600" b="0" i="0" u="sng" strike="noStrike" cap="none">
              <a:solidFill>
                <a:schemeClr val="hlink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</a:pPr>
            <a:endParaRPr sz="2600" b="0" i="0" u="none" strike="noStrike" cap="none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</a:pPr>
            <a:endParaRPr sz="2600" b="0" i="0" u="none" strike="noStrike" cap="none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2" name="Shape 150"/>
          <p:cNvSpPr txBox="1">
            <a:spLocks noGrp="1"/>
          </p:cNvSpPr>
          <p:nvPr/>
        </p:nvSpPr>
        <p:spPr>
          <a:xfrm>
            <a:off x="1154430" y="7138035"/>
            <a:ext cx="11047730" cy="551815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 </a:t>
            </a:r>
            <a:r>
              <a:rPr lang="en-US" sz="2000" dirty="0">
                <a:sym typeface="Helvetica Neue" panose="020B0604020202020204"/>
              </a:rPr>
              <a:t>We thank h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istorical contributors:  Tianmu Li,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Santadeep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 Pal, </a:t>
            </a:r>
            <a:r>
              <a:rPr lang="en-US" sz="2000" dirty="0">
                <a:sym typeface="Helvetica Neue" panose="020B0604020202020204"/>
              </a:rPr>
              <a:t>Dr. John Lee, Dr. Rani </a:t>
            </a:r>
            <a:r>
              <a:rPr lang="en-US" sz="2000" dirty="0" err="1">
                <a:sym typeface="Helvetica Neue" panose="020B0604020202020204"/>
              </a:rPr>
              <a:t>Ghaida</a:t>
            </a:r>
            <a:r>
              <a:rPr lang="en-US" sz="2000" dirty="0">
                <a:sym typeface="Helvetica Neue" panose="020B0604020202020204"/>
              </a:rPr>
              <a:t>. Dr. </a:t>
            </a:r>
            <a:r>
              <a:rPr lang="en-US" sz="2000" dirty="0" err="1">
                <a:sym typeface="Helvetica Neue" panose="020B0604020202020204"/>
              </a:rPr>
              <a:t>Abde</a:t>
            </a:r>
            <a:r>
              <a:rPr lang="en-US" sz="2000" dirty="0">
                <a:sym typeface="Helvetica Neue" panose="020B0604020202020204"/>
              </a:rPr>
              <a:t> Ali </a:t>
            </a:r>
            <a:r>
              <a:rPr lang="en-US" sz="2000" dirty="0" err="1">
                <a:sym typeface="Helvetica Neue" panose="020B0604020202020204"/>
              </a:rPr>
              <a:t>Kagalwalla</a:t>
            </a:r>
            <a:r>
              <a:rPr lang="en-US" sz="2000" dirty="0">
                <a:sym typeface="Helvetica Neue" panose="020B0604020202020204"/>
              </a:rPr>
              <a:t> and Dr. Yasmine </a:t>
            </a:r>
            <a:r>
              <a:rPr lang="en-US" sz="2000" dirty="0" err="1">
                <a:sym typeface="Helvetica Neue" panose="020B0604020202020204"/>
              </a:rPr>
              <a:t>Badr</a:t>
            </a:r>
            <a:r>
              <a:rPr lang="en-US" sz="2000" dirty="0">
                <a:sym typeface="Helvetica Neue" panose="020B0604020202020204"/>
              </a:rPr>
              <a:t>. Some slides materials are based on </a:t>
            </a:r>
            <a:r>
              <a:rPr lang="en-US" sz="2000" i="1" dirty="0">
                <a:sym typeface="Helvetica Neue" panose="020B0604020202020204"/>
              </a:rPr>
              <a:t>Introduction to Algorithms </a:t>
            </a:r>
            <a:r>
              <a:rPr lang="en-US" sz="2000" dirty="0">
                <a:sym typeface="Helvetica Neue" panose="020B0604020202020204"/>
              </a:rPr>
              <a:t>by </a:t>
            </a:r>
            <a:r>
              <a:rPr lang="en-US" sz="2000" dirty="0" err="1">
                <a:sym typeface="Helvetica Neue" panose="020B0604020202020204"/>
              </a:rPr>
              <a:t>Cormen</a:t>
            </a:r>
            <a:r>
              <a:rPr lang="en-US" sz="2000" dirty="0">
                <a:sym typeface="Helvetica Neue" panose="020B0604020202020204"/>
              </a:rPr>
              <a:t> et al. and </a:t>
            </a:r>
            <a:r>
              <a:rPr lang="en-US" sz="2000" i="1" dirty="0">
                <a:sym typeface="Helvetica Neue" panose="020B0604020202020204"/>
              </a:rPr>
              <a:t>Algorithms, 4th Edition </a:t>
            </a:r>
            <a:r>
              <a:rPr lang="en-US" sz="2000" dirty="0">
                <a:sym typeface="Helvetica Neue" panose="020B0604020202020204"/>
              </a:rPr>
              <a:t>by Robert Sedgewick and Kevin Wayne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lang="en-US" sz="2000" b="0" i="0" u="none" strike="noStrike" cap="none" dirty="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BA616-B386-4D9D-A2C2-325A0468E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Data Structures Important?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3990B-534A-4F37-9BEF-76E12ECC8D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Different data structures are good for different problems and different algorithms.</a:t>
            </a:r>
          </a:p>
          <a:p>
            <a:endParaRPr lang="en-US" dirty="0"/>
          </a:p>
          <a:p>
            <a:r>
              <a:rPr lang="en-US" dirty="0"/>
              <a:t> Some characteristics of an ideal data structure:</a:t>
            </a:r>
          </a:p>
          <a:p>
            <a:pPr lvl="1">
              <a:buFontTx/>
              <a:buChar char="-"/>
            </a:pPr>
            <a:r>
              <a:rPr lang="en-US" dirty="0"/>
              <a:t> Fast to access the data you need</a:t>
            </a:r>
          </a:p>
          <a:p>
            <a:pPr lvl="1">
              <a:buFontTx/>
              <a:buChar char="-"/>
            </a:pPr>
            <a:r>
              <a:rPr lang="en-US" dirty="0"/>
              <a:t> Fast to add or remove items</a:t>
            </a:r>
          </a:p>
          <a:p>
            <a:endParaRPr lang="en-US" dirty="0"/>
          </a:p>
          <a:p>
            <a:r>
              <a:rPr lang="en-US" dirty="0"/>
              <a:t> Arrays</a:t>
            </a:r>
          </a:p>
          <a:p>
            <a:endParaRPr lang="en-US" dirty="0"/>
          </a:p>
          <a:p>
            <a:r>
              <a:rPr lang="en-US" dirty="0"/>
              <a:t> Linked lists and variants</a:t>
            </a:r>
          </a:p>
          <a:p>
            <a:endParaRPr lang="en-US" dirty="0"/>
          </a:p>
          <a:p>
            <a:r>
              <a:rPr lang="en-US" dirty="0"/>
              <a:t> Graphs and trees</a:t>
            </a:r>
          </a:p>
        </p:txBody>
      </p:sp>
    </p:spTree>
    <p:extLst>
      <p:ext uri="{BB962C8B-B14F-4D97-AF65-F5344CB8AC3E}">
        <p14:creationId xmlns:p14="http://schemas.microsoft.com/office/powerpoint/2010/main" val="334042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358D0-E9E2-4A6A-8F34-5B7CFDD5F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Simplest Data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068E2-0F0B-462B-A44B-4292B3E8CC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 Array (This is the simplest structure.)</a:t>
            </a:r>
          </a:p>
          <a:p>
            <a:pPr marL="165100" indent="0">
              <a:buNone/>
            </a:pPr>
            <a:r>
              <a:rPr lang="en-US" dirty="0"/>
              <a:t>    - Keep track of the starting point of the array in memory.</a:t>
            </a:r>
          </a:p>
          <a:p>
            <a:pPr marL="165100" indent="0">
              <a:buNone/>
            </a:pPr>
            <a:endParaRPr lang="en-US" dirty="0"/>
          </a:p>
          <a:p>
            <a:pPr marL="165100" indent="0">
              <a:buNone/>
            </a:pPr>
            <a:endParaRPr lang="en-US" dirty="0"/>
          </a:p>
          <a:p>
            <a:pPr marL="165100" indent="0">
              <a:buNone/>
            </a:pPr>
            <a:endParaRPr lang="en-US" dirty="0"/>
          </a:p>
          <a:p>
            <a:pPr marL="165100" indent="0">
              <a:buNone/>
            </a:pPr>
            <a:r>
              <a:rPr lang="en-US" dirty="0"/>
              <a:t>    - To access item 4, just count over from the starting point.</a:t>
            </a:r>
          </a:p>
          <a:p>
            <a:pPr marL="165100" indent="0">
              <a:buNone/>
            </a:pPr>
            <a:endParaRPr lang="en-US" dirty="0"/>
          </a:p>
          <a:p>
            <a:pPr marL="165100" indent="0">
              <a:buNone/>
            </a:pPr>
            <a:endParaRPr lang="en-US" dirty="0"/>
          </a:p>
          <a:p>
            <a:pPr marL="165100" indent="0">
              <a:buNone/>
            </a:pPr>
            <a:endParaRPr lang="en-US" dirty="0"/>
          </a:p>
          <a:p>
            <a:pPr marL="165100" indent="0">
              <a:buNone/>
            </a:pPr>
            <a:r>
              <a:rPr lang="en-US" dirty="0"/>
              <a:t>    - This works for checking what is stored in the array or changing the value.</a:t>
            </a:r>
          </a:p>
          <a:p>
            <a:pPr marL="165100" indent="0">
              <a:buNone/>
            </a:pPr>
            <a:r>
              <a:rPr lang="en-US" dirty="0"/>
              <a:t>    - What happens if I want to make the array bigger?</a:t>
            </a:r>
          </a:p>
          <a:p>
            <a:pPr marL="165100" indent="0">
              <a:buNone/>
            </a:pPr>
            <a:endParaRPr lang="en-US" dirty="0"/>
          </a:p>
          <a:p>
            <a:pPr marL="165100" indent="0">
              <a:buNone/>
            </a:pPr>
            <a:endParaRPr lang="en-US" dirty="0"/>
          </a:p>
          <a:p>
            <a:pPr marL="165100" indent="0">
              <a:buNone/>
            </a:pPr>
            <a:endParaRPr lang="en-US" dirty="0"/>
          </a:p>
          <a:p>
            <a:pPr marL="165100" indent="0">
              <a:buNone/>
            </a:pPr>
            <a:r>
              <a:rPr lang="en-US" dirty="0"/>
              <a:t>    - What if I want to find an entry with a specific value? (Check all items.)</a:t>
            </a:r>
          </a:p>
          <a:p>
            <a:pPr marL="165100" indent="0">
              <a:buNone/>
            </a:pPr>
            <a:r>
              <a:rPr lang="en-US" dirty="0"/>
              <a:t>    - Arrays are an excellent structure if you know how many items you want to store and you know where they will be.</a:t>
            </a:r>
          </a:p>
          <a:p>
            <a:pPr marL="16510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E515219-6B17-4953-9710-CA283AC96704}"/>
              </a:ext>
            </a:extLst>
          </p:cNvPr>
          <p:cNvGraphicFramePr>
            <a:graphicFrameLocks noGrp="1"/>
          </p:cNvGraphicFramePr>
          <p:nvPr/>
        </p:nvGraphicFramePr>
        <p:xfrm>
          <a:off x="2167466" y="3469472"/>
          <a:ext cx="86698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659">
                  <a:extLst>
                    <a:ext uri="{9D8B030D-6E8A-4147-A177-3AD203B41FA5}">
                      <a16:colId xmlns:a16="http://schemas.microsoft.com/office/drawing/2014/main" val="2343818157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328901129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727409054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61740915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2107683071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1414845717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846433867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3813671798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2155381011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3804916735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43437209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222063865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2835266416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3498665324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4016642214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1366364715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2715675420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3122644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67501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98E4DCC-8A59-4F5A-9049-F6DF9C19C75F}"/>
              </a:ext>
            </a:extLst>
          </p:cNvPr>
          <p:cNvCxnSpPr/>
          <p:nvPr/>
        </p:nvCxnSpPr>
        <p:spPr>
          <a:xfrm flipV="1">
            <a:off x="3853540" y="3840312"/>
            <a:ext cx="0" cy="352858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4891B64-C9CE-4E15-A1C3-971ADBED0138}"/>
              </a:ext>
            </a:extLst>
          </p:cNvPr>
          <p:cNvSpPr txBox="1"/>
          <p:nvPr/>
        </p:nvSpPr>
        <p:spPr>
          <a:xfrm>
            <a:off x="2965266" y="4166071"/>
            <a:ext cx="1776548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 in memory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BD7E5C8C-0402-4F15-B9EA-D5841668C5DF}"/>
              </a:ext>
            </a:extLst>
          </p:cNvPr>
          <p:cNvGraphicFramePr>
            <a:graphicFrameLocks noGrp="1"/>
          </p:cNvGraphicFramePr>
          <p:nvPr/>
        </p:nvGraphicFramePr>
        <p:xfrm>
          <a:off x="2169643" y="5130630"/>
          <a:ext cx="86698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659">
                  <a:extLst>
                    <a:ext uri="{9D8B030D-6E8A-4147-A177-3AD203B41FA5}">
                      <a16:colId xmlns:a16="http://schemas.microsoft.com/office/drawing/2014/main" val="2343818157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328901129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727409054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61740915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2107683071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1414845717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846433867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3813671798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2155381011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3804916735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43437209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222063865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2835266416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3498665324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4016642214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1366364715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2715675420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3122644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67501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85E9162-6924-4983-B953-BE499BB211C7}"/>
              </a:ext>
            </a:extLst>
          </p:cNvPr>
          <p:cNvCxnSpPr/>
          <p:nvPr/>
        </p:nvCxnSpPr>
        <p:spPr>
          <a:xfrm flipV="1">
            <a:off x="5826027" y="5501470"/>
            <a:ext cx="0" cy="352858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2FC8F56-FBED-4B65-8B7E-E7D66A88A40E}"/>
              </a:ext>
            </a:extLst>
          </p:cNvPr>
          <p:cNvSpPr/>
          <p:nvPr/>
        </p:nvSpPr>
        <p:spPr>
          <a:xfrm>
            <a:off x="3853540" y="5590904"/>
            <a:ext cx="359226" cy="173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A017F67-5FB5-48D4-BB58-59381B852914}"/>
              </a:ext>
            </a:extLst>
          </p:cNvPr>
          <p:cNvSpPr/>
          <p:nvPr/>
        </p:nvSpPr>
        <p:spPr>
          <a:xfrm>
            <a:off x="4352103" y="5590904"/>
            <a:ext cx="359226" cy="173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08443E6-9491-4F73-B835-035C1DF32598}"/>
              </a:ext>
            </a:extLst>
          </p:cNvPr>
          <p:cNvSpPr/>
          <p:nvPr/>
        </p:nvSpPr>
        <p:spPr>
          <a:xfrm>
            <a:off x="4861554" y="5590904"/>
            <a:ext cx="359226" cy="173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01B6B33-F238-4131-9CF7-4C69CF43506B}"/>
              </a:ext>
            </a:extLst>
          </p:cNvPr>
          <p:cNvSpPr/>
          <p:nvPr/>
        </p:nvSpPr>
        <p:spPr>
          <a:xfrm>
            <a:off x="5372091" y="5590904"/>
            <a:ext cx="359226" cy="173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A5F722-F074-4F29-8B95-74D794D798B6}"/>
              </a:ext>
            </a:extLst>
          </p:cNvPr>
          <p:cNvSpPr txBox="1"/>
          <p:nvPr/>
        </p:nvSpPr>
        <p:spPr>
          <a:xfrm>
            <a:off x="8216544" y="3509508"/>
            <a:ext cx="1887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WordDocument.docx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18703B-6486-45B3-9098-6FF960FB9565}"/>
              </a:ext>
            </a:extLst>
          </p:cNvPr>
          <p:cNvSpPr txBox="1"/>
          <p:nvPr/>
        </p:nvSpPr>
        <p:spPr>
          <a:xfrm>
            <a:off x="8216544" y="5162161"/>
            <a:ext cx="1887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WordDocument.docx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2EF5B1-48C5-4935-B2CC-F5C37B4B469E}"/>
              </a:ext>
            </a:extLst>
          </p:cNvPr>
          <p:cNvSpPr txBox="1"/>
          <p:nvPr/>
        </p:nvSpPr>
        <p:spPr>
          <a:xfrm>
            <a:off x="2361848" y="3485274"/>
            <a:ext cx="1077672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Photo.png</a:t>
            </a:r>
          </a:p>
        </p:txBody>
      </p:sp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E04F104D-F2DD-4F9F-A037-8EB5C2A68B06}"/>
              </a:ext>
            </a:extLst>
          </p:cNvPr>
          <p:cNvGraphicFramePr>
            <a:graphicFrameLocks noGrp="1"/>
          </p:cNvGraphicFramePr>
          <p:nvPr/>
        </p:nvGraphicFramePr>
        <p:xfrm>
          <a:off x="2167466" y="5130630"/>
          <a:ext cx="86698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659">
                  <a:extLst>
                    <a:ext uri="{9D8B030D-6E8A-4147-A177-3AD203B41FA5}">
                      <a16:colId xmlns:a16="http://schemas.microsoft.com/office/drawing/2014/main" val="2343818157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328901129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727409054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61740915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2107683071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1414845717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846433867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3813671798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2155381011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3804916735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43437209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222063865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2835266416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3498665324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4016642214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1366364715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2715675420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3122644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67501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3D82DF13-4E66-4AE0-BFA3-BCECA690E167}"/>
              </a:ext>
            </a:extLst>
          </p:cNvPr>
          <p:cNvSpPr txBox="1"/>
          <p:nvPr/>
        </p:nvSpPr>
        <p:spPr>
          <a:xfrm>
            <a:off x="2361848" y="5146432"/>
            <a:ext cx="1077672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Photo.png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448C1F-3167-4BB8-AF0A-494246FB79BE}"/>
              </a:ext>
            </a:extLst>
          </p:cNvPr>
          <p:cNvSpPr txBox="1"/>
          <p:nvPr/>
        </p:nvSpPr>
        <p:spPr>
          <a:xfrm>
            <a:off x="8216544" y="5143163"/>
            <a:ext cx="1887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WordDocument.docx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B0C807-9DA3-4FCA-9F6F-F5A43DC60057}"/>
              </a:ext>
            </a:extLst>
          </p:cNvPr>
          <p:cNvSpPr txBox="1"/>
          <p:nvPr/>
        </p:nvSpPr>
        <p:spPr>
          <a:xfrm>
            <a:off x="5107567" y="4822852"/>
            <a:ext cx="888274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MyArray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91641B-EE35-4868-B429-1D9E811D1D05}"/>
              </a:ext>
            </a:extLst>
          </p:cNvPr>
          <p:cNvSpPr txBox="1"/>
          <p:nvPr/>
        </p:nvSpPr>
        <p:spPr>
          <a:xfrm>
            <a:off x="5107567" y="3177496"/>
            <a:ext cx="888274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MyArray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90AD87C4-9C48-4E12-A1C9-AFDA7DE09529}"/>
              </a:ext>
            </a:extLst>
          </p:cNvPr>
          <p:cNvGraphicFramePr>
            <a:graphicFrameLocks noGrp="1"/>
          </p:cNvGraphicFramePr>
          <p:nvPr/>
        </p:nvGraphicFramePr>
        <p:xfrm>
          <a:off x="2169643" y="7067559"/>
          <a:ext cx="86698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659">
                  <a:extLst>
                    <a:ext uri="{9D8B030D-6E8A-4147-A177-3AD203B41FA5}">
                      <a16:colId xmlns:a16="http://schemas.microsoft.com/office/drawing/2014/main" val="2343818157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328901129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727409054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61740915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2107683071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1414845717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846433867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3813671798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2155381011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3804916735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43437209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222063865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2835266416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3498665324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4016642214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1366364715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2715675420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3122644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67501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4388984-4CE2-4387-9B10-0DCEEFDF5940}"/>
              </a:ext>
            </a:extLst>
          </p:cNvPr>
          <p:cNvCxnSpPr/>
          <p:nvPr/>
        </p:nvCxnSpPr>
        <p:spPr>
          <a:xfrm flipV="1">
            <a:off x="7713610" y="7438399"/>
            <a:ext cx="0" cy="352858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C821899-35E5-4839-9FFF-A49FF9E07C07}"/>
              </a:ext>
            </a:extLst>
          </p:cNvPr>
          <p:cNvSpPr txBox="1"/>
          <p:nvPr/>
        </p:nvSpPr>
        <p:spPr>
          <a:xfrm>
            <a:off x="8216544" y="7099090"/>
            <a:ext cx="1887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WordDocument.docx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E8F3A0-0114-4561-9836-6FD2B619C746}"/>
              </a:ext>
            </a:extLst>
          </p:cNvPr>
          <p:cNvSpPr txBox="1"/>
          <p:nvPr/>
        </p:nvSpPr>
        <p:spPr>
          <a:xfrm>
            <a:off x="2361848" y="7083361"/>
            <a:ext cx="1077672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Photo.png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AD64D35-2CC0-4109-8B23-D025CFF66116}"/>
              </a:ext>
            </a:extLst>
          </p:cNvPr>
          <p:cNvSpPr txBox="1"/>
          <p:nvPr/>
        </p:nvSpPr>
        <p:spPr>
          <a:xfrm>
            <a:off x="5107567" y="6759781"/>
            <a:ext cx="888274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MyArray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004197B-B530-4ABB-BA05-FDEBA1569899}"/>
              </a:ext>
            </a:extLst>
          </p:cNvPr>
          <p:cNvCxnSpPr/>
          <p:nvPr/>
        </p:nvCxnSpPr>
        <p:spPr>
          <a:xfrm>
            <a:off x="7471954" y="7067559"/>
            <a:ext cx="431067" cy="33930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B52B5D6-E3BD-4450-90AD-286396A6B5F9}"/>
              </a:ext>
            </a:extLst>
          </p:cNvPr>
          <p:cNvCxnSpPr>
            <a:cxnSpLocks/>
          </p:cNvCxnSpPr>
          <p:nvPr/>
        </p:nvCxnSpPr>
        <p:spPr>
          <a:xfrm flipV="1">
            <a:off x="7481155" y="7083361"/>
            <a:ext cx="421866" cy="3392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5F158E8-C63E-4F19-B784-7D2BA9767E09}"/>
              </a:ext>
            </a:extLst>
          </p:cNvPr>
          <p:cNvSpPr txBox="1"/>
          <p:nvPr/>
        </p:nvSpPr>
        <p:spPr>
          <a:xfrm>
            <a:off x="1819123" y="3478696"/>
            <a:ext cx="348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26D162B-13A8-46DA-9866-09C0A96A56C6}"/>
              </a:ext>
            </a:extLst>
          </p:cNvPr>
          <p:cNvSpPr txBox="1"/>
          <p:nvPr/>
        </p:nvSpPr>
        <p:spPr>
          <a:xfrm>
            <a:off x="1819123" y="5119238"/>
            <a:ext cx="348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8912CE7-25B6-4BE8-8FF0-3A4C537E62AA}"/>
              </a:ext>
            </a:extLst>
          </p:cNvPr>
          <p:cNvSpPr txBox="1"/>
          <p:nvPr/>
        </p:nvSpPr>
        <p:spPr>
          <a:xfrm>
            <a:off x="1819123" y="7067559"/>
            <a:ext cx="348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96649B2-946F-4B6B-9BB8-FA30D9898422}"/>
              </a:ext>
            </a:extLst>
          </p:cNvPr>
          <p:cNvSpPr txBox="1"/>
          <p:nvPr/>
        </p:nvSpPr>
        <p:spPr>
          <a:xfrm>
            <a:off x="10837328" y="3478696"/>
            <a:ext cx="348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9C75780-D8DF-4FB9-85BE-EEED26C2DEC4}"/>
              </a:ext>
            </a:extLst>
          </p:cNvPr>
          <p:cNvSpPr txBox="1"/>
          <p:nvPr/>
        </p:nvSpPr>
        <p:spPr>
          <a:xfrm>
            <a:off x="10837328" y="5119238"/>
            <a:ext cx="348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532596C-E692-4246-AFE2-9115911C5C48}"/>
              </a:ext>
            </a:extLst>
          </p:cNvPr>
          <p:cNvSpPr txBox="1"/>
          <p:nvPr/>
        </p:nvSpPr>
        <p:spPr>
          <a:xfrm>
            <a:off x="10837328" y="7067559"/>
            <a:ext cx="348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pic>
        <p:nvPicPr>
          <p:cNvPr id="44" name="Picture 2" descr="Bookshelf Graphic Vector Illustration.">
            <a:extLst>
              <a:ext uri="{FF2B5EF4-FFF2-40B4-BE49-F238E27FC236}">
                <a16:creationId xmlns:a16="http://schemas.microsoft.com/office/drawing/2014/main" id="{EBDEC502-CB34-4D15-B301-02FA63D8C2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AF5D8"/>
              </a:clrFrom>
              <a:clrTo>
                <a:srgbClr val="FAF5D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93" t="5494" r="35435" b="67353"/>
          <a:stretch/>
        </p:blipFill>
        <p:spPr bwMode="auto">
          <a:xfrm>
            <a:off x="9349702" y="641824"/>
            <a:ext cx="2375188" cy="1293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09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  <p:bldP spid="19" grpId="0"/>
      <p:bldP spid="22" grpId="0"/>
      <p:bldP spid="23" grpId="0"/>
      <p:bldP spid="24" grpId="0"/>
      <p:bldP spid="33" grpId="0"/>
      <p:bldP spid="34" grpId="0"/>
      <p:bldP spid="36" grpId="0"/>
      <p:bldP spid="35" grpId="0"/>
      <p:bldP spid="37" grpId="0"/>
      <p:bldP spid="40" grpId="0"/>
      <p:bldP spid="4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>
            <a:extLst>
              <a:ext uri="{FF2B5EF4-FFF2-40B4-BE49-F238E27FC236}">
                <a16:creationId xmlns:a16="http://schemas.microsoft.com/office/drawing/2014/main" id="{19C4CC77-BD85-4F38-AF87-6EC8A498B1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92"/>
          <a:stretch/>
        </p:blipFill>
        <p:spPr>
          <a:xfrm>
            <a:off x="3164250" y="4248977"/>
            <a:ext cx="6993542" cy="55046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90D881-9485-4505-BE96-A8E10BBB0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378F9-36C0-466E-92B7-2E6F329E60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 Unlike arrays, this data structure makes it easy to increase the number of items you are storing.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5AAE534-57FA-4BB3-BF9E-D5125E9F152A}"/>
              </a:ext>
            </a:extLst>
          </p:cNvPr>
          <p:cNvGraphicFramePr>
            <a:graphicFrameLocks noGrp="1"/>
          </p:cNvGraphicFramePr>
          <p:nvPr/>
        </p:nvGraphicFramePr>
        <p:xfrm>
          <a:off x="3164251" y="4259863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graphicFrame>
        <p:nvGraphicFramePr>
          <p:cNvPr id="28" name="Table 5">
            <a:extLst>
              <a:ext uri="{FF2B5EF4-FFF2-40B4-BE49-F238E27FC236}">
                <a16:creationId xmlns:a16="http://schemas.microsoft.com/office/drawing/2014/main" id="{DCC718E3-4C8C-4884-9E36-8913E505DB28}"/>
              </a:ext>
            </a:extLst>
          </p:cNvPr>
          <p:cNvGraphicFramePr>
            <a:graphicFrameLocks noGrp="1"/>
          </p:cNvGraphicFramePr>
          <p:nvPr/>
        </p:nvGraphicFramePr>
        <p:xfrm>
          <a:off x="3861816" y="5636907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graphicFrame>
        <p:nvGraphicFramePr>
          <p:cNvPr id="29" name="Table 5">
            <a:extLst>
              <a:ext uri="{FF2B5EF4-FFF2-40B4-BE49-F238E27FC236}">
                <a16:creationId xmlns:a16="http://schemas.microsoft.com/office/drawing/2014/main" id="{B980DAD9-7FEF-4720-BCA7-2DC6FD60AE70}"/>
              </a:ext>
            </a:extLst>
          </p:cNvPr>
          <p:cNvGraphicFramePr>
            <a:graphicFrameLocks noGrp="1"/>
          </p:cNvGraphicFramePr>
          <p:nvPr/>
        </p:nvGraphicFramePr>
        <p:xfrm>
          <a:off x="5261445" y="4949211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graphicFrame>
        <p:nvGraphicFramePr>
          <p:cNvPr id="30" name="Table 5">
            <a:extLst>
              <a:ext uri="{FF2B5EF4-FFF2-40B4-BE49-F238E27FC236}">
                <a16:creationId xmlns:a16="http://schemas.microsoft.com/office/drawing/2014/main" id="{1C394031-A6D8-4EFE-BC65-BA541962FC47}"/>
              </a:ext>
            </a:extLst>
          </p:cNvPr>
          <p:cNvGraphicFramePr>
            <a:graphicFrameLocks noGrp="1"/>
          </p:cNvGraphicFramePr>
          <p:nvPr/>
        </p:nvGraphicFramePr>
        <p:xfrm>
          <a:off x="5957645" y="4949211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graphicFrame>
        <p:nvGraphicFramePr>
          <p:cNvPr id="31" name="Table 5">
            <a:extLst>
              <a:ext uri="{FF2B5EF4-FFF2-40B4-BE49-F238E27FC236}">
                <a16:creationId xmlns:a16="http://schemas.microsoft.com/office/drawing/2014/main" id="{DB2A66DF-3BDD-48B8-9625-3F55959A2175}"/>
              </a:ext>
            </a:extLst>
          </p:cNvPr>
          <p:cNvGraphicFramePr>
            <a:graphicFrameLocks noGrp="1"/>
          </p:cNvGraphicFramePr>
          <p:nvPr/>
        </p:nvGraphicFramePr>
        <p:xfrm>
          <a:off x="4563820" y="7717024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graphicFrame>
        <p:nvGraphicFramePr>
          <p:cNvPr id="32" name="Table 5">
            <a:extLst>
              <a:ext uri="{FF2B5EF4-FFF2-40B4-BE49-F238E27FC236}">
                <a16:creationId xmlns:a16="http://schemas.microsoft.com/office/drawing/2014/main" id="{07758ADB-E592-4400-B000-EAAA4EAA3772}"/>
              </a:ext>
            </a:extLst>
          </p:cNvPr>
          <p:cNvGraphicFramePr>
            <a:graphicFrameLocks noGrp="1"/>
          </p:cNvGraphicFramePr>
          <p:nvPr/>
        </p:nvGraphicFramePr>
        <p:xfrm>
          <a:off x="8069224" y="7717024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graphicFrame>
        <p:nvGraphicFramePr>
          <p:cNvPr id="33" name="Table 5">
            <a:extLst>
              <a:ext uri="{FF2B5EF4-FFF2-40B4-BE49-F238E27FC236}">
                <a16:creationId xmlns:a16="http://schemas.microsoft.com/office/drawing/2014/main" id="{FB581301-484D-47CE-BF5E-310ADF50457E}"/>
              </a:ext>
            </a:extLst>
          </p:cNvPr>
          <p:cNvGraphicFramePr>
            <a:graphicFrameLocks noGrp="1"/>
          </p:cNvGraphicFramePr>
          <p:nvPr/>
        </p:nvGraphicFramePr>
        <p:xfrm>
          <a:off x="8765785" y="7717024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graphicFrame>
        <p:nvGraphicFramePr>
          <p:cNvPr id="34" name="Table 5">
            <a:extLst>
              <a:ext uri="{FF2B5EF4-FFF2-40B4-BE49-F238E27FC236}">
                <a16:creationId xmlns:a16="http://schemas.microsoft.com/office/drawing/2014/main" id="{4199FC80-8AAE-4EBE-8C41-2C4776A28F28}"/>
              </a:ext>
            </a:extLst>
          </p:cNvPr>
          <p:cNvGraphicFramePr>
            <a:graphicFrameLocks noGrp="1"/>
          </p:cNvGraphicFramePr>
          <p:nvPr/>
        </p:nvGraphicFramePr>
        <p:xfrm>
          <a:off x="9456903" y="7714777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79C9C4-3BD8-44CC-A642-5EE4BFE38C0D}"/>
              </a:ext>
            </a:extLst>
          </p:cNvPr>
          <p:cNvCxnSpPr>
            <a:cxnSpLocks/>
          </p:cNvCxnSpPr>
          <p:nvPr/>
        </p:nvCxnSpPr>
        <p:spPr>
          <a:xfrm>
            <a:off x="3515977" y="4735286"/>
            <a:ext cx="469218" cy="10287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40EC203-FDA1-4849-9E4E-51F1FD86FD6E}"/>
              </a:ext>
            </a:extLst>
          </p:cNvPr>
          <p:cNvCxnSpPr>
            <a:cxnSpLocks/>
          </p:cNvCxnSpPr>
          <p:nvPr/>
        </p:nvCxnSpPr>
        <p:spPr>
          <a:xfrm flipV="1">
            <a:off x="4197543" y="5094514"/>
            <a:ext cx="1160054" cy="102493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927BB70-EC42-4643-A3AC-24758443FF57}"/>
              </a:ext>
            </a:extLst>
          </p:cNvPr>
          <p:cNvCxnSpPr>
            <a:cxnSpLocks/>
          </p:cNvCxnSpPr>
          <p:nvPr/>
        </p:nvCxnSpPr>
        <p:spPr>
          <a:xfrm flipV="1">
            <a:off x="5559351" y="5094514"/>
            <a:ext cx="521760" cy="36632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AA59BBE-2D52-4D3D-B27F-FF37C3F94611}"/>
              </a:ext>
            </a:extLst>
          </p:cNvPr>
          <p:cNvCxnSpPr>
            <a:cxnSpLocks/>
          </p:cNvCxnSpPr>
          <p:nvPr/>
        </p:nvCxnSpPr>
        <p:spPr>
          <a:xfrm flipH="1">
            <a:off x="5022212" y="5432799"/>
            <a:ext cx="1253777" cy="240491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5FCBD4A-F6CE-47D6-9AD5-855A6140F7E6}"/>
              </a:ext>
            </a:extLst>
          </p:cNvPr>
          <p:cNvCxnSpPr>
            <a:cxnSpLocks/>
          </p:cNvCxnSpPr>
          <p:nvPr/>
        </p:nvCxnSpPr>
        <p:spPr>
          <a:xfrm flipV="1">
            <a:off x="4935577" y="7855054"/>
            <a:ext cx="3310963" cy="36632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16DC91A-3DB3-4788-88EA-475CC75B28BD}"/>
              </a:ext>
            </a:extLst>
          </p:cNvPr>
          <p:cNvCxnSpPr>
            <a:cxnSpLocks/>
          </p:cNvCxnSpPr>
          <p:nvPr/>
        </p:nvCxnSpPr>
        <p:spPr>
          <a:xfrm flipV="1">
            <a:off x="8427491" y="7857953"/>
            <a:ext cx="521760" cy="36632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4B4405D-9489-451B-BD2A-9889C8D2F92D}"/>
              </a:ext>
            </a:extLst>
          </p:cNvPr>
          <p:cNvCxnSpPr>
            <a:cxnSpLocks/>
          </p:cNvCxnSpPr>
          <p:nvPr/>
        </p:nvCxnSpPr>
        <p:spPr>
          <a:xfrm flipV="1">
            <a:off x="9116787" y="7855054"/>
            <a:ext cx="521760" cy="36632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Table 5">
            <a:extLst>
              <a:ext uri="{FF2B5EF4-FFF2-40B4-BE49-F238E27FC236}">
                <a16:creationId xmlns:a16="http://schemas.microsoft.com/office/drawing/2014/main" id="{A9793F0F-07A0-44C2-874A-DF5978DD276D}"/>
              </a:ext>
            </a:extLst>
          </p:cNvPr>
          <p:cNvGraphicFramePr>
            <a:graphicFrameLocks noGrp="1"/>
          </p:cNvGraphicFramePr>
          <p:nvPr/>
        </p:nvGraphicFramePr>
        <p:xfrm>
          <a:off x="3338927" y="2277120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graphicFrame>
        <p:nvGraphicFramePr>
          <p:cNvPr id="72" name="Table 5">
            <a:extLst>
              <a:ext uri="{FF2B5EF4-FFF2-40B4-BE49-F238E27FC236}">
                <a16:creationId xmlns:a16="http://schemas.microsoft.com/office/drawing/2014/main" id="{03B4791C-6158-4C6E-9DD3-7CFADA3EE97A}"/>
              </a:ext>
            </a:extLst>
          </p:cNvPr>
          <p:cNvGraphicFramePr>
            <a:graphicFrameLocks noGrp="1"/>
          </p:cNvGraphicFramePr>
          <p:nvPr/>
        </p:nvGraphicFramePr>
        <p:xfrm>
          <a:off x="4197543" y="2265389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graphicFrame>
        <p:nvGraphicFramePr>
          <p:cNvPr id="73" name="Table 5">
            <a:extLst>
              <a:ext uri="{FF2B5EF4-FFF2-40B4-BE49-F238E27FC236}">
                <a16:creationId xmlns:a16="http://schemas.microsoft.com/office/drawing/2014/main" id="{DD534220-851A-4C41-8026-BF5EC96E7005}"/>
              </a:ext>
            </a:extLst>
          </p:cNvPr>
          <p:cNvGraphicFramePr>
            <a:graphicFrameLocks noGrp="1"/>
          </p:cNvGraphicFramePr>
          <p:nvPr/>
        </p:nvGraphicFramePr>
        <p:xfrm>
          <a:off x="5049143" y="2262509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graphicFrame>
        <p:nvGraphicFramePr>
          <p:cNvPr id="74" name="Table 5">
            <a:extLst>
              <a:ext uri="{FF2B5EF4-FFF2-40B4-BE49-F238E27FC236}">
                <a16:creationId xmlns:a16="http://schemas.microsoft.com/office/drawing/2014/main" id="{2D6611D3-6D3C-44E2-99A4-5FBD05205977}"/>
              </a:ext>
            </a:extLst>
          </p:cNvPr>
          <p:cNvGraphicFramePr>
            <a:graphicFrameLocks noGrp="1"/>
          </p:cNvGraphicFramePr>
          <p:nvPr/>
        </p:nvGraphicFramePr>
        <p:xfrm>
          <a:off x="5912405" y="2257098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graphicFrame>
        <p:nvGraphicFramePr>
          <p:cNvPr id="75" name="Table 5">
            <a:extLst>
              <a:ext uri="{FF2B5EF4-FFF2-40B4-BE49-F238E27FC236}">
                <a16:creationId xmlns:a16="http://schemas.microsoft.com/office/drawing/2014/main" id="{F0D34F8F-5999-4A17-A59A-6EC3E4306D96}"/>
              </a:ext>
            </a:extLst>
          </p:cNvPr>
          <p:cNvGraphicFramePr>
            <a:graphicFrameLocks noGrp="1"/>
          </p:cNvGraphicFramePr>
          <p:nvPr/>
        </p:nvGraphicFramePr>
        <p:xfrm>
          <a:off x="6761582" y="2263142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graphicFrame>
        <p:nvGraphicFramePr>
          <p:cNvPr id="76" name="Table 5">
            <a:extLst>
              <a:ext uri="{FF2B5EF4-FFF2-40B4-BE49-F238E27FC236}">
                <a16:creationId xmlns:a16="http://schemas.microsoft.com/office/drawing/2014/main" id="{133C6325-5E90-492F-9226-97DBC07561FB}"/>
              </a:ext>
            </a:extLst>
          </p:cNvPr>
          <p:cNvGraphicFramePr>
            <a:graphicFrameLocks noGrp="1"/>
          </p:cNvGraphicFramePr>
          <p:nvPr/>
        </p:nvGraphicFramePr>
        <p:xfrm>
          <a:off x="7604890" y="2265389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graphicFrame>
        <p:nvGraphicFramePr>
          <p:cNvPr id="77" name="Table 5">
            <a:extLst>
              <a:ext uri="{FF2B5EF4-FFF2-40B4-BE49-F238E27FC236}">
                <a16:creationId xmlns:a16="http://schemas.microsoft.com/office/drawing/2014/main" id="{8C0D2108-4596-4D15-8575-554D3A864C17}"/>
              </a:ext>
            </a:extLst>
          </p:cNvPr>
          <p:cNvGraphicFramePr>
            <a:graphicFrameLocks noGrp="1"/>
          </p:cNvGraphicFramePr>
          <p:nvPr/>
        </p:nvGraphicFramePr>
        <p:xfrm>
          <a:off x="8435272" y="2267636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graphicFrame>
        <p:nvGraphicFramePr>
          <p:cNvPr id="78" name="Table 5">
            <a:extLst>
              <a:ext uri="{FF2B5EF4-FFF2-40B4-BE49-F238E27FC236}">
                <a16:creationId xmlns:a16="http://schemas.microsoft.com/office/drawing/2014/main" id="{90ABBF88-149B-4149-9F39-46B9505BD0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308733"/>
              </p:ext>
            </p:extLst>
          </p:nvPr>
        </p:nvGraphicFramePr>
        <p:xfrm>
          <a:off x="9253122" y="2265389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2B0879B-99B3-479B-B7DA-BECCC840E0F8}"/>
              </a:ext>
            </a:extLst>
          </p:cNvPr>
          <p:cNvCxnSpPr>
            <a:cxnSpLocks/>
          </p:cNvCxnSpPr>
          <p:nvPr/>
        </p:nvCxnSpPr>
        <p:spPr>
          <a:xfrm flipV="1">
            <a:off x="3690653" y="2453186"/>
            <a:ext cx="682207" cy="29935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C7247BB-1BC9-4D70-BE6A-A270048F1F34}"/>
              </a:ext>
            </a:extLst>
          </p:cNvPr>
          <p:cNvCxnSpPr>
            <a:cxnSpLocks/>
          </p:cNvCxnSpPr>
          <p:nvPr/>
        </p:nvCxnSpPr>
        <p:spPr>
          <a:xfrm flipV="1">
            <a:off x="4546343" y="2394261"/>
            <a:ext cx="653835" cy="37366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E08A751-9080-4B5F-B57B-3F75C2EBEF18}"/>
              </a:ext>
            </a:extLst>
          </p:cNvPr>
          <p:cNvCxnSpPr>
            <a:cxnSpLocks/>
          </p:cNvCxnSpPr>
          <p:nvPr/>
        </p:nvCxnSpPr>
        <p:spPr>
          <a:xfrm flipV="1">
            <a:off x="5397338" y="2402403"/>
            <a:ext cx="692921" cy="36632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E621DCE-6088-400A-9C24-1B4EF60A6B0A}"/>
              </a:ext>
            </a:extLst>
          </p:cNvPr>
          <p:cNvCxnSpPr>
            <a:cxnSpLocks/>
          </p:cNvCxnSpPr>
          <p:nvPr/>
        </p:nvCxnSpPr>
        <p:spPr>
          <a:xfrm flipV="1">
            <a:off x="6254983" y="2402402"/>
            <a:ext cx="707616" cy="36632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DF891CD-E526-442B-939D-F241DEC7B645}"/>
              </a:ext>
            </a:extLst>
          </p:cNvPr>
          <p:cNvCxnSpPr>
            <a:cxnSpLocks/>
          </p:cNvCxnSpPr>
          <p:nvPr/>
        </p:nvCxnSpPr>
        <p:spPr>
          <a:xfrm flipV="1">
            <a:off x="7120092" y="2403419"/>
            <a:ext cx="662114" cy="36857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BDF99EA-DDE9-459A-BD9E-2C9A7B212474}"/>
              </a:ext>
            </a:extLst>
          </p:cNvPr>
          <p:cNvCxnSpPr>
            <a:cxnSpLocks/>
          </p:cNvCxnSpPr>
          <p:nvPr/>
        </p:nvCxnSpPr>
        <p:spPr>
          <a:xfrm flipV="1">
            <a:off x="7976686" y="2408566"/>
            <a:ext cx="642052" cy="36342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C25D30A-7B3D-47CA-AB62-217F5DE87238}"/>
              </a:ext>
            </a:extLst>
          </p:cNvPr>
          <p:cNvCxnSpPr>
            <a:cxnSpLocks/>
          </p:cNvCxnSpPr>
          <p:nvPr/>
        </p:nvCxnSpPr>
        <p:spPr>
          <a:xfrm flipV="1">
            <a:off x="8783462" y="2405666"/>
            <a:ext cx="651304" cy="36632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7A72AF79-FF13-4971-A8A6-C100F81F6931}"/>
              </a:ext>
            </a:extLst>
          </p:cNvPr>
          <p:cNvGraphicFramePr>
            <a:graphicFrameLocks noGrp="1"/>
          </p:cNvGraphicFramePr>
          <p:nvPr/>
        </p:nvGraphicFramePr>
        <p:xfrm>
          <a:off x="6659628" y="9083429"/>
          <a:ext cx="700921" cy="670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921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50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50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33E0E9E-C2AD-4490-8FA4-8FF64446B05B}"/>
              </a:ext>
            </a:extLst>
          </p:cNvPr>
          <p:cNvCxnSpPr>
            <a:cxnSpLocks/>
          </p:cNvCxnSpPr>
          <p:nvPr/>
        </p:nvCxnSpPr>
        <p:spPr>
          <a:xfrm flipH="1">
            <a:off x="7164606" y="8221380"/>
            <a:ext cx="2648722" cy="10042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6" descr="ICE Train Illustration - Twinkl">
            <a:extLst>
              <a:ext uri="{FF2B5EF4-FFF2-40B4-BE49-F238E27FC236}">
                <a16:creationId xmlns:a16="http://schemas.microsoft.com/office/drawing/2014/main" id="{B7D5C637-B4A0-4D1F-A416-0250F4E855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32"/>
          <a:stretch/>
        </p:blipFill>
        <p:spPr bwMode="auto">
          <a:xfrm>
            <a:off x="9434766" y="596807"/>
            <a:ext cx="2670501" cy="1135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60850F-3BDA-428F-A52A-7DF7AA8A9DDF}"/>
              </a:ext>
            </a:extLst>
          </p:cNvPr>
          <p:cNvCxnSpPr>
            <a:cxnSpLocks/>
          </p:cNvCxnSpPr>
          <p:nvPr/>
        </p:nvCxnSpPr>
        <p:spPr>
          <a:xfrm>
            <a:off x="2787958" y="2429216"/>
            <a:ext cx="692829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8D4F612-F168-4A66-94B1-7EBD184CC95F}"/>
              </a:ext>
            </a:extLst>
          </p:cNvPr>
          <p:cNvSpPr txBox="1"/>
          <p:nvPr/>
        </p:nvSpPr>
        <p:spPr>
          <a:xfrm>
            <a:off x="2207681" y="2240372"/>
            <a:ext cx="633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960ED016-FDEC-480A-83B0-79FE79D683CC}"/>
              </a:ext>
            </a:extLst>
          </p:cNvPr>
          <p:cNvGraphicFramePr>
            <a:graphicFrameLocks noGrp="1"/>
          </p:cNvGraphicFramePr>
          <p:nvPr/>
        </p:nvGraphicFramePr>
        <p:xfrm>
          <a:off x="10115870" y="2261371"/>
          <a:ext cx="700921" cy="670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921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50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50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CBC231C-982E-443B-92CD-20FA76A25057}"/>
              </a:ext>
            </a:extLst>
          </p:cNvPr>
          <p:cNvCxnSpPr>
            <a:cxnSpLocks/>
          </p:cNvCxnSpPr>
          <p:nvPr/>
        </p:nvCxnSpPr>
        <p:spPr>
          <a:xfrm flipV="1">
            <a:off x="9595225" y="2405666"/>
            <a:ext cx="651304" cy="36632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D1BA480-1684-4EB1-9E2C-F7EFD0D93832}"/>
              </a:ext>
            </a:extLst>
          </p:cNvPr>
          <p:cNvSpPr txBox="1"/>
          <p:nvPr/>
        </p:nvSpPr>
        <p:spPr>
          <a:xfrm>
            <a:off x="9253122" y="2616200"/>
            <a:ext cx="702004" cy="315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NULL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25C9D09-57E8-482B-942A-057E08EE773C}"/>
              </a:ext>
            </a:extLst>
          </p:cNvPr>
          <p:cNvSpPr txBox="1"/>
          <p:nvPr/>
        </p:nvSpPr>
        <p:spPr>
          <a:xfrm>
            <a:off x="9462326" y="8059238"/>
            <a:ext cx="702004" cy="315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175066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43" grpId="0"/>
      <p:bldP spid="4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1727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dirty="0"/>
              <a:t>Linked List Implementation</a:t>
            </a:r>
            <a:endParaRPr lang="en-US" sz="4200" b="0" i="0" u="none" strike="noStrike" cap="none" dirty="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1876" y="2555548"/>
            <a:ext cx="4461046" cy="6049052"/>
          </a:xfrm>
          <a:prstGeom prst="rect">
            <a:avLst/>
          </a:prstGeom>
        </p:spPr>
      </p:pic>
      <p:pic>
        <p:nvPicPr>
          <p:cNvPr id="30" name="Picture 6" descr="ICE Train Illustration - Twinkl">
            <a:extLst>
              <a:ext uri="{FF2B5EF4-FFF2-40B4-BE49-F238E27FC236}">
                <a16:creationId xmlns:a16="http://schemas.microsoft.com/office/drawing/2014/main" id="{71D64469-91DA-43CA-9712-15D349583E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32"/>
          <a:stretch/>
        </p:blipFill>
        <p:spPr bwMode="auto">
          <a:xfrm>
            <a:off x="9434766" y="596807"/>
            <a:ext cx="2670501" cy="1135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428" y="3210093"/>
            <a:ext cx="3504793" cy="4752401"/>
          </a:xfrm>
          <a:prstGeom prst="rect">
            <a:avLst/>
          </a:prstGeom>
        </p:spPr>
      </p:pic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1727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dirty="0"/>
              <a:t>Aside: What is a Class in Python?</a:t>
            </a:r>
            <a:endParaRPr lang="en-US" sz="4200" b="0" i="0" u="none" strike="noStrike" cap="none" dirty="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886E32E-DE74-4631-9A38-ACC046CAFFBD}"/>
              </a:ext>
            </a:extLst>
          </p:cNvPr>
          <p:cNvSpPr/>
          <p:nvPr/>
        </p:nvSpPr>
        <p:spPr>
          <a:xfrm>
            <a:off x="8174516" y="3204616"/>
            <a:ext cx="1454226" cy="4199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FFB4AC1-F483-4407-8EB0-216662072DFB}"/>
              </a:ext>
            </a:extLst>
          </p:cNvPr>
          <p:cNvSpPr/>
          <p:nvPr/>
        </p:nvSpPr>
        <p:spPr>
          <a:xfrm>
            <a:off x="8680597" y="3426246"/>
            <a:ext cx="3206623" cy="4699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09C6092-8B67-48E9-ABA1-E49E87E5DEFA}"/>
              </a:ext>
            </a:extLst>
          </p:cNvPr>
          <p:cNvSpPr/>
          <p:nvPr/>
        </p:nvSpPr>
        <p:spPr>
          <a:xfrm>
            <a:off x="8174515" y="4504606"/>
            <a:ext cx="2027103" cy="4199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DBEEFCD-60E4-4E08-8249-87DC9C226F81}"/>
              </a:ext>
            </a:extLst>
          </p:cNvPr>
          <p:cNvSpPr/>
          <p:nvPr/>
        </p:nvSpPr>
        <p:spPr>
          <a:xfrm>
            <a:off x="8680598" y="4776228"/>
            <a:ext cx="2027104" cy="4699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504D0A4E-75EB-4E4D-95D9-75FDF753D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7603013" cy="7429500"/>
          </a:xfrm>
        </p:spPr>
        <p:txBody>
          <a:bodyPr/>
          <a:lstStyle/>
          <a:p>
            <a:r>
              <a:rPr lang="en-US" dirty="0"/>
              <a:t> Class – You can define your own “object” type.</a:t>
            </a:r>
          </a:p>
          <a:p>
            <a:r>
              <a:rPr lang="en-US" dirty="0"/>
              <a:t> Attributes – Variables that are associated with the object.</a:t>
            </a:r>
          </a:p>
          <a:p>
            <a:r>
              <a:rPr lang="en-US" dirty="0"/>
              <a:t> Functions – Functions that can apply to this object only.</a:t>
            </a:r>
          </a:p>
          <a:p>
            <a:pPr marL="165100" indent="0">
              <a:buNone/>
            </a:pPr>
            <a:endParaRPr lang="en-US" dirty="0"/>
          </a:p>
          <a:p>
            <a:r>
              <a:rPr lang="en-US" dirty="0"/>
              <a:t> Classic example: Book class</a:t>
            </a:r>
          </a:p>
          <a:p>
            <a:pPr lvl="3"/>
            <a:r>
              <a:rPr lang="en-US" dirty="0"/>
              <a:t> Attributes:</a:t>
            </a:r>
          </a:p>
          <a:p>
            <a:pPr lvl="4"/>
            <a:r>
              <a:rPr lang="en-US" dirty="0"/>
              <a:t> Title</a:t>
            </a:r>
          </a:p>
          <a:p>
            <a:pPr lvl="4"/>
            <a:r>
              <a:rPr lang="en-US" dirty="0"/>
              <a:t> Author</a:t>
            </a:r>
          </a:p>
          <a:p>
            <a:pPr lvl="4"/>
            <a:r>
              <a:rPr lang="en-US" dirty="0"/>
              <a:t> Content</a:t>
            </a:r>
          </a:p>
          <a:p>
            <a:pPr lvl="4"/>
            <a:r>
              <a:rPr lang="en-US" dirty="0"/>
              <a:t> Etc.</a:t>
            </a:r>
          </a:p>
          <a:p>
            <a:pPr lvl="3"/>
            <a:r>
              <a:rPr lang="en-US" dirty="0"/>
              <a:t> Functions:</a:t>
            </a:r>
          </a:p>
          <a:p>
            <a:pPr lvl="4"/>
            <a:r>
              <a:rPr lang="en-US" dirty="0"/>
              <a:t> Read</a:t>
            </a:r>
          </a:p>
          <a:p>
            <a:pPr lvl="4"/>
            <a:r>
              <a:rPr lang="en-US" dirty="0"/>
              <a:t> Put away</a:t>
            </a:r>
          </a:p>
          <a:p>
            <a:pPr lvl="4"/>
            <a:r>
              <a:rPr lang="en-US" dirty="0"/>
              <a:t> Bookmark</a:t>
            </a:r>
          </a:p>
          <a:p>
            <a:r>
              <a:rPr lang="en-US" dirty="0"/>
              <a:t> A linked list node has attributes to store the node data and the location of the next item.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B03C06C-8D85-4651-8791-D80B990FB78B}"/>
              </a:ext>
            </a:extLst>
          </p:cNvPr>
          <p:cNvSpPr/>
          <p:nvPr/>
        </p:nvSpPr>
        <p:spPr>
          <a:xfrm>
            <a:off x="8857561" y="3670741"/>
            <a:ext cx="2555914" cy="7567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7B30C7F-4EA4-4E14-8BEF-67137BDF9BFC}"/>
              </a:ext>
            </a:extLst>
          </p:cNvPr>
          <p:cNvSpPr/>
          <p:nvPr/>
        </p:nvSpPr>
        <p:spPr>
          <a:xfrm>
            <a:off x="8978769" y="5044375"/>
            <a:ext cx="2027103" cy="4199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EA59E03-CF2E-4A9A-947C-A09C143EAE94}"/>
              </a:ext>
            </a:extLst>
          </p:cNvPr>
          <p:cNvSpPr/>
          <p:nvPr/>
        </p:nvSpPr>
        <p:spPr>
          <a:xfrm>
            <a:off x="8174515" y="5565091"/>
            <a:ext cx="2412523" cy="4199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26D6785-D4EA-4BC3-8DE3-6BA20E810934}"/>
              </a:ext>
            </a:extLst>
          </p:cNvPr>
          <p:cNvSpPr/>
          <p:nvPr/>
        </p:nvSpPr>
        <p:spPr>
          <a:xfrm>
            <a:off x="8174515" y="5843054"/>
            <a:ext cx="3003073" cy="4199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F9FE6A8-5F1A-4103-AA05-44CEC998732F}"/>
              </a:ext>
            </a:extLst>
          </p:cNvPr>
          <p:cNvSpPr/>
          <p:nvPr/>
        </p:nvSpPr>
        <p:spPr>
          <a:xfrm>
            <a:off x="8192614" y="6053020"/>
            <a:ext cx="1851500" cy="7716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5A38029-7890-4234-B296-19A990ECEF2B}"/>
              </a:ext>
            </a:extLst>
          </p:cNvPr>
          <p:cNvSpPr/>
          <p:nvPr/>
        </p:nvSpPr>
        <p:spPr>
          <a:xfrm>
            <a:off x="8174515" y="6895078"/>
            <a:ext cx="3003073" cy="4199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7161696-E404-4E9F-BA60-67027A05DE22}"/>
              </a:ext>
            </a:extLst>
          </p:cNvPr>
          <p:cNvSpPr/>
          <p:nvPr/>
        </p:nvSpPr>
        <p:spPr>
          <a:xfrm>
            <a:off x="8174515" y="7662397"/>
            <a:ext cx="1869599" cy="4199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3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29" grpId="0" animBg="1"/>
      <p:bldP spid="29" grpId="1" animBg="1"/>
      <p:bldP spid="31" grpId="0" animBg="1"/>
      <p:bldP spid="31" grpId="1" animBg="1"/>
      <p:bldP spid="32" grpId="0" animBg="1"/>
      <p:bldP spid="32" grpId="1" animBg="1"/>
      <p:bldP spid="34" grpId="0" animBg="1"/>
      <p:bldP spid="34" grpId="1" animBg="1"/>
      <p:bldP spid="35" grpId="0" animBg="1"/>
      <p:bldP spid="35" grpId="1" animBg="1"/>
      <p:bldP spid="37" grpId="0" animBg="1"/>
      <p:bldP spid="37" grpId="1" animBg="1"/>
      <p:bldP spid="38" grpId="0" animBg="1"/>
      <p:bldP spid="38" grpId="1" animBg="1"/>
      <p:bldP spid="47" grpId="0" animBg="1"/>
      <p:bldP spid="47" grpId="1" animBg="1"/>
      <p:bldP spid="50" grpId="0" animBg="1"/>
      <p:bldP spid="50" grpId="1" animBg="1"/>
      <p:bldP spid="51" grpId="0" animBg="1"/>
      <p:bldP spid="51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1727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dirty="0"/>
              <a:t>Linked List Implementation</a:t>
            </a:r>
            <a:endParaRPr lang="en-US" sz="4200" b="0" i="0" u="none" strike="noStrike" cap="none" dirty="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4" name="Oval 4" descr="宽上对角线"/>
          <p:cNvSpPr/>
          <p:nvPr/>
        </p:nvSpPr>
        <p:spPr>
          <a:xfrm>
            <a:off x="2537832" y="4096754"/>
            <a:ext cx="504825" cy="504825"/>
          </a:xfrm>
          <a:prstGeom prst="ellipse">
            <a:avLst/>
          </a:prstGeom>
          <a:pattFill prst="wdUpDiag">
            <a:fgClr>
              <a:srgbClr val="B2B2B2"/>
            </a:fgClr>
            <a:bgClr>
              <a:schemeClr val="bg1"/>
            </a:bgClr>
          </a:pattFill>
          <a:ln w="28575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10245" name="Oval 5" descr="宽上对角线"/>
          <p:cNvSpPr/>
          <p:nvPr/>
        </p:nvSpPr>
        <p:spPr>
          <a:xfrm>
            <a:off x="3726869" y="4096754"/>
            <a:ext cx="504825" cy="504825"/>
          </a:xfrm>
          <a:prstGeom prst="ellipse">
            <a:avLst/>
          </a:prstGeom>
          <a:pattFill prst="wdUpDiag">
            <a:fgClr>
              <a:srgbClr val="B2B2B2"/>
            </a:fgClr>
            <a:bgClr>
              <a:schemeClr val="bg1"/>
            </a:bgClr>
          </a:patt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10246" name="Oval 6" descr="宽上对角线"/>
          <p:cNvSpPr/>
          <p:nvPr/>
        </p:nvSpPr>
        <p:spPr>
          <a:xfrm>
            <a:off x="4917494" y="4098342"/>
            <a:ext cx="504825" cy="504825"/>
          </a:xfrm>
          <a:prstGeom prst="ellipse">
            <a:avLst/>
          </a:prstGeom>
          <a:pattFill prst="wdUpDiag">
            <a:fgClr>
              <a:srgbClr val="B2B2B2"/>
            </a:fgClr>
            <a:bgClr>
              <a:schemeClr val="bg1"/>
            </a:bgClr>
          </a:patt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ahoma" panose="020B0604030504040204" pitchFamily="34" charset="0"/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8534" y="3210093"/>
            <a:ext cx="3504793" cy="4752401"/>
          </a:xfrm>
          <a:prstGeom prst="rect">
            <a:avLst/>
          </a:prstGeom>
        </p:spPr>
      </p:pic>
      <p:sp>
        <p:nvSpPr>
          <p:cNvPr id="81" name="Oval 4" descr="宽上对角线"/>
          <p:cNvSpPr/>
          <p:nvPr/>
        </p:nvSpPr>
        <p:spPr>
          <a:xfrm>
            <a:off x="2537832" y="5122768"/>
            <a:ext cx="504825" cy="504825"/>
          </a:xfrm>
          <a:prstGeom prst="ellipse">
            <a:avLst/>
          </a:prstGeom>
          <a:pattFill prst="wdUpDiag">
            <a:fgClr>
              <a:srgbClr val="B2B2B2"/>
            </a:fgClr>
            <a:bgClr>
              <a:schemeClr val="bg1"/>
            </a:bgClr>
          </a:pattFill>
          <a:ln w="28575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82" name="Oval 5" descr="宽上对角线"/>
          <p:cNvSpPr/>
          <p:nvPr/>
        </p:nvSpPr>
        <p:spPr>
          <a:xfrm>
            <a:off x="3726869" y="5122768"/>
            <a:ext cx="504825" cy="504825"/>
          </a:xfrm>
          <a:prstGeom prst="ellipse">
            <a:avLst/>
          </a:prstGeom>
          <a:pattFill prst="wdUpDiag">
            <a:fgClr>
              <a:srgbClr val="B2B2B2"/>
            </a:fgClr>
            <a:bgClr>
              <a:schemeClr val="bg1"/>
            </a:bgClr>
          </a:patt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83" name="Oval 6" descr="宽上对角线"/>
          <p:cNvSpPr/>
          <p:nvPr/>
        </p:nvSpPr>
        <p:spPr>
          <a:xfrm>
            <a:off x="4917494" y="5124356"/>
            <a:ext cx="504825" cy="504825"/>
          </a:xfrm>
          <a:prstGeom prst="ellipse">
            <a:avLst/>
          </a:prstGeom>
          <a:pattFill prst="wdUpDiag">
            <a:fgClr>
              <a:srgbClr val="B2B2B2"/>
            </a:fgClr>
            <a:bgClr>
              <a:schemeClr val="bg1"/>
            </a:bgClr>
          </a:patt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ahoma" panose="020B0604030504040204" pitchFamily="34" charset="0"/>
            </a:endParaRPr>
          </a:p>
        </p:txBody>
      </p:sp>
      <p:cxnSp>
        <p:nvCxnSpPr>
          <p:cNvPr id="84" name="直接箭头连接符 83"/>
          <p:cNvCxnSpPr>
            <a:stCxn id="81" idx="6"/>
            <a:endCxn id="82" idx="2"/>
          </p:cNvCxnSpPr>
          <p:nvPr/>
        </p:nvCxnSpPr>
        <p:spPr>
          <a:xfrm>
            <a:off x="3042657" y="5375181"/>
            <a:ext cx="684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Oval 4" descr="宽上对角线"/>
          <p:cNvSpPr/>
          <p:nvPr/>
        </p:nvSpPr>
        <p:spPr>
          <a:xfrm>
            <a:off x="2537832" y="6124695"/>
            <a:ext cx="504825" cy="504825"/>
          </a:xfrm>
          <a:prstGeom prst="ellipse">
            <a:avLst/>
          </a:prstGeom>
          <a:pattFill prst="wdUpDiag">
            <a:fgClr>
              <a:srgbClr val="B2B2B2"/>
            </a:fgClr>
            <a:bgClr>
              <a:schemeClr val="bg1"/>
            </a:bgClr>
          </a:pattFill>
          <a:ln w="28575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89" name="Oval 5" descr="宽上对角线"/>
          <p:cNvSpPr/>
          <p:nvPr/>
        </p:nvSpPr>
        <p:spPr>
          <a:xfrm>
            <a:off x="3726869" y="6124695"/>
            <a:ext cx="504825" cy="504825"/>
          </a:xfrm>
          <a:prstGeom prst="ellipse">
            <a:avLst/>
          </a:prstGeom>
          <a:pattFill prst="wdUpDiag">
            <a:fgClr>
              <a:srgbClr val="B2B2B2"/>
            </a:fgClr>
            <a:bgClr>
              <a:schemeClr val="bg1"/>
            </a:bgClr>
          </a:patt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90" name="Oval 6" descr="宽上对角线"/>
          <p:cNvSpPr/>
          <p:nvPr/>
        </p:nvSpPr>
        <p:spPr>
          <a:xfrm>
            <a:off x="4917494" y="6126283"/>
            <a:ext cx="504825" cy="504825"/>
          </a:xfrm>
          <a:prstGeom prst="ellipse">
            <a:avLst/>
          </a:prstGeom>
          <a:pattFill prst="wdUpDiag">
            <a:fgClr>
              <a:srgbClr val="B2B2B2"/>
            </a:fgClr>
            <a:bgClr>
              <a:schemeClr val="bg1"/>
            </a:bgClr>
          </a:patt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ahoma" panose="020B0604030504040204" pitchFamily="34" charset="0"/>
            </a:endParaRPr>
          </a:p>
        </p:txBody>
      </p:sp>
      <p:cxnSp>
        <p:nvCxnSpPr>
          <p:cNvPr id="91" name="直接箭头连接符 90"/>
          <p:cNvCxnSpPr>
            <a:stCxn id="88" idx="6"/>
            <a:endCxn id="89" idx="2"/>
          </p:cNvCxnSpPr>
          <p:nvPr/>
        </p:nvCxnSpPr>
        <p:spPr>
          <a:xfrm>
            <a:off x="3042657" y="6377108"/>
            <a:ext cx="684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>
            <a:off x="4233282" y="6377108"/>
            <a:ext cx="684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2448644" y="4139030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Mon</a:t>
            </a:r>
            <a:endParaRPr lang="zh-CN" altLang="en-US" sz="2000" dirty="0"/>
          </a:p>
        </p:txBody>
      </p:sp>
      <p:sp>
        <p:nvSpPr>
          <p:cNvPr id="40" name="文本框 39"/>
          <p:cNvSpPr txBox="1"/>
          <p:nvPr/>
        </p:nvSpPr>
        <p:spPr>
          <a:xfrm>
            <a:off x="2448644" y="5193491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Mon</a:t>
            </a:r>
            <a:endParaRPr lang="zh-CN" altLang="en-US" sz="2000" dirty="0"/>
          </a:p>
        </p:txBody>
      </p:sp>
      <p:sp>
        <p:nvSpPr>
          <p:cNvPr id="41" name="文本框 40"/>
          <p:cNvSpPr txBox="1"/>
          <p:nvPr/>
        </p:nvSpPr>
        <p:spPr>
          <a:xfrm>
            <a:off x="2448644" y="6201140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Mon</a:t>
            </a:r>
            <a:endParaRPr lang="zh-CN" altLang="en-US" sz="2000" dirty="0"/>
          </a:p>
        </p:txBody>
      </p:sp>
      <p:sp>
        <p:nvSpPr>
          <p:cNvPr id="42" name="文本框 41"/>
          <p:cNvSpPr txBox="1"/>
          <p:nvPr/>
        </p:nvSpPr>
        <p:spPr>
          <a:xfrm>
            <a:off x="3681769" y="4127534"/>
            <a:ext cx="627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Tue</a:t>
            </a:r>
            <a:endParaRPr lang="zh-CN" altLang="en-US" sz="2000" dirty="0"/>
          </a:p>
        </p:txBody>
      </p:sp>
      <p:sp>
        <p:nvSpPr>
          <p:cNvPr id="48" name="文本框 47"/>
          <p:cNvSpPr txBox="1"/>
          <p:nvPr/>
        </p:nvSpPr>
        <p:spPr>
          <a:xfrm>
            <a:off x="3669068" y="6188440"/>
            <a:ext cx="627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Tue</a:t>
            </a:r>
            <a:endParaRPr lang="zh-CN" altLang="en-US" sz="2000" dirty="0"/>
          </a:p>
        </p:txBody>
      </p:sp>
      <p:sp>
        <p:nvSpPr>
          <p:cNvPr id="49" name="文本框 48"/>
          <p:cNvSpPr txBox="1"/>
          <p:nvPr/>
        </p:nvSpPr>
        <p:spPr>
          <a:xfrm>
            <a:off x="3649369" y="5183220"/>
            <a:ext cx="627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Tue</a:t>
            </a:r>
            <a:endParaRPr lang="zh-CN" altLang="en-US" sz="2000" dirty="0"/>
          </a:p>
        </p:txBody>
      </p:sp>
      <p:sp>
        <p:nvSpPr>
          <p:cNvPr id="63" name="文本框 62"/>
          <p:cNvSpPr txBox="1"/>
          <p:nvPr/>
        </p:nvSpPr>
        <p:spPr>
          <a:xfrm>
            <a:off x="4851327" y="5192145"/>
            <a:ext cx="712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Wed</a:t>
            </a:r>
            <a:endParaRPr lang="zh-CN" altLang="en-US" sz="2000" dirty="0"/>
          </a:p>
        </p:txBody>
      </p:sp>
      <p:sp>
        <p:nvSpPr>
          <p:cNvPr id="4096" name="文本框 4095"/>
          <p:cNvSpPr txBox="1"/>
          <p:nvPr/>
        </p:nvSpPr>
        <p:spPr>
          <a:xfrm>
            <a:off x="4852406" y="4154461"/>
            <a:ext cx="712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Wed</a:t>
            </a:r>
            <a:endParaRPr lang="zh-CN" altLang="en-US" sz="2000" dirty="0"/>
          </a:p>
        </p:txBody>
      </p:sp>
      <p:sp>
        <p:nvSpPr>
          <p:cNvPr id="4097" name="文本框 4096"/>
          <p:cNvSpPr txBox="1"/>
          <p:nvPr/>
        </p:nvSpPr>
        <p:spPr>
          <a:xfrm>
            <a:off x="4851327" y="6181297"/>
            <a:ext cx="712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Wed</a:t>
            </a:r>
            <a:endParaRPr lang="zh-CN" altLang="en-US" sz="2000" dirty="0"/>
          </a:p>
        </p:txBody>
      </p:sp>
      <p:pic>
        <p:nvPicPr>
          <p:cNvPr id="30" name="Picture 6" descr="ICE Train Illustration - Twinkl">
            <a:extLst>
              <a:ext uri="{FF2B5EF4-FFF2-40B4-BE49-F238E27FC236}">
                <a16:creationId xmlns:a16="http://schemas.microsoft.com/office/drawing/2014/main" id="{71D64469-91DA-43CA-9712-15D349583E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32"/>
          <a:stretch/>
        </p:blipFill>
        <p:spPr bwMode="auto">
          <a:xfrm>
            <a:off x="9434766" y="596807"/>
            <a:ext cx="2670501" cy="1135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15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2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5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4" grpId="1" animBg="1"/>
      <p:bldP spid="10245" grpId="0" animBg="1"/>
      <p:bldP spid="10246" grpId="0" animBg="1"/>
      <p:bldP spid="81" grpId="0" bldLvl="0" animBg="1"/>
      <p:bldP spid="81" grpId="1" animBg="1"/>
      <p:bldP spid="82" grpId="0" animBg="1"/>
      <p:bldP spid="83" grpId="0" animBg="1"/>
      <p:bldP spid="88" grpId="0" bldLvl="0" animBg="1"/>
      <p:bldP spid="88" grpId="1" animBg="1"/>
      <p:bldP spid="89" grpId="0" animBg="1"/>
      <p:bldP spid="90" grpId="0" animBg="1"/>
      <p:bldP spid="39" grpId="0"/>
      <p:bldP spid="40" grpId="0"/>
      <p:bldP spid="41" grpId="0"/>
      <p:bldP spid="42" grpId="0"/>
      <p:bldP spid="48" grpId="0"/>
      <p:bldP spid="49" grpId="0"/>
      <p:bldP spid="63" grpId="0"/>
      <p:bldP spid="4096" grpId="0"/>
      <p:bldP spid="409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1727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dirty="0"/>
              <a:t>Reverse Linked List Exercise</a:t>
            </a:r>
            <a:endParaRPr lang="en-US" sz="4200" b="0" i="0" u="none" strike="noStrike" cap="none" dirty="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pic>
        <p:nvPicPr>
          <p:cNvPr id="30" name="Picture 6" descr="ICE Train Illustration - Twinkl">
            <a:extLst>
              <a:ext uri="{FF2B5EF4-FFF2-40B4-BE49-F238E27FC236}">
                <a16:creationId xmlns:a16="http://schemas.microsoft.com/office/drawing/2014/main" id="{71D64469-91DA-43CA-9712-15D349583E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32"/>
          <a:stretch/>
        </p:blipFill>
        <p:spPr bwMode="auto">
          <a:xfrm>
            <a:off x="9434766" y="596807"/>
            <a:ext cx="2670501" cy="1135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1FB0AB90-5ACD-438A-B0EE-9752AF4EA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11861799" cy="7429500"/>
          </a:xfrm>
        </p:spPr>
        <p:txBody>
          <a:bodyPr/>
          <a:lstStyle/>
          <a:p>
            <a:pPr marL="165100" indent="0">
              <a:buNone/>
            </a:pPr>
            <a:endParaRPr lang="en-US" dirty="0"/>
          </a:p>
          <a:p>
            <a:pPr marL="165100" indent="0">
              <a:buNone/>
            </a:pPr>
            <a:endParaRPr lang="en-US" dirty="0"/>
          </a:p>
          <a:p>
            <a:pPr marL="165100" indent="0">
              <a:buNone/>
            </a:pPr>
            <a:endParaRPr lang="en-US" dirty="0"/>
          </a:p>
          <a:p>
            <a:pPr marL="165100" indent="0">
              <a:buNone/>
            </a:pPr>
            <a:endParaRPr lang="en-US" dirty="0"/>
          </a:p>
          <a:p>
            <a:pPr marL="165100" indent="0">
              <a:buNone/>
            </a:pPr>
            <a:endParaRPr lang="en-US" dirty="0"/>
          </a:p>
          <a:p>
            <a:pPr marL="165100" indent="0">
              <a:buNone/>
            </a:pPr>
            <a:endParaRPr lang="en-US" dirty="0"/>
          </a:p>
          <a:p>
            <a:pPr marL="165100" indent="0">
              <a:buNone/>
            </a:pPr>
            <a:endParaRPr lang="en-US" dirty="0"/>
          </a:p>
          <a:p>
            <a:pPr marL="165100" indent="0">
              <a:buNone/>
            </a:pPr>
            <a:endParaRPr lang="en-US" dirty="0"/>
          </a:p>
          <a:p>
            <a:r>
              <a:rPr lang="en-US" dirty="0"/>
              <a:t> </a:t>
            </a:r>
            <a:r>
              <a:rPr lang="en-US" dirty="0">
                <a:hlinkClick r:id="rId4"/>
              </a:rPr>
              <a:t>https://leetcode.com/problems/reverse-linked-list/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27" name="Table 5">
            <a:extLst>
              <a:ext uri="{FF2B5EF4-FFF2-40B4-BE49-F238E27FC236}">
                <a16:creationId xmlns:a16="http://schemas.microsoft.com/office/drawing/2014/main" id="{DB390B9C-5E76-4A30-8866-D85757F06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79154"/>
              </p:ext>
            </p:extLst>
          </p:nvPr>
        </p:nvGraphicFramePr>
        <p:xfrm>
          <a:off x="3338927" y="2419053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graphicFrame>
        <p:nvGraphicFramePr>
          <p:cNvPr id="28" name="Table 5">
            <a:extLst>
              <a:ext uri="{FF2B5EF4-FFF2-40B4-BE49-F238E27FC236}">
                <a16:creationId xmlns:a16="http://schemas.microsoft.com/office/drawing/2014/main" id="{9050529F-A41F-4D05-8AD6-3BEAED56B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606642"/>
              </p:ext>
            </p:extLst>
          </p:nvPr>
        </p:nvGraphicFramePr>
        <p:xfrm>
          <a:off x="4197543" y="2407322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graphicFrame>
        <p:nvGraphicFramePr>
          <p:cNvPr id="29" name="Table 5">
            <a:extLst>
              <a:ext uri="{FF2B5EF4-FFF2-40B4-BE49-F238E27FC236}">
                <a16:creationId xmlns:a16="http://schemas.microsoft.com/office/drawing/2014/main" id="{A028C289-D037-4395-A4A6-9A5B3429B5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6345"/>
              </p:ext>
            </p:extLst>
          </p:nvPr>
        </p:nvGraphicFramePr>
        <p:xfrm>
          <a:off x="5049143" y="2404442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graphicFrame>
        <p:nvGraphicFramePr>
          <p:cNvPr id="31" name="Table 5">
            <a:extLst>
              <a:ext uri="{FF2B5EF4-FFF2-40B4-BE49-F238E27FC236}">
                <a16:creationId xmlns:a16="http://schemas.microsoft.com/office/drawing/2014/main" id="{D9D252BC-4EF9-4872-8C4E-94E316447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891154"/>
              </p:ext>
            </p:extLst>
          </p:nvPr>
        </p:nvGraphicFramePr>
        <p:xfrm>
          <a:off x="5912405" y="2399031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graphicFrame>
        <p:nvGraphicFramePr>
          <p:cNvPr id="32" name="Table 5">
            <a:extLst>
              <a:ext uri="{FF2B5EF4-FFF2-40B4-BE49-F238E27FC236}">
                <a16:creationId xmlns:a16="http://schemas.microsoft.com/office/drawing/2014/main" id="{70033804-07C6-43C4-B402-07E54CC454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949276"/>
              </p:ext>
            </p:extLst>
          </p:nvPr>
        </p:nvGraphicFramePr>
        <p:xfrm>
          <a:off x="6761582" y="2405075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graphicFrame>
        <p:nvGraphicFramePr>
          <p:cNvPr id="33" name="Table 5">
            <a:extLst>
              <a:ext uri="{FF2B5EF4-FFF2-40B4-BE49-F238E27FC236}">
                <a16:creationId xmlns:a16="http://schemas.microsoft.com/office/drawing/2014/main" id="{A09D4ED6-E292-440C-A982-E4507BF18C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064314"/>
              </p:ext>
            </p:extLst>
          </p:nvPr>
        </p:nvGraphicFramePr>
        <p:xfrm>
          <a:off x="7604890" y="2407322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graphicFrame>
        <p:nvGraphicFramePr>
          <p:cNvPr id="34" name="Table 5">
            <a:extLst>
              <a:ext uri="{FF2B5EF4-FFF2-40B4-BE49-F238E27FC236}">
                <a16:creationId xmlns:a16="http://schemas.microsoft.com/office/drawing/2014/main" id="{4630F34E-2ACD-4010-8981-C404B000B5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339203"/>
              </p:ext>
            </p:extLst>
          </p:nvPr>
        </p:nvGraphicFramePr>
        <p:xfrm>
          <a:off x="8435272" y="2409569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E14898F2-C00A-4C52-A3CF-0761147D86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463319"/>
              </p:ext>
            </p:extLst>
          </p:nvPr>
        </p:nvGraphicFramePr>
        <p:xfrm>
          <a:off x="9253122" y="2407322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55D7D26-D490-4F97-8734-951666DB8C60}"/>
              </a:ext>
            </a:extLst>
          </p:cNvPr>
          <p:cNvCxnSpPr>
            <a:cxnSpLocks/>
          </p:cNvCxnSpPr>
          <p:nvPr/>
        </p:nvCxnSpPr>
        <p:spPr>
          <a:xfrm flipV="1">
            <a:off x="3690653" y="2595119"/>
            <a:ext cx="682207" cy="29935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FF01CDC-963B-4504-8006-756B9A792A3B}"/>
              </a:ext>
            </a:extLst>
          </p:cNvPr>
          <p:cNvCxnSpPr>
            <a:cxnSpLocks/>
          </p:cNvCxnSpPr>
          <p:nvPr/>
        </p:nvCxnSpPr>
        <p:spPr>
          <a:xfrm flipV="1">
            <a:off x="4546343" y="2536194"/>
            <a:ext cx="653835" cy="37366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2A9897C-30F7-425D-A658-85210F3A5114}"/>
              </a:ext>
            </a:extLst>
          </p:cNvPr>
          <p:cNvCxnSpPr>
            <a:cxnSpLocks/>
          </p:cNvCxnSpPr>
          <p:nvPr/>
        </p:nvCxnSpPr>
        <p:spPr>
          <a:xfrm flipV="1">
            <a:off x="5397338" y="2544336"/>
            <a:ext cx="692921" cy="36632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FC2A73C-3498-4B22-B81F-CF9FE95274EA}"/>
              </a:ext>
            </a:extLst>
          </p:cNvPr>
          <p:cNvCxnSpPr>
            <a:cxnSpLocks/>
          </p:cNvCxnSpPr>
          <p:nvPr/>
        </p:nvCxnSpPr>
        <p:spPr>
          <a:xfrm flipV="1">
            <a:off x="6254983" y="2544335"/>
            <a:ext cx="707616" cy="36632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52A05A8-5E93-4C3A-A00F-D0E39A038ECF}"/>
              </a:ext>
            </a:extLst>
          </p:cNvPr>
          <p:cNvCxnSpPr>
            <a:cxnSpLocks/>
          </p:cNvCxnSpPr>
          <p:nvPr/>
        </p:nvCxnSpPr>
        <p:spPr>
          <a:xfrm flipV="1">
            <a:off x="7120092" y="2545352"/>
            <a:ext cx="662114" cy="36857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AEC6438-9051-47C6-ACF0-1A2A51B4145B}"/>
              </a:ext>
            </a:extLst>
          </p:cNvPr>
          <p:cNvCxnSpPr>
            <a:cxnSpLocks/>
          </p:cNvCxnSpPr>
          <p:nvPr/>
        </p:nvCxnSpPr>
        <p:spPr>
          <a:xfrm flipV="1">
            <a:off x="7976686" y="2550499"/>
            <a:ext cx="642052" cy="36342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93D8872-882B-46E3-A55E-8867C8F8619E}"/>
              </a:ext>
            </a:extLst>
          </p:cNvPr>
          <p:cNvCxnSpPr>
            <a:cxnSpLocks/>
          </p:cNvCxnSpPr>
          <p:nvPr/>
        </p:nvCxnSpPr>
        <p:spPr>
          <a:xfrm flipV="1">
            <a:off x="8783462" y="2547599"/>
            <a:ext cx="651304" cy="36632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C9AD8DF-E364-4748-ADD5-2AFAC86D899C}"/>
              </a:ext>
            </a:extLst>
          </p:cNvPr>
          <p:cNvCxnSpPr>
            <a:cxnSpLocks/>
          </p:cNvCxnSpPr>
          <p:nvPr/>
        </p:nvCxnSpPr>
        <p:spPr>
          <a:xfrm>
            <a:off x="2787958" y="2571149"/>
            <a:ext cx="692829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69AE057-8991-40D3-B00D-E5FD3D21BAB0}"/>
              </a:ext>
            </a:extLst>
          </p:cNvPr>
          <p:cNvSpPr txBox="1"/>
          <p:nvPr/>
        </p:nvSpPr>
        <p:spPr>
          <a:xfrm>
            <a:off x="2207681" y="2382305"/>
            <a:ext cx="633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754573A-A7D4-4676-BBB2-7CB3D8387BA7}"/>
              </a:ext>
            </a:extLst>
          </p:cNvPr>
          <p:cNvSpPr txBox="1"/>
          <p:nvPr/>
        </p:nvSpPr>
        <p:spPr>
          <a:xfrm>
            <a:off x="9253122" y="2758133"/>
            <a:ext cx="702004" cy="315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NULL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7373395D-0055-4370-A60C-8FB4F40DE840}"/>
              </a:ext>
            </a:extLst>
          </p:cNvPr>
          <p:cNvSpPr/>
          <p:nvPr/>
        </p:nvSpPr>
        <p:spPr>
          <a:xfrm>
            <a:off x="5751147" y="3380957"/>
            <a:ext cx="1497952" cy="5508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1" name="Table 5">
            <a:extLst>
              <a:ext uri="{FF2B5EF4-FFF2-40B4-BE49-F238E27FC236}">
                <a16:creationId xmlns:a16="http://schemas.microsoft.com/office/drawing/2014/main" id="{C42A8FD4-6354-459E-9EC9-DE9C1B57F9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679418"/>
              </p:ext>
            </p:extLst>
          </p:nvPr>
        </p:nvGraphicFramePr>
        <p:xfrm>
          <a:off x="3338927" y="4260517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graphicFrame>
        <p:nvGraphicFramePr>
          <p:cNvPr id="72" name="Table 5">
            <a:extLst>
              <a:ext uri="{FF2B5EF4-FFF2-40B4-BE49-F238E27FC236}">
                <a16:creationId xmlns:a16="http://schemas.microsoft.com/office/drawing/2014/main" id="{C54C11AC-3837-4065-88C2-12B4AB96D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677844"/>
              </p:ext>
            </p:extLst>
          </p:nvPr>
        </p:nvGraphicFramePr>
        <p:xfrm>
          <a:off x="4197543" y="4248786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graphicFrame>
        <p:nvGraphicFramePr>
          <p:cNvPr id="73" name="Table 5">
            <a:extLst>
              <a:ext uri="{FF2B5EF4-FFF2-40B4-BE49-F238E27FC236}">
                <a16:creationId xmlns:a16="http://schemas.microsoft.com/office/drawing/2014/main" id="{2BC2F8FC-AEAD-4243-A421-D77408CC29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504817"/>
              </p:ext>
            </p:extLst>
          </p:nvPr>
        </p:nvGraphicFramePr>
        <p:xfrm>
          <a:off x="5049143" y="4245906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graphicFrame>
        <p:nvGraphicFramePr>
          <p:cNvPr id="74" name="Table 5">
            <a:extLst>
              <a:ext uri="{FF2B5EF4-FFF2-40B4-BE49-F238E27FC236}">
                <a16:creationId xmlns:a16="http://schemas.microsoft.com/office/drawing/2014/main" id="{5DED5B92-F2AC-4C21-9042-EFB017F1F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113162"/>
              </p:ext>
            </p:extLst>
          </p:nvPr>
        </p:nvGraphicFramePr>
        <p:xfrm>
          <a:off x="5912405" y="4240495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graphicFrame>
        <p:nvGraphicFramePr>
          <p:cNvPr id="75" name="Table 5">
            <a:extLst>
              <a:ext uri="{FF2B5EF4-FFF2-40B4-BE49-F238E27FC236}">
                <a16:creationId xmlns:a16="http://schemas.microsoft.com/office/drawing/2014/main" id="{E1380181-F958-4653-B384-3E6A3A5F3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550214"/>
              </p:ext>
            </p:extLst>
          </p:nvPr>
        </p:nvGraphicFramePr>
        <p:xfrm>
          <a:off x="6761582" y="4246539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graphicFrame>
        <p:nvGraphicFramePr>
          <p:cNvPr id="76" name="Table 5">
            <a:extLst>
              <a:ext uri="{FF2B5EF4-FFF2-40B4-BE49-F238E27FC236}">
                <a16:creationId xmlns:a16="http://schemas.microsoft.com/office/drawing/2014/main" id="{A2E2CEA9-86B4-4E89-BA58-D360D469CE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017632"/>
              </p:ext>
            </p:extLst>
          </p:nvPr>
        </p:nvGraphicFramePr>
        <p:xfrm>
          <a:off x="7604890" y="4248786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graphicFrame>
        <p:nvGraphicFramePr>
          <p:cNvPr id="77" name="Table 5">
            <a:extLst>
              <a:ext uri="{FF2B5EF4-FFF2-40B4-BE49-F238E27FC236}">
                <a16:creationId xmlns:a16="http://schemas.microsoft.com/office/drawing/2014/main" id="{9AF386D7-E894-4B0C-8C3C-B7CE92EBAB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265008"/>
              </p:ext>
            </p:extLst>
          </p:nvPr>
        </p:nvGraphicFramePr>
        <p:xfrm>
          <a:off x="8435272" y="4251033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graphicFrame>
        <p:nvGraphicFramePr>
          <p:cNvPr id="78" name="Table 5">
            <a:extLst>
              <a:ext uri="{FF2B5EF4-FFF2-40B4-BE49-F238E27FC236}">
                <a16:creationId xmlns:a16="http://schemas.microsoft.com/office/drawing/2014/main" id="{B2C1BE66-A1D9-4EE0-B970-4E744B7E41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725077"/>
              </p:ext>
            </p:extLst>
          </p:nvPr>
        </p:nvGraphicFramePr>
        <p:xfrm>
          <a:off x="9253122" y="4248786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A4E4AA0-1796-49B6-9290-51F40242806C}"/>
              </a:ext>
            </a:extLst>
          </p:cNvPr>
          <p:cNvCxnSpPr>
            <a:cxnSpLocks/>
          </p:cNvCxnSpPr>
          <p:nvPr/>
        </p:nvCxnSpPr>
        <p:spPr>
          <a:xfrm flipH="1" flipV="1">
            <a:off x="3871873" y="4412613"/>
            <a:ext cx="674471" cy="32332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F67C3E0-67B5-4C02-A782-5CD7781AE4B4}"/>
              </a:ext>
            </a:extLst>
          </p:cNvPr>
          <p:cNvCxnSpPr>
            <a:cxnSpLocks/>
          </p:cNvCxnSpPr>
          <p:nvPr/>
        </p:nvCxnSpPr>
        <p:spPr>
          <a:xfrm flipH="1">
            <a:off x="9800892" y="4412613"/>
            <a:ext cx="62106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8F13AEB1-6ED2-4719-814F-DDEB302EA843}"/>
              </a:ext>
            </a:extLst>
          </p:cNvPr>
          <p:cNvSpPr txBox="1"/>
          <p:nvPr/>
        </p:nvSpPr>
        <p:spPr>
          <a:xfrm>
            <a:off x="10468764" y="4238057"/>
            <a:ext cx="633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279FC30-D2D1-4E8B-8757-656CD4ABB5E1}"/>
              </a:ext>
            </a:extLst>
          </p:cNvPr>
          <p:cNvSpPr txBox="1"/>
          <p:nvPr/>
        </p:nvSpPr>
        <p:spPr>
          <a:xfrm>
            <a:off x="3338079" y="4599597"/>
            <a:ext cx="702004" cy="315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48CED4C-7DDB-49DF-8C74-4722CC2E7F0D}"/>
              </a:ext>
            </a:extLst>
          </p:cNvPr>
          <p:cNvCxnSpPr>
            <a:cxnSpLocks/>
          </p:cNvCxnSpPr>
          <p:nvPr/>
        </p:nvCxnSpPr>
        <p:spPr>
          <a:xfrm flipH="1" flipV="1">
            <a:off x="4752091" y="4412613"/>
            <a:ext cx="674471" cy="32332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40A99C1-8815-4488-8793-64A3B954E65A}"/>
              </a:ext>
            </a:extLst>
          </p:cNvPr>
          <p:cNvCxnSpPr>
            <a:cxnSpLocks/>
          </p:cNvCxnSpPr>
          <p:nvPr/>
        </p:nvCxnSpPr>
        <p:spPr>
          <a:xfrm flipH="1" flipV="1">
            <a:off x="5580512" y="4412613"/>
            <a:ext cx="674471" cy="32332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576833C-0DA6-450C-AEF4-F1E9A631C346}"/>
              </a:ext>
            </a:extLst>
          </p:cNvPr>
          <p:cNvCxnSpPr>
            <a:cxnSpLocks/>
          </p:cNvCxnSpPr>
          <p:nvPr/>
        </p:nvCxnSpPr>
        <p:spPr>
          <a:xfrm flipH="1" flipV="1">
            <a:off x="6413752" y="4412613"/>
            <a:ext cx="674471" cy="32332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045943A-0213-4268-A006-1B859DB50C63}"/>
              </a:ext>
            </a:extLst>
          </p:cNvPr>
          <p:cNvCxnSpPr>
            <a:cxnSpLocks/>
          </p:cNvCxnSpPr>
          <p:nvPr/>
        </p:nvCxnSpPr>
        <p:spPr>
          <a:xfrm flipH="1" flipV="1">
            <a:off x="7293970" y="4412613"/>
            <a:ext cx="674471" cy="32332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60ED1B7-8F33-463D-BD0C-D82831D3DA0A}"/>
              </a:ext>
            </a:extLst>
          </p:cNvPr>
          <p:cNvCxnSpPr>
            <a:cxnSpLocks/>
          </p:cNvCxnSpPr>
          <p:nvPr/>
        </p:nvCxnSpPr>
        <p:spPr>
          <a:xfrm flipH="1" flipV="1">
            <a:off x="8122391" y="4412613"/>
            <a:ext cx="674471" cy="32332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F138FCD-E557-4B8F-BFAC-2DA751C371FE}"/>
              </a:ext>
            </a:extLst>
          </p:cNvPr>
          <p:cNvCxnSpPr>
            <a:cxnSpLocks/>
          </p:cNvCxnSpPr>
          <p:nvPr/>
        </p:nvCxnSpPr>
        <p:spPr>
          <a:xfrm flipH="1" flipV="1">
            <a:off x="8973264" y="4412613"/>
            <a:ext cx="674471" cy="32332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F31AB8A0-C487-4DC6-8290-C74B54DEAD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7543" y="6256324"/>
            <a:ext cx="4609714" cy="28943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2456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6" grpId="0"/>
      <p:bldP spid="9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A6F78-8880-492A-AD5E-D174744E0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Possible 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B72095-0C26-4AB3-87E1-2AB84F68A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059" y="1885266"/>
            <a:ext cx="10406682" cy="4789714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D9AE570-6B22-4A39-AB8D-9AEC9C986A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594955"/>
              </p:ext>
            </p:extLst>
          </p:nvPr>
        </p:nvGraphicFramePr>
        <p:xfrm>
          <a:off x="3338927" y="8091187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BE63F9B-3A63-48C4-B463-7E0D83A79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251601"/>
              </p:ext>
            </p:extLst>
          </p:nvPr>
        </p:nvGraphicFramePr>
        <p:xfrm>
          <a:off x="4197543" y="8079456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289A7254-A2E7-4C74-863E-6C1F9791DA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402791"/>
              </p:ext>
            </p:extLst>
          </p:nvPr>
        </p:nvGraphicFramePr>
        <p:xfrm>
          <a:off x="5049143" y="8076576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0BC2886C-3365-43ED-AA7A-48F133004B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004723"/>
              </p:ext>
            </p:extLst>
          </p:nvPr>
        </p:nvGraphicFramePr>
        <p:xfrm>
          <a:off x="5912405" y="8071165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674F5A6F-25A5-479D-9503-8E8263160D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57817"/>
              </p:ext>
            </p:extLst>
          </p:nvPr>
        </p:nvGraphicFramePr>
        <p:xfrm>
          <a:off x="6761582" y="8077209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282B84C6-00FB-429D-A566-1F676D184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42150"/>
              </p:ext>
            </p:extLst>
          </p:nvPr>
        </p:nvGraphicFramePr>
        <p:xfrm>
          <a:off x="7604890" y="8079456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7224C9B1-A0BA-45DD-B57F-B821E0D1C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787598"/>
              </p:ext>
            </p:extLst>
          </p:nvPr>
        </p:nvGraphicFramePr>
        <p:xfrm>
          <a:off x="8435272" y="8081703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82B1C6C1-8543-49C0-BCC8-AE6D872DB7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750207"/>
              </p:ext>
            </p:extLst>
          </p:nvPr>
        </p:nvGraphicFramePr>
        <p:xfrm>
          <a:off x="9253122" y="8079456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D9E121-50F4-4ED3-825A-D358D841F047}"/>
              </a:ext>
            </a:extLst>
          </p:cNvPr>
          <p:cNvCxnSpPr>
            <a:cxnSpLocks/>
          </p:cNvCxnSpPr>
          <p:nvPr/>
        </p:nvCxnSpPr>
        <p:spPr>
          <a:xfrm flipV="1">
            <a:off x="3690653" y="8267253"/>
            <a:ext cx="682207" cy="29935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FBFC28C-0FD8-4079-B4F5-31DB272D4975}"/>
              </a:ext>
            </a:extLst>
          </p:cNvPr>
          <p:cNvCxnSpPr>
            <a:cxnSpLocks/>
          </p:cNvCxnSpPr>
          <p:nvPr/>
        </p:nvCxnSpPr>
        <p:spPr>
          <a:xfrm flipV="1">
            <a:off x="4546343" y="8208328"/>
            <a:ext cx="653835" cy="37366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C89733C-80ED-4574-8AAB-559D23291445}"/>
              </a:ext>
            </a:extLst>
          </p:cNvPr>
          <p:cNvCxnSpPr>
            <a:cxnSpLocks/>
          </p:cNvCxnSpPr>
          <p:nvPr/>
        </p:nvCxnSpPr>
        <p:spPr>
          <a:xfrm flipV="1">
            <a:off x="5397338" y="8216470"/>
            <a:ext cx="692921" cy="36632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DC022FA-CAC9-456F-B8DF-AAC913EF02A8}"/>
              </a:ext>
            </a:extLst>
          </p:cNvPr>
          <p:cNvCxnSpPr>
            <a:cxnSpLocks/>
          </p:cNvCxnSpPr>
          <p:nvPr/>
        </p:nvCxnSpPr>
        <p:spPr>
          <a:xfrm flipV="1">
            <a:off x="6254983" y="8216469"/>
            <a:ext cx="707616" cy="36632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502B55A-40DE-4AE8-B89C-3D9B595B3F95}"/>
              </a:ext>
            </a:extLst>
          </p:cNvPr>
          <p:cNvCxnSpPr>
            <a:cxnSpLocks/>
          </p:cNvCxnSpPr>
          <p:nvPr/>
        </p:nvCxnSpPr>
        <p:spPr>
          <a:xfrm flipV="1">
            <a:off x="7120092" y="8217486"/>
            <a:ext cx="662114" cy="36857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ED7516-64A3-4CEB-9FB7-E6E4EF67218B}"/>
              </a:ext>
            </a:extLst>
          </p:cNvPr>
          <p:cNvCxnSpPr>
            <a:cxnSpLocks/>
          </p:cNvCxnSpPr>
          <p:nvPr/>
        </p:nvCxnSpPr>
        <p:spPr>
          <a:xfrm flipV="1">
            <a:off x="7976686" y="8222633"/>
            <a:ext cx="642052" cy="36342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1D62BCE-9A06-4298-B7FC-FFA76493C67D}"/>
              </a:ext>
            </a:extLst>
          </p:cNvPr>
          <p:cNvCxnSpPr>
            <a:cxnSpLocks/>
          </p:cNvCxnSpPr>
          <p:nvPr/>
        </p:nvCxnSpPr>
        <p:spPr>
          <a:xfrm flipV="1">
            <a:off x="8783462" y="8219733"/>
            <a:ext cx="651304" cy="36632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67BE2B2-A825-434B-BD51-7EBCF0862FC8}"/>
              </a:ext>
            </a:extLst>
          </p:cNvPr>
          <p:cNvCxnSpPr>
            <a:cxnSpLocks/>
          </p:cNvCxnSpPr>
          <p:nvPr/>
        </p:nvCxnSpPr>
        <p:spPr>
          <a:xfrm>
            <a:off x="2787958" y="8243283"/>
            <a:ext cx="692829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0F8D276-CAB7-4B23-867A-90F35E544A58}"/>
              </a:ext>
            </a:extLst>
          </p:cNvPr>
          <p:cNvSpPr txBox="1"/>
          <p:nvPr/>
        </p:nvSpPr>
        <p:spPr>
          <a:xfrm>
            <a:off x="9253122" y="8430267"/>
            <a:ext cx="702004" cy="315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131FBED-6FA5-4A68-AE62-0520ECBAF7FF}"/>
              </a:ext>
            </a:extLst>
          </p:cNvPr>
          <p:cNvCxnSpPr>
            <a:cxnSpLocks/>
          </p:cNvCxnSpPr>
          <p:nvPr/>
        </p:nvCxnSpPr>
        <p:spPr>
          <a:xfrm flipH="1" flipV="1">
            <a:off x="3871873" y="8255930"/>
            <a:ext cx="674471" cy="32332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446CF6D-E929-49A7-9051-5F88389BDDC8}"/>
              </a:ext>
            </a:extLst>
          </p:cNvPr>
          <p:cNvCxnSpPr>
            <a:cxnSpLocks/>
          </p:cNvCxnSpPr>
          <p:nvPr/>
        </p:nvCxnSpPr>
        <p:spPr>
          <a:xfrm flipH="1">
            <a:off x="9800892" y="8255930"/>
            <a:ext cx="62106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640607D-3A12-429E-BE41-92B131BF1E99}"/>
              </a:ext>
            </a:extLst>
          </p:cNvPr>
          <p:cNvSpPr txBox="1"/>
          <p:nvPr/>
        </p:nvSpPr>
        <p:spPr>
          <a:xfrm>
            <a:off x="10468764" y="8081374"/>
            <a:ext cx="633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D2F1A0E-D058-45DF-AE8F-6C71657DDAF6}"/>
              </a:ext>
            </a:extLst>
          </p:cNvPr>
          <p:cNvSpPr txBox="1"/>
          <p:nvPr/>
        </p:nvSpPr>
        <p:spPr>
          <a:xfrm>
            <a:off x="3338079" y="8442914"/>
            <a:ext cx="702004" cy="315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F605801-8BEB-4B34-8B5A-0BE8A52A9A5B}"/>
              </a:ext>
            </a:extLst>
          </p:cNvPr>
          <p:cNvCxnSpPr>
            <a:cxnSpLocks/>
          </p:cNvCxnSpPr>
          <p:nvPr/>
        </p:nvCxnSpPr>
        <p:spPr>
          <a:xfrm flipH="1" flipV="1">
            <a:off x="4752091" y="8255930"/>
            <a:ext cx="674471" cy="32332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2DB36B0-98EB-4504-A0E5-78B5EB130C6A}"/>
              </a:ext>
            </a:extLst>
          </p:cNvPr>
          <p:cNvCxnSpPr>
            <a:cxnSpLocks/>
          </p:cNvCxnSpPr>
          <p:nvPr/>
        </p:nvCxnSpPr>
        <p:spPr>
          <a:xfrm flipH="1" flipV="1">
            <a:off x="5580512" y="8255930"/>
            <a:ext cx="674471" cy="32332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146EC24-9C74-4DBF-A187-F4F4709AE422}"/>
              </a:ext>
            </a:extLst>
          </p:cNvPr>
          <p:cNvCxnSpPr>
            <a:cxnSpLocks/>
          </p:cNvCxnSpPr>
          <p:nvPr/>
        </p:nvCxnSpPr>
        <p:spPr>
          <a:xfrm flipH="1" flipV="1">
            <a:off x="6413752" y="8255930"/>
            <a:ext cx="674471" cy="32332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590E167-B8E0-4570-9778-CA66F3D3A2E1}"/>
              </a:ext>
            </a:extLst>
          </p:cNvPr>
          <p:cNvCxnSpPr>
            <a:cxnSpLocks/>
          </p:cNvCxnSpPr>
          <p:nvPr/>
        </p:nvCxnSpPr>
        <p:spPr>
          <a:xfrm flipH="1" flipV="1">
            <a:off x="7293970" y="8255930"/>
            <a:ext cx="674471" cy="32332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F247CC5-4E12-4793-8DAB-24D3AAB8E42B}"/>
              </a:ext>
            </a:extLst>
          </p:cNvPr>
          <p:cNvCxnSpPr>
            <a:cxnSpLocks/>
          </p:cNvCxnSpPr>
          <p:nvPr/>
        </p:nvCxnSpPr>
        <p:spPr>
          <a:xfrm flipH="1" flipV="1">
            <a:off x="8122391" y="8255930"/>
            <a:ext cx="674471" cy="32332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AF08B80-F5FE-4408-A545-9FD619A31D00}"/>
              </a:ext>
            </a:extLst>
          </p:cNvPr>
          <p:cNvCxnSpPr>
            <a:cxnSpLocks/>
          </p:cNvCxnSpPr>
          <p:nvPr/>
        </p:nvCxnSpPr>
        <p:spPr>
          <a:xfrm flipH="1" flipV="1">
            <a:off x="8973264" y="8255930"/>
            <a:ext cx="674471" cy="32332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A83D7F1-F1EB-410F-9DBA-49A84D1BA2A3}"/>
              </a:ext>
            </a:extLst>
          </p:cNvPr>
          <p:cNvSpPr txBox="1"/>
          <p:nvPr/>
        </p:nvSpPr>
        <p:spPr>
          <a:xfrm>
            <a:off x="2360081" y="8206839"/>
            <a:ext cx="633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9E54941-6A57-4F20-BB4B-3ADB789FF17D}"/>
              </a:ext>
            </a:extLst>
          </p:cNvPr>
          <p:cNvSpPr txBox="1"/>
          <p:nvPr/>
        </p:nvSpPr>
        <p:spPr>
          <a:xfrm>
            <a:off x="4210251" y="7423471"/>
            <a:ext cx="633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540B6F2-006B-4609-A224-F6857F306CA6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4526774" y="7731248"/>
            <a:ext cx="848" cy="35993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A1B5027-93F2-4A24-964E-E70C47EA4A5F}"/>
              </a:ext>
            </a:extLst>
          </p:cNvPr>
          <p:cNvSpPr txBox="1"/>
          <p:nvPr/>
        </p:nvSpPr>
        <p:spPr>
          <a:xfrm>
            <a:off x="5082390" y="7423471"/>
            <a:ext cx="633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777E741-2376-4419-A9A2-272857CF4402}"/>
              </a:ext>
            </a:extLst>
          </p:cNvPr>
          <p:cNvCxnSpPr>
            <a:cxnSpLocks/>
            <a:stCxn id="50" idx="2"/>
          </p:cNvCxnSpPr>
          <p:nvPr/>
        </p:nvCxnSpPr>
        <p:spPr>
          <a:xfrm>
            <a:off x="5398913" y="7731248"/>
            <a:ext cx="848" cy="35993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E4292E6-D9C2-4343-86CA-757B4AB6C5DF}"/>
              </a:ext>
            </a:extLst>
          </p:cNvPr>
          <p:cNvSpPr txBox="1"/>
          <p:nvPr/>
        </p:nvSpPr>
        <p:spPr>
          <a:xfrm>
            <a:off x="5954529" y="7423471"/>
            <a:ext cx="633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2272F1B-83A6-4142-A3E4-7FABCA00F8CD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6271052" y="7731248"/>
            <a:ext cx="848" cy="35993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7BD99B6-C6CA-42AF-B973-EA3FCB880E0C}"/>
              </a:ext>
            </a:extLst>
          </p:cNvPr>
          <p:cNvSpPr txBox="1"/>
          <p:nvPr/>
        </p:nvSpPr>
        <p:spPr>
          <a:xfrm>
            <a:off x="6802524" y="7423471"/>
            <a:ext cx="633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CBD9B6C-1379-4317-B55A-46DA0E569C27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7119047" y="7731248"/>
            <a:ext cx="848" cy="35993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7BD6A48-1FEF-4867-8767-0E181EDC17F6}"/>
              </a:ext>
            </a:extLst>
          </p:cNvPr>
          <p:cNvSpPr txBox="1"/>
          <p:nvPr/>
        </p:nvSpPr>
        <p:spPr>
          <a:xfrm>
            <a:off x="7643093" y="7423471"/>
            <a:ext cx="633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ECED9B3-0685-497B-A338-74EF34EB8124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959616" y="7731248"/>
            <a:ext cx="848" cy="35993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ECD15CD-4DDE-4287-B90D-F03EF7E085A8}"/>
              </a:ext>
            </a:extLst>
          </p:cNvPr>
          <p:cNvSpPr txBox="1"/>
          <p:nvPr/>
        </p:nvSpPr>
        <p:spPr>
          <a:xfrm>
            <a:off x="8481228" y="7423471"/>
            <a:ext cx="633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40B0096-CCA3-401F-ABCB-898C7F825938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8797751" y="7731248"/>
            <a:ext cx="848" cy="35993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B74711A-1E82-48CE-AE96-C589707751A3}"/>
              </a:ext>
            </a:extLst>
          </p:cNvPr>
          <p:cNvCxnSpPr>
            <a:cxnSpLocks/>
          </p:cNvCxnSpPr>
          <p:nvPr/>
        </p:nvCxnSpPr>
        <p:spPr>
          <a:xfrm flipV="1">
            <a:off x="4388081" y="8902518"/>
            <a:ext cx="0" cy="34445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B0D4C34-38A1-4E1F-B886-1E75E0E94E4A}"/>
              </a:ext>
            </a:extLst>
          </p:cNvPr>
          <p:cNvCxnSpPr>
            <a:cxnSpLocks/>
          </p:cNvCxnSpPr>
          <p:nvPr/>
        </p:nvCxnSpPr>
        <p:spPr>
          <a:xfrm flipV="1">
            <a:off x="4671467" y="8902519"/>
            <a:ext cx="0" cy="34445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33118FE-6917-46E6-9042-5143B6DE2947}"/>
              </a:ext>
            </a:extLst>
          </p:cNvPr>
          <p:cNvCxnSpPr>
            <a:cxnSpLocks/>
          </p:cNvCxnSpPr>
          <p:nvPr/>
        </p:nvCxnSpPr>
        <p:spPr>
          <a:xfrm flipV="1">
            <a:off x="5291818" y="8902518"/>
            <a:ext cx="0" cy="34445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0BC5787-1A6F-4250-88AC-A848D8D2D8D4}"/>
              </a:ext>
            </a:extLst>
          </p:cNvPr>
          <p:cNvCxnSpPr>
            <a:cxnSpLocks/>
          </p:cNvCxnSpPr>
          <p:nvPr/>
        </p:nvCxnSpPr>
        <p:spPr>
          <a:xfrm flipV="1">
            <a:off x="5575204" y="8902519"/>
            <a:ext cx="0" cy="34445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68D6B73-4662-4A93-92B7-8B2EB49DD403}"/>
              </a:ext>
            </a:extLst>
          </p:cNvPr>
          <p:cNvCxnSpPr>
            <a:cxnSpLocks/>
          </p:cNvCxnSpPr>
          <p:nvPr/>
        </p:nvCxnSpPr>
        <p:spPr>
          <a:xfrm flipV="1">
            <a:off x="6130366" y="8902518"/>
            <a:ext cx="0" cy="34445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E648690-5DED-41AB-A78E-B79A242FDD02}"/>
              </a:ext>
            </a:extLst>
          </p:cNvPr>
          <p:cNvCxnSpPr>
            <a:cxnSpLocks/>
          </p:cNvCxnSpPr>
          <p:nvPr/>
        </p:nvCxnSpPr>
        <p:spPr>
          <a:xfrm flipV="1">
            <a:off x="6413752" y="8902519"/>
            <a:ext cx="0" cy="34445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BE4D71D-04A8-403A-BAA4-92191F09C5C1}"/>
              </a:ext>
            </a:extLst>
          </p:cNvPr>
          <p:cNvCxnSpPr>
            <a:cxnSpLocks/>
          </p:cNvCxnSpPr>
          <p:nvPr/>
        </p:nvCxnSpPr>
        <p:spPr>
          <a:xfrm flipV="1">
            <a:off x="6983467" y="8902518"/>
            <a:ext cx="0" cy="34445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1B62393-9121-4ABA-AC82-0F50FFF655AD}"/>
              </a:ext>
            </a:extLst>
          </p:cNvPr>
          <p:cNvCxnSpPr>
            <a:cxnSpLocks/>
          </p:cNvCxnSpPr>
          <p:nvPr/>
        </p:nvCxnSpPr>
        <p:spPr>
          <a:xfrm flipV="1">
            <a:off x="7266853" y="8902519"/>
            <a:ext cx="0" cy="34445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F5A3367-4AAC-46DC-806F-A238451C10A7}"/>
              </a:ext>
            </a:extLst>
          </p:cNvPr>
          <p:cNvCxnSpPr>
            <a:cxnSpLocks/>
          </p:cNvCxnSpPr>
          <p:nvPr/>
        </p:nvCxnSpPr>
        <p:spPr>
          <a:xfrm flipV="1">
            <a:off x="7849104" y="8902518"/>
            <a:ext cx="0" cy="34445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C6ADF21-6125-4EAE-82EB-697A9B06F379}"/>
              </a:ext>
            </a:extLst>
          </p:cNvPr>
          <p:cNvCxnSpPr>
            <a:cxnSpLocks/>
          </p:cNvCxnSpPr>
          <p:nvPr/>
        </p:nvCxnSpPr>
        <p:spPr>
          <a:xfrm flipV="1">
            <a:off x="8130056" y="8902518"/>
            <a:ext cx="0" cy="34445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B359DE6-EA04-47E0-AD88-EAB09A5597B1}"/>
              </a:ext>
            </a:extLst>
          </p:cNvPr>
          <p:cNvCxnSpPr>
            <a:cxnSpLocks/>
          </p:cNvCxnSpPr>
          <p:nvPr/>
        </p:nvCxnSpPr>
        <p:spPr>
          <a:xfrm flipV="1">
            <a:off x="8643402" y="8902518"/>
            <a:ext cx="0" cy="34445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356102A-6FA1-41DA-ABA2-E9D8C7D882E7}"/>
              </a:ext>
            </a:extLst>
          </p:cNvPr>
          <p:cNvCxnSpPr>
            <a:cxnSpLocks/>
          </p:cNvCxnSpPr>
          <p:nvPr/>
        </p:nvCxnSpPr>
        <p:spPr>
          <a:xfrm flipV="1">
            <a:off x="8926788" y="8902519"/>
            <a:ext cx="0" cy="34445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FD4ABAD-A0DC-4160-B33E-41E3D6063634}"/>
              </a:ext>
            </a:extLst>
          </p:cNvPr>
          <p:cNvCxnSpPr>
            <a:cxnSpLocks/>
          </p:cNvCxnSpPr>
          <p:nvPr/>
        </p:nvCxnSpPr>
        <p:spPr>
          <a:xfrm flipV="1">
            <a:off x="9469881" y="8902518"/>
            <a:ext cx="0" cy="34445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4B463A1-27E9-4332-85EE-B85355F1DA36}"/>
              </a:ext>
            </a:extLst>
          </p:cNvPr>
          <p:cNvCxnSpPr>
            <a:cxnSpLocks/>
          </p:cNvCxnSpPr>
          <p:nvPr/>
        </p:nvCxnSpPr>
        <p:spPr>
          <a:xfrm flipV="1">
            <a:off x="9753267" y="8902519"/>
            <a:ext cx="0" cy="34445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CF70942-460C-4DDC-84CD-D5D4C628A901}"/>
              </a:ext>
            </a:extLst>
          </p:cNvPr>
          <p:cNvCxnSpPr>
            <a:cxnSpLocks/>
          </p:cNvCxnSpPr>
          <p:nvPr/>
        </p:nvCxnSpPr>
        <p:spPr>
          <a:xfrm flipV="1">
            <a:off x="10312843" y="8902518"/>
            <a:ext cx="0" cy="34445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DCBE8C8-74C4-40B5-AF50-1375C1EA5557}"/>
              </a:ext>
            </a:extLst>
          </p:cNvPr>
          <p:cNvCxnSpPr>
            <a:cxnSpLocks/>
          </p:cNvCxnSpPr>
          <p:nvPr/>
        </p:nvCxnSpPr>
        <p:spPr>
          <a:xfrm flipV="1">
            <a:off x="10596229" y="8902519"/>
            <a:ext cx="0" cy="34445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383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5" grpId="0"/>
      <p:bldP spid="36" grpId="0"/>
      <p:bldP spid="43" grpId="0"/>
      <p:bldP spid="48" grpId="0"/>
      <p:bldP spid="48" grpId="1"/>
      <p:bldP spid="50" grpId="0"/>
      <p:bldP spid="50" grpId="1"/>
      <p:bldP spid="52" grpId="0"/>
      <p:bldP spid="52" grpId="1"/>
      <p:bldP spid="54" grpId="0"/>
      <p:bldP spid="54" grpId="1"/>
      <p:bldP spid="56" grpId="0"/>
      <p:bldP spid="56" grpId="1"/>
      <p:bldP spid="58" grpId="0"/>
      <p:bldP spid="58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1727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2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Waiting in a Queue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571500" y="2324101"/>
            <a:ext cx="11861800" cy="6858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Queue: A First In First Out </a:t>
            </a:r>
            <a:r>
              <a:rPr lang="en-US" sz="2800" dirty="0"/>
              <a:t>L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ist</a:t>
            </a:r>
          </a:p>
        </p:txBody>
      </p:sp>
      <p:graphicFrame>
        <p:nvGraphicFramePr>
          <p:cNvPr id="3" name="对象 2"/>
          <p:cNvGraphicFramePr/>
          <p:nvPr>
            <p:custDataLst>
              <p:tags r:id="rId1"/>
            </p:custDataLst>
          </p:nvPr>
        </p:nvGraphicFramePr>
        <p:xfrm>
          <a:off x="571500" y="3009900"/>
          <a:ext cx="4746625" cy="281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876675" imgH="2552700" progId="Paint.Picture">
                  <p:embed/>
                </p:oleObj>
              </mc:Choice>
              <mc:Fallback>
                <p:oleObj r:id="rId4" imgW="3876675" imgH="2552700" progId="Paint.Picture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1500" y="3009900"/>
                        <a:ext cx="4746625" cy="2816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/>
          <p:nvPr/>
        </p:nvGraphicFramePr>
        <p:xfrm>
          <a:off x="909955" y="6367780"/>
          <a:ext cx="4070350" cy="2316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4067175" imgH="2314575" progId="Paint.Picture">
                  <p:embed/>
                </p:oleObj>
              </mc:Choice>
              <mc:Fallback>
                <p:oleObj r:id="rId6" imgW="4067175" imgH="2314575" progId="Paint.Picture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09955" y="6367780"/>
                        <a:ext cx="4070350" cy="2316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61290" y="9343390"/>
            <a:ext cx="602361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Figure source: </a:t>
            </a:r>
            <a:r>
              <a:rPr lang="zh-CN" altLang="en-US"/>
              <a:t>https://en.wikipedia.org/wiki/Queue_(abstract_data_type)</a:t>
            </a:r>
          </a:p>
        </p:txBody>
      </p:sp>
      <p:sp>
        <p:nvSpPr>
          <p:cNvPr id="8" name="Shape 157"/>
          <p:cNvSpPr txBox="1"/>
          <p:nvPr/>
        </p:nvSpPr>
        <p:spPr>
          <a:xfrm>
            <a:off x="6819902" y="8191501"/>
            <a:ext cx="5172708" cy="5969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6670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609600" marR="0" lvl="1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1054100" marR="0" lvl="2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498600" marR="0" lvl="3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943100" marR="0" lvl="4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400300" marR="0" lvl="5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857500" marR="0" lvl="6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314700" marR="0" lvl="7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771900" marR="0" lvl="8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pPr indent="-266700"/>
            <a:r>
              <a:rPr lang="en-US" sz="2800" dirty="0"/>
              <a:t>W</a:t>
            </a:r>
            <a:r>
              <a:rPr lang="en-US" altLang="zh-CN" sz="2800" dirty="0"/>
              <a:t>hat will the output be?</a:t>
            </a:r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BBD226-FF6A-4656-96EE-1F58AC525C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53848" y="2324100"/>
            <a:ext cx="5038762" cy="5657891"/>
          </a:xfrm>
          <a:prstGeom prst="rect">
            <a:avLst/>
          </a:prstGeom>
        </p:spPr>
      </p:pic>
      <p:pic>
        <p:nvPicPr>
          <p:cNvPr id="11" name="Picture 4" descr="Line Of People Png - Unemployment Silhouette, Cliparts &amp;amp; Cartoons - Jing.fm">
            <a:extLst>
              <a:ext uri="{FF2B5EF4-FFF2-40B4-BE49-F238E27FC236}">
                <a16:creationId xmlns:a16="http://schemas.microsoft.com/office/drawing/2014/main" id="{B3434F75-E8A9-4581-85B0-DE5DD0CF29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9" t="-1" r="1" b="48257"/>
          <a:stretch/>
        </p:blipFill>
        <p:spPr bwMode="auto">
          <a:xfrm>
            <a:off x="8301541" y="463020"/>
            <a:ext cx="3936035" cy="1264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36C2DEC-7FB9-4AF1-BE31-1D4753E606F2}"/>
              </a:ext>
            </a:extLst>
          </p:cNvPr>
          <p:cNvSpPr/>
          <p:nvPr/>
        </p:nvSpPr>
        <p:spPr>
          <a:xfrm>
            <a:off x="571500" y="6624140"/>
            <a:ext cx="4983209" cy="21642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  <p:bldP spid="12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tack Specific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452" y="2789237"/>
            <a:ext cx="6042895" cy="357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1727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2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Stack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1861800" cy="73192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Stack:</a:t>
            </a:r>
            <a:r>
              <a:rPr lang="en-US" sz="2800" dirty="0"/>
              <a:t>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A Last In First Out (LIFO) list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61290" y="9343390"/>
            <a:ext cx="602361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/>
              <a:t>Figure source: </a:t>
            </a:r>
            <a:r>
              <a:rPr lang="en-US" altLang="zh-CN" dirty="0">
                <a:hlinkClick r:id="rId4"/>
              </a:rPr>
              <a:t>https://www.programiz.com/dsa/stack</a:t>
            </a:r>
            <a:endParaRPr lang="zh-CN" altLang="en-US" dirty="0"/>
          </a:p>
        </p:txBody>
      </p:sp>
      <p:sp>
        <p:nvSpPr>
          <p:cNvPr id="8" name="Shape 157"/>
          <p:cNvSpPr txBox="1"/>
          <p:nvPr/>
        </p:nvSpPr>
        <p:spPr>
          <a:xfrm>
            <a:off x="571500" y="6527163"/>
            <a:ext cx="11973796" cy="99257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6670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609600" marR="0" lvl="1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1054100" marR="0" lvl="2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498600" marR="0" lvl="3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943100" marR="0" lvl="4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400300" marR="0" lvl="5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857500" marR="0" lvl="6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314700" marR="0" lvl="7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771900" marR="0" lvl="8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pPr indent="-266700"/>
            <a:r>
              <a:rPr lang="en-US" sz="2800" dirty="0"/>
              <a:t>The only difference is you remove the </a:t>
            </a:r>
            <a:r>
              <a:rPr lang="en-US" sz="2800" b="1" dirty="0"/>
              <a:t>most recent </a:t>
            </a:r>
            <a:r>
              <a:rPr lang="en-US" sz="2800" dirty="0"/>
              <a:t>element.</a:t>
            </a:r>
          </a:p>
          <a:p>
            <a:pPr indent="-266700"/>
            <a:r>
              <a:rPr lang="en-US" sz="2800" dirty="0"/>
              <a:t>Exercise: How to convert the code for a queue into code for a stack? </a:t>
            </a:r>
          </a:p>
        </p:txBody>
      </p:sp>
      <p:pic>
        <p:nvPicPr>
          <p:cNvPr id="1028" name="Picture 4" descr="18,070 BEST Stack Of Books Graphic IMAGES, STOCK PHOTOS &amp;amp; VECTORS | Adobe  Stock">
            <a:extLst>
              <a:ext uri="{FF2B5EF4-FFF2-40B4-BE49-F238E27FC236}">
                <a16:creationId xmlns:a16="http://schemas.microsoft.com/office/drawing/2014/main" id="{A20E9C2F-FCB9-4414-994A-8C7EB989E3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10433431" y="465476"/>
            <a:ext cx="1796670" cy="1858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C2D67-261E-4D1C-AF7A-2B0915DDE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8B777-DA47-4A3E-AAA6-DE71C6FCFA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 Welcome to Algorithms!</a:t>
            </a:r>
          </a:p>
          <a:p>
            <a:pPr>
              <a:spcAft>
                <a:spcPts val="1200"/>
              </a:spcAft>
            </a:pPr>
            <a:r>
              <a:rPr lang="en-US" dirty="0"/>
              <a:t> The study of Algorithms is the study of solving problems efficiently.</a:t>
            </a:r>
          </a:p>
          <a:p>
            <a:pPr>
              <a:spcAft>
                <a:spcPts val="1200"/>
              </a:spcAft>
            </a:pPr>
            <a:r>
              <a:rPr lang="en-US" dirty="0"/>
              <a:t> We are assuming Python as the default programming language for these lectures, but what you learn will also be applicable in any language you use in the future.</a:t>
            </a:r>
          </a:p>
          <a:p>
            <a:pPr marL="165100" indent="0">
              <a:buNone/>
            </a:pPr>
            <a:endParaRPr lang="en-US" dirty="0"/>
          </a:p>
          <a:p>
            <a:pPr>
              <a:spcAft>
                <a:spcPts val="1200"/>
              </a:spcAft>
            </a:pPr>
            <a:r>
              <a:rPr lang="en-US" dirty="0"/>
              <a:t> Some exercises will be on Google Collab and some will be on </a:t>
            </a:r>
            <a:r>
              <a:rPr lang="en-US" dirty="0" err="1"/>
              <a:t>LeetCode</a:t>
            </a:r>
            <a:r>
              <a:rPr lang="en-US" dirty="0"/>
              <a:t>.</a:t>
            </a:r>
          </a:p>
          <a:p>
            <a:r>
              <a:rPr lang="en-US" dirty="0"/>
              <a:t> Link to GitHub materials:</a:t>
            </a:r>
          </a:p>
          <a:p>
            <a:pPr marL="165100" indent="0">
              <a:spcAft>
                <a:spcPts val="1200"/>
              </a:spcAft>
              <a:buNone/>
            </a:pPr>
            <a:r>
              <a:rPr lang="en-US" dirty="0"/>
              <a:t>	</a:t>
            </a:r>
            <a:r>
              <a:rPr lang="en-US" dirty="0">
                <a:hlinkClick r:id="rId2"/>
              </a:rPr>
              <a:t>https://github.com/UCLA-LACC-21/M2_Algorithms</a:t>
            </a:r>
            <a:endParaRPr lang="en-US" dirty="0"/>
          </a:p>
          <a:p>
            <a:r>
              <a:rPr lang="en-US" dirty="0"/>
              <a:t> Link to </a:t>
            </a:r>
            <a:r>
              <a:rPr lang="en-US" dirty="0" err="1"/>
              <a:t>LeetCode</a:t>
            </a:r>
            <a:r>
              <a:rPr lang="en-US" dirty="0"/>
              <a:t>:</a:t>
            </a:r>
          </a:p>
          <a:p>
            <a:pPr marL="165100" indent="0">
              <a:spcAft>
                <a:spcPts val="1200"/>
              </a:spcAft>
              <a:buNone/>
            </a:pPr>
            <a:r>
              <a:rPr lang="en-US" dirty="0"/>
              <a:t>	</a:t>
            </a:r>
            <a:r>
              <a:rPr lang="en-US" dirty="0">
                <a:hlinkClick r:id="rId3"/>
              </a:rPr>
              <a:t>https://leetcode.com/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481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1727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2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Exercise</a:t>
            </a:r>
          </a:p>
        </p:txBody>
      </p:sp>
      <p:sp>
        <p:nvSpPr>
          <p:cNvPr id="8" name="Shape 157"/>
          <p:cNvSpPr txBox="1"/>
          <p:nvPr/>
        </p:nvSpPr>
        <p:spPr>
          <a:xfrm>
            <a:off x="571500" y="2182509"/>
            <a:ext cx="11973796" cy="63103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6670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609600" marR="0" lvl="1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1054100" marR="0" lvl="2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498600" marR="0" lvl="3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943100" marR="0" lvl="4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400300" marR="0" lvl="5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857500" marR="0" lvl="6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314700" marR="0" lvl="7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771900" marR="0" lvl="8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pPr indent="-266700"/>
            <a:r>
              <a:rPr lang="en-US" sz="2800" dirty="0"/>
              <a:t>How would you convert the code for a queue into code for a stack?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E35373-7D38-4B99-BFC8-60FDC213F7F6}"/>
              </a:ext>
            </a:extLst>
          </p:cNvPr>
          <p:cNvSpPr txBox="1"/>
          <p:nvPr/>
        </p:nvSpPr>
        <p:spPr>
          <a:xfrm>
            <a:off x="730414" y="3305908"/>
            <a:ext cx="5061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Queue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73554E-6785-491C-994E-2059363A38B0}"/>
              </a:ext>
            </a:extLst>
          </p:cNvPr>
          <p:cNvSpPr txBox="1"/>
          <p:nvPr/>
        </p:nvSpPr>
        <p:spPr>
          <a:xfrm>
            <a:off x="6226453" y="3305908"/>
            <a:ext cx="6186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Stack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60505E-7DC8-474E-BDEF-F5D71FF47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414" y="3829128"/>
            <a:ext cx="5061584" cy="568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425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1727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2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Solution</a:t>
            </a:r>
          </a:p>
        </p:txBody>
      </p:sp>
      <p:sp>
        <p:nvSpPr>
          <p:cNvPr id="8" name="Shape 157"/>
          <p:cNvSpPr txBox="1"/>
          <p:nvPr/>
        </p:nvSpPr>
        <p:spPr>
          <a:xfrm>
            <a:off x="571500" y="2182509"/>
            <a:ext cx="11973796" cy="63103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6670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609600" marR="0" lvl="1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1054100" marR="0" lvl="2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498600" marR="0" lvl="3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943100" marR="0" lvl="4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400300" marR="0" lvl="5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857500" marR="0" lvl="6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314700" marR="0" lvl="7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771900" marR="0" lvl="8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pPr indent="-266700"/>
            <a:r>
              <a:rPr lang="en-US" sz="2800" dirty="0"/>
              <a:t>How would you convert the code for a queue into code for a stack?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E35373-7D38-4B99-BFC8-60FDC213F7F6}"/>
              </a:ext>
            </a:extLst>
          </p:cNvPr>
          <p:cNvSpPr txBox="1"/>
          <p:nvPr/>
        </p:nvSpPr>
        <p:spPr>
          <a:xfrm>
            <a:off x="730414" y="3305908"/>
            <a:ext cx="5061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Queue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73554E-6785-491C-994E-2059363A38B0}"/>
              </a:ext>
            </a:extLst>
          </p:cNvPr>
          <p:cNvSpPr txBox="1"/>
          <p:nvPr/>
        </p:nvSpPr>
        <p:spPr>
          <a:xfrm>
            <a:off x="6226453" y="3305908"/>
            <a:ext cx="6186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Stack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60505E-7DC8-474E-BDEF-F5D71FF47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414" y="3829128"/>
            <a:ext cx="5061584" cy="568351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0FD55D4-E169-4C6D-BF21-12973ABE77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6453" y="3829128"/>
            <a:ext cx="6186533" cy="562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3831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1727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2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Graphs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7387" y="2039144"/>
            <a:ext cx="11861800" cy="1920875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Structure of nodes and connections between those nodes</a:t>
            </a:r>
          </a:p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r>
              <a:rPr lang="en-US" sz="2800" dirty="0"/>
              <a:t>There is a large family of algorithms for handling graphs. We will talk a little bit about graph algorithms later in this module and the 5</a:t>
            </a:r>
            <a:r>
              <a:rPr lang="en-US" sz="2800" baseline="30000" dirty="0"/>
              <a:t>th</a:t>
            </a:r>
            <a:r>
              <a:rPr lang="en-US" sz="2800" dirty="0"/>
              <a:t> module is dedicated to graphs.</a:t>
            </a:r>
            <a:endParaRPr lang="en-US" sz="2800" b="0" i="0" u="none" strike="noStrike" cap="none" dirty="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grpSp>
        <p:nvGrpSpPr>
          <p:cNvPr id="30" name="组合 154"/>
          <p:cNvGrpSpPr/>
          <p:nvPr/>
        </p:nvGrpSpPr>
        <p:grpSpPr>
          <a:xfrm>
            <a:off x="4226812" y="4205072"/>
            <a:ext cx="8206487" cy="4427537"/>
            <a:chOff x="2133600" y="3778250"/>
            <a:chExt cx="5662613" cy="3079750"/>
          </a:xfrm>
        </p:grpSpPr>
        <p:sp>
          <p:nvSpPr>
            <p:cNvPr id="31" name="Freeform 55"/>
            <p:cNvSpPr/>
            <p:nvPr/>
          </p:nvSpPr>
          <p:spPr bwMode="auto">
            <a:xfrm>
              <a:off x="2405946" y="5907811"/>
              <a:ext cx="52290" cy="76952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0" y="10"/>
                </a:cxn>
                <a:cxn ang="0">
                  <a:pos x="17" y="49"/>
                </a:cxn>
                <a:cxn ang="0">
                  <a:pos x="34" y="49"/>
                </a:cxn>
                <a:cxn ang="0">
                  <a:pos x="17" y="0"/>
                </a:cxn>
              </a:cxnLst>
              <a:rect l="0" t="0" r="r" b="b"/>
              <a:pathLst>
                <a:path w="34" h="49">
                  <a:moveTo>
                    <a:pt x="17" y="0"/>
                  </a:moveTo>
                  <a:lnTo>
                    <a:pt x="0" y="10"/>
                  </a:lnTo>
                  <a:lnTo>
                    <a:pt x="17" y="49"/>
                  </a:lnTo>
                  <a:lnTo>
                    <a:pt x="34" y="4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Freeform 56"/>
            <p:cNvSpPr/>
            <p:nvPr/>
          </p:nvSpPr>
          <p:spPr bwMode="auto">
            <a:xfrm>
              <a:off x="3584658" y="5472865"/>
              <a:ext cx="52290" cy="92008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6" y="0"/>
                </a:cxn>
                <a:cxn ang="0">
                  <a:pos x="35" y="49"/>
                </a:cxn>
                <a:cxn ang="0">
                  <a:pos x="17" y="59"/>
                </a:cxn>
                <a:cxn ang="0">
                  <a:pos x="0" y="10"/>
                </a:cxn>
              </a:cxnLst>
              <a:rect l="0" t="0" r="r" b="b"/>
              <a:pathLst>
                <a:path w="35" h="59">
                  <a:moveTo>
                    <a:pt x="0" y="10"/>
                  </a:moveTo>
                  <a:lnTo>
                    <a:pt x="26" y="0"/>
                  </a:lnTo>
                  <a:lnTo>
                    <a:pt x="35" y="49"/>
                  </a:lnTo>
                  <a:lnTo>
                    <a:pt x="17" y="59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Freeform 57"/>
            <p:cNvSpPr/>
            <p:nvPr/>
          </p:nvSpPr>
          <p:spPr bwMode="auto">
            <a:xfrm>
              <a:off x="2432092" y="5487921"/>
              <a:ext cx="1176534" cy="496841"/>
            </a:xfrm>
            <a:custGeom>
              <a:avLst/>
              <a:gdLst/>
              <a:ahLst/>
              <a:cxnLst>
                <a:cxn ang="0">
                  <a:pos x="0" y="264"/>
                </a:cxn>
                <a:cxn ang="0">
                  <a:pos x="17" y="313"/>
                </a:cxn>
                <a:cxn ang="0">
                  <a:pos x="742" y="49"/>
                </a:cxn>
                <a:cxn ang="0">
                  <a:pos x="725" y="0"/>
                </a:cxn>
                <a:cxn ang="0">
                  <a:pos x="0" y="264"/>
                </a:cxn>
              </a:cxnLst>
              <a:rect l="0" t="0" r="r" b="b"/>
              <a:pathLst>
                <a:path w="742" h="313">
                  <a:moveTo>
                    <a:pt x="0" y="264"/>
                  </a:moveTo>
                  <a:lnTo>
                    <a:pt x="17" y="313"/>
                  </a:lnTo>
                  <a:lnTo>
                    <a:pt x="742" y="49"/>
                  </a:lnTo>
                  <a:lnTo>
                    <a:pt x="725" y="0"/>
                  </a:lnTo>
                  <a:lnTo>
                    <a:pt x="0" y="264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Freeform 58"/>
            <p:cNvSpPr/>
            <p:nvPr/>
          </p:nvSpPr>
          <p:spPr bwMode="auto">
            <a:xfrm>
              <a:off x="3569407" y="3778250"/>
              <a:ext cx="542512" cy="451674"/>
            </a:xfrm>
            <a:custGeom>
              <a:avLst/>
              <a:gdLst/>
              <a:ahLst/>
              <a:cxnLst>
                <a:cxn ang="0">
                  <a:pos x="341" y="78"/>
                </a:cxn>
                <a:cxn ang="0">
                  <a:pos x="102" y="0"/>
                </a:cxn>
                <a:cxn ang="0">
                  <a:pos x="102" y="19"/>
                </a:cxn>
                <a:cxn ang="0">
                  <a:pos x="111" y="29"/>
                </a:cxn>
                <a:cxn ang="0">
                  <a:pos x="111" y="39"/>
                </a:cxn>
                <a:cxn ang="0">
                  <a:pos x="102" y="39"/>
                </a:cxn>
                <a:cxn ang="0">
                  <a:pos x="102" y="59"/>
                </a:cxn>
                <a:cxn ang="0">
                  <a:pos x="111" y="78"/>
                </a:cxn>
                <a:cxn ang="0">
                  <a:pos x="102" y="88"/>
                </a:cxn>
                <a:cxn ang="0">
                  <a:pos x="94" y="107"/>
                </a:cxn>
                <a:cxn ang="0">
                  <a:pos x="85" y="117"/>
                </a:cxn>
                <a:cxn ang="0">
                  <a:pos x="85" y="98"/>
                </a:cxn>
                <a:cxn ang="0">
                  <a:pos x="94" y="78"/>
                </a:cxn>
                <a:cxn ang="0">
                  <a:pos x="85" y="59"/>
                </a:cxn>
                <a:cxn ang="0">
                  <a:pos x="68" y="49"/>
                </a:cxn>
                <a:cxn ang="0">
                  <a:pos x="43" y="39"/>
                </a:cxn>
                <a:cxn ang="0">
                  <a:pos x="25" y="19"/>
                </a:cxn>
                <a:cxn ang="0">
                  <a:pos x="8" y="10"/>
                </a:cxn>
                <a:cxn ang="0">
                  <a:pos x="8" y="29"/>
                </a:cxn>
                <a:cxn ang="0">
                  <a:pos x="8" y="49"/>
                </a:cxn>
                <a:cxn ang="0">
                  <a:pos x="8" y="68"/>
                </a:cxn>
                <a:cxn ang="0">
                  <a:pos x="8" y="88"/>
                </a:cxn>
                <a:cxn ang="0">
                  <a:pos x="8" y="107"/>
                </a:cxn>
                <a:cxn ang="0">
                  <a:pos x="17" y="127"/>
                </a:cxn>
                <a:cxn ang="0">
                  <a:pos x="8" y="137"/>
                </a:cxn>
                <a:cxn ang="0">
                  <a:pos x="8" y="147"/>
                </a:cxn>
                <a:cxn ang="0">
                  <a:pos x="0" y="166"/>
                </a:cxn>
                <a:cxn ang="0">
                  <a:pos x="0" y="166"/>
                </a:cxn>
                <a:cxn ang="0">
                  <a:pos x="17" y="176"/>
                </a:cxn>
                <a:cxn ang="0">
                  <a:pos x="25" y="186"/>
                </a:cxn>
                <a:cxn ang="0">
                  <a:pos x="43" y="196"/>
                </a:cxn>
                <a:cxn ang="0">
                  <a:pos x="43" y="215"/>
                </a:cxn>
                <a:cxn ang="0">
                  <a:pos x="43" y="235"/>
                </a:cxn>
                <a:cxn ang="0">
                  <a:pos x="68" y="245"/>
                </a:cxn>
                <a:cxn ang="0">
                  <a:pos x="94" y="245"/>
                </a:cxn>
                <a:cxn ang="0">
                  <a:pos x="111" y="264"/>
                </a:cxn>
                <a:cxn ang="0">
                  <a:pos x="136" y="254"/>
                </a:cxn>
                <a:cxn ang="0">
                  <a:pos x="145" y="264"/>
                </a:cxn>
                <a:cxn ang="0">
                  <a:pos x="171" y="254"/>
                </a:cxn>
                <a:cxn ang="0">
                  <a:pos x="205" y="264"/>
                </a:cxn>
                <a:cxn ang="0">
                  <a:pos x="239" y="264"/>
                </a:cxn>
                <a:cxn ang="0">
                  <a:pos x="264" y="274"/>
                </a:cxn>
                <a:cxn ang="0">
                  <a:pos x="281" y="284"/>
                </a:cxn>
                <a:cxn ang="0">
                  <a:pos x="298" y="284"/>
                </a:cxn>
                <a:cxn ang="0">
                  <a:pos x="298" y="264"/>
                </a:cxn>
                <a:cxn ang="0">
                  <a:pos x="307" y="235"/>
                </a:cxn>
                <a:cxn ang="0">
                  <a:pos x="316" y="186"/>
                </a:cxn>
                <a:cxn ang="0">
                  <a:pos x="333" y="127"/>
                </a:cxn>
                <a:cxn ang="0">
                  <a:pos x="333" y="98"/>
                </a:cxn>
                <a:cxn ang="0">
                  <a:pos x="341" y="78"/>
                </a:cxn>
              </a:cxnLst>
              <a:rect l="0" t="0" r="r" b="b"/>
              <a:pathLst>
                <a:path w="341" h="284">
                  <a:moveTo>
                    <a:pt x="341" y="78"/>
                  </a:moveTo>
                  <a:lnTo>
                    <a:pt x="102" y="0"/>
                  </a:lnTo>
                  <a:lnTo>
                    <a:pt x="102" y="19"/>
                  </a:lnTo>
                  <a:lnTo>
                    <a:pt x="111" y="29"/>
                  </a:lnTo>
                  <a:lnTo>
                    <a:pt x="111" y="39"/>
                  </a:lnTo>
                  <a:lnTo>
                    <a:pt x="102" y="39"/>
                  </a:lnTo>
                  <a:lnTo>
                    <a:pt x="102" y="59"/>
                  </a:lnTo>
                  <a:lnTo>
                    <a:pt x="111" y="78"/>
                  </a:lnTo>
                  <a:lnTo>
                    <a:pt x="102" y="88"/>
                  </a:lnTo>
                  <a:lnTo>
                    <a:pt x="94" y="107"/>
                  </a:lnTo>
                  <a:lnTo>
                    <a:pt x="85" y="117"/>
                  </a:lnTo>
                  <a:lnTo>
                    <a:pt x="85" y="98"/>
                  </a:lnTo>
                  <a:lnTo>
                    <a:pt x="94" y="78"/>
                  </a:lnTo>
                  <a:lnTo>
                    <a:pt x="85" y="59"/>
                  </a:lnTo>
                  <a:lnTo>
                    <a:pt x="68" y="49"/>
                  </a:lnTo>
                  <a:lnTo>
                    <a:pt x="43" y="39"/>
                  </a:lnTo>
                  <a:lnTo>
                    <a:pt x="25" y="19"/>
                  </a:lnTo>
                  <a:lnTo>
                    <a:pt x="8" y="10"/>
                  </a:lnTo>
                  <a:lnTo>
                    <a:pt x="8" y="29"/>
                  </a:lnTo>
                  <a:lnTo>
                    <a:pt x="8" y="49"/>
                  </a:lnTo>
                  <a:lnTo>
                    <a:pt x="8" y="68"/>
                  </a:lnTo>
                  <a:lnTo>
                    <a:pt x="8" y="88"/>
                  </a:lnTo>
                  <a:lnTo>
                    <a:pt x="8" y="107"/>
                  </a:lnTo>
                  <a:lnTo>
                    <a:pt x="17" y="127"/>
                  </a:lnTo>
                  <a:lnTo>
                    <a:pt x="8" y="137"/>
                  </a:lnTo>
                  <a:lnTo>
                    <a:pt x="8" y="147"/>
                  </a:lnTo>
                  <a:lnTo>
                    <a:pt x="0" y="166"/>
                  </a:lnTo>
                  <a:lnTo>
                    <a:pt x="0" y="166"/>
                  </a:lnTo>
                  <a:lnTo>
                    <a:pt x="17" y="176"/>
                  </a:lnTo>
                  <a:lnTo>
                    <a:pt x="25" y="186"/>
                  </a:lnTo>
                  <a:lnTo>
                    <a:pt x="43" y="196"/>
                  </a:lnTo>
                  <a:lnTo>
                    <a:pt x="43" y="215"/>
                  </a:lnTo>
                  <a:lnTo>
                    <a:pt x="43" y="235"/>
                  </a:lnTo>
                  <a:lnTo>
                    <a:pt x="68" y="245"/>
                  </a:lnTo>
                  <a:lnTo>
                    <a:pt x="94" y="245"/>
                  </a:lnTo>
                  <a:lnTo>
                    <a:pt x="111" y="264"/>
                  </a:lnTo>
                  <a:lnTo>
                    <a:pt x="136" y="254"/>
                  </a:lnTo>
                  <a:lnTo>
                    <a:pt x="145" y="264"/>
                  </a:lnTo>
                  <a:lnTo>
                    <a:pt x="171" y="254"/>
                  </a:lnTo>
                  <a:lnTo>
                    <a:pt x="205" y="264"/>
                  </a:lnTo>
                  <a:lnTo>
                    <a:pt x="239" y="264"/>
                  </a:lnTo>
                  <a:lnTo>
                    <a:pt x="264" y="274"/>
                  </a:lnTo>
                  <a:lnTo>
                    <a:pt x="281" y="284"/>
                  </a:lnTo>
                  <a:lnTo>
                    <a:pt x="298" y="284"/>
                  </a:lnTo>
                  <a:lnTo>
                    <a:pt x="298" y="264"/>
                  </a:lnTo>
                  <a:lnTo>
                    <a:pt x="307" y="235"/>
                  </a:lnTo>
                  <a:lnTo>
                    <a:pt x="316" y="186"/>
                  </a:lnTo>
                  <a:lnTo>
                    <a:pt x="333" y="127"/>
                  </a:lnTo>
                  <a:lnTo>
                    <a:pt x="333" y="98"/>
                  </a:lnTo>
                  <a:lnTo>
                    <a:pt x="341" y="78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Freeform 59"/>
            <p:cNvSpPr/>
            <p:nvPr/>
          </p:nvSpPr>
          <p:spPr bwMode="auto">
            <a:xfrm>
              <a:off x="3948513" y="3902042"/>
              <a:ext cx="488044" cy="884947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145" y="10"/>
                </a:cxn>
                <a:cxn ang="0">
                  <a:pos x="145" y="20"/>
                </a:cxn>
                <a:cxn ang="0">
                  <a:pos x="136" y="39"/>
                </a:cxn>
                <a:cxn ang="0">
                  <a:pos x="136" y="59"/>
                </a:cxn>
                <a:cxn ang="0">
                  <a:pos x="136" y="78"/>
                </a:cxn>
                <a:cxn ang="0">
                  <a:pos x="136" y="98"/>
                </a:cxn>
                <a:cxn ang="0">
                  <a:pos x="136" y="118"/>
                </a:cxn>
                <a:cxn ang="0">
                  <a:pos x="153" y="147"/>
                </a:cxn>
                <a:cxn ang="0">
                  <a:pos x="162" y="157"/>
                </a:cxn>
                <a:cxn ang="0">
                  <a:pos x="162" y="176"/>
                </a:cxn>
                <a:cxn ang="0">
                  <a:pos x="170" y="186"/>
                </a:cxn>
                <a:cxn ang="0">
                  <a:pos x="187" y="196"/>
                </a:cxn>
                <a:cxn ang="0">
                  <a:pos x="179" y="216"/>
                </a:cxn>
                <a:cxn ang="0">
                  <a:pos x="170" y="225"/>
                </a:cxn>
                <a:cxn ang="0">
                  <a:pos x="170" y="245"/>
                </a:cxn>
                <a:cxn ang="0">
                  <a:pos x="162" y="255"/>
                </a:cxn>
                <a:cxn ang="0">
                  <a:pos x="162" y="264"/>
                </a:cxn>
                <a:cxn ang="0">
                  <a:pos x="179" y="274"/>
                </a:cxn>
                <a:cxn ang="0">
                  <a:pos x="196" y="264"/>
                </a:cxn>
                <a:cxn ang="0">
                  <a:pos x="196" y="294"/>
                </a:cxn>
                <a:cxn ang="0">
                  <a:pos x="204" y="304"/>
                </a:cxn>
                <a:cxn ang="0">
                  <a:pos x="204" y="333"/>
                </a:cxn>
                <a:cxn ang="0">
                  <a:pos x="222" y="343"/>
                </a:cxn>
                <a:cxn ang="0">
                  <a:pos x="213" y="362"/>
                </a:cxn>
                <a:cxn ang="0">
                  <a:pos x="239" y="362"/>
                </a:cxn>
                <a:cxn ang="0">
                  <a:pos x="264" y="362"/>
                </a:cxn>
                <a:cxn ang="0">
                  <a:pos x="281" y="362"/>
                </a:cxn>
                <a:cxn ang="0">
                  <a:pos x="298" y="362"/>
                </a:cxn>
                <a:cxn ang="0">
                  <a:pos x="307" y="382"/>
                </a:cxn>
                <a:cxn ang="0">
                  <a:pos x="281" y="558"/>
                </a:cxn>
                <a:cxn ang="0">
                  <a:pos x="136" y="529"/>
                </a:cxn>
                <a:cxn ang="0">
                  <a:pos x="0" y="490"/>
                </a:cxn>
                <a:cxn ang="0">
                  <a:pos x="25" y="353"/>
                </a:cxn>
                <a:cxn ang="0">
                  <a:pos x="42" y="333"/>
                </a:cxn>
                <a:cxn ang="0">
                  <a:pos x="25" y="323"/>
                </a:cxn>
                <a:cxn ang="0">
                  <a:pos x="51" y="284"/>
                </a:cxn>
                <a:cxn ang="0">
                  <a:pos x="68" y="255"/>
                </a:cxn>
                <a:cxn ang="0">
                  <a:pos x="77" y="225"/>
                </a:cxn>
                <a:cxn ang="0">
                  <a:pos x="59" y="216"/>
                </a:cxn>
                <a:cxn ang="0">
                  <a:pos x="59" y="186"/>
                </a:cxn>
                <a:cxn ang="0">
                  <a:pos x="68" y="147"/>
                </a:cxn>
                <a:cxn ang="0">
                  <a:pos x="77" y="118"/>
                </a:cxn>
                <a:cxn ang="0">
                  <a:pos x="77" y="118"/>
                </a:cxn>
                <a:cxn ang="0">
                  <a:pos x="94" y="49"/>
                </a:cxn>
                <a:cxn ang="0">
                  <a:pos x="94" y="20"/>
                </a:cxn>
                <a:cxn ang="0">
                  <a:pos x="102" y="0"/>
                </a:cxn>
              </a:cxnLst>
              <a:rect l="0" t="0" r="r" b="b"/>
              <a:pathLst>
                <a:path w="307" h="558">
                  <a:moveTo>
                    <a:pt x="102" y="0"/>
                  </a:moveTo>
                  <a:lnTo>
                    <a:pt x="145" y="10"/>
                  </a:lnTo>
                  <a:lnTo>
                    <a:pt x="145" y="20"/>
                  </a:lnTo>
                  <a:lnTo>
                    <a:pt x="136" y="39"/>
                  </a:lnTo>
                  <a:lnTo>
                    <a:pt x="136" y="59"/>
                  </a:lnTo>
                  <a:lnTo>
                    <a:pt x="136" y="78"/>
                  </a:lnTo>
                  <a:lnTo>
                    <a:pt x="136" y="98"/>
                  </a:lnTo>
                  <a:lnTo>
                    <a:pt x="136" y="118"/>
                  </a:lnTo>
                  <a:lnTo>
                    <a:pt x="153" y="147"/>
                  </a:lnTo>
                  <a:lnTo>
                    <a:pt x="162" y="157"/>
                  </a:lnTo>
                  <a:lnTo>
                    <a:pt x="162" y="176"/>
                  </a:lnTo>
                  <a:lnTo>
                    <a:pt x="170" y="186"/>
                  </a:lnTo>
                  <a:lnTo>
                    <a:pt x="187" y="196"/>
                  </a:lnTo>
                  <a:lnTo>
                    <a:pt x="179" y="216"/>
                  </a:lnTo>
                  <a:lnTo>
                    <a:pt x="170" y="225"/>
                  </a:lnTo>
                  <a:lnTo>
                    <a:pt x="170" y="245"/>
                  </a:lnTo>
                  <a:lnTo>
                    <a:pt x="162" y="255"/>
                  </a:lnTo>
                  <a:lnTo>
                    <a:pt x="162" y="264"/>
                  </a:lnTo>
                  <a:lnTo>
                    <a:pt x="179" y="274"/>
                  </a:lnTo>
                  <a:lnTo>
                    <a:pt x="196" y="264"/>
                  </a:lnTo>
                  <a:lnTo>
                    <a:pt x="196" y="294"/>
                  </a:lnTo>
                  <a:lnTo>
                    <a:pt x="204" y="304"/>
                  </a:lnTo>
                  <a:lnTo>
                    <a:pt x="204" y="333"/>
                  </a:lnTo>
                  <a:lnTo>
                    <a:pt x="222" y="343"/>
                  </a:lnTo>
                  <a:lnTo>
                    <a:pt x="213" y="362"/>
                  </a:lnTo>
                  <a:lnTo>
                    <a:pt x="239" y="362"/>
                  </a:lnTo>
                  <a:lnTo>
                    <a:pt x="264" y="362"/>
                  </a:lnTo>
                  <a:lnTo>
                    <a:pt x="281" y="362"/>
                  </a:lnTo>
                  <a:lnTo>
                    <a:pt x="298" y="362"/>
                  </a:lnTo>
                  <a:lnTo>
                    <a:pt x="307" y="382"/>
                  </a:lnTo>
                  <a:lnTo>
                    <a:pt x="281" y="558"/>
                  </a:lnTo>
                  <a:lnTo>
                    <a:pt x="136" y="529"/>
                  </a:lnTo>
                  <a:lnTo>
                    <a:pt x="0" y="490"/>
                  </a:lnTo>
                  <a:lnTo>
                    <a:pt x="25" y="353"/>
                  </a:lnTo>
                  <a:lnTo>
                    <a:pt x="42" y="333"/>
                  </a:lnTo>
                  <a:lnTo>
                    <a:pt x="25" y="323"/>
                  </a:lnTo>
                  <a:lnTo>
                    <a:pt x="51" y="284"/>
                  </a:lnTo>
                  <a:lnTo>
                    <a:pt x="68" y="255"/>
                  </a:lnTo>
                  <a:lnTo>
                    <a:pt x="77" y="225"/>
                  </a:lnTo>
                  <a:lnTo>
                    <a:pt x="59" y="216"/>
                  </a:lnTo>
                  <a:lnTo>
                    <a:pt x="59" y="186"/>
                  </a:lnTo>
                  <a:lnTo>
                    <a:pt x="68" y="147"/>
                  </a:lnTo>
                  <a:lnTo>
                    <a:pt x="77" y="118"/>
                  </a:lnTo>
                  <a:lnTo>
                    <a:pt x="77" y="118"/>
                  </a:lnTo>
                  <a:lnTo>
                    <a:pt x="94" y="49"/>
                  </a:lnTo>
                  <a:lnTo>
                    <a:pt x="94" y="2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Freeform 60"/>
            <p:cNvSpPr/>
            <p:nvPr/>
          </p:nvSpPr>
          <p:spPr bwMode="auto">
            <a:xfrm>
              <a:off x="3421251" y="4040890"/>
              <a:ext cx="649272" cy="639036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94" y="10"/>
                </a:cxn>
                <a:cxn ang="0">
                  <a:pos x="85" y="49"/>
                </a:cxn>
                <a:cxn ang="0">
                  <a:pos x="77" y="59"/>
                </a:cxn>
                <a:cxn ang="0">
                  <a:pos x="77" y="88"/>
                </a:cxn>
                <a:cxn ang="0">
                  <a:pos x="60" y="108"/>
                </a:cxn>
                <a:cxn ang="0">
                  <a:pos x="51" y="128"/>
                </a:cxn>
                <a:cxn ang="0">
                  <a:pos x="43" y="147"/>
                </a:cxn>
                <a:cxn ang="0">
                  <a:pos x="34" y="176"/>
                </a:cxn>
                <a:cxn ang="0">
                  <a:pos x="26" y="196"/>
                </a:cxn>
                <a:cxn ang="0">
                  <a:pos x="17" y="196"/>
                </a:cxn>
                <a:cxn ang="0">
                  <a:pos x="17" y="216"/>
                </a:cxn>
                <a:cxn ang="0">
                  <a:pos x="0" y="225"/>
                </a:cxn>
                <a:cxn ang="0">
                  <a:pos x="0" y="255"/>
                </a:cxn>
                <a:cxn ang="0">
                  <a:pos x="0" y="265"/>
                </a:cxn>
                <a:cxn ang="0">
                  <a:pos x="0" y="284"/>
                </a:cxn>
                <a:cxn ang="0">
                  <a:pos x="0" y="294"/>
                </a:cxn>
                <a:cxn ang="0">
                  <a:pos x="196" y="363"/>
                </a:cxn>
                <a:cxn ang="0">
                  <a:pos x="333" y="402"/>
                </a:cxn>
                <a:cxn ang="0">
                  <a:pos x="358" y="265"/>
                </a:cxn>
                <a:cxn ang="0">
                  <a:pos x="375" y="245"/>
                </a:cxn>
                <a:cxn ang="0">
                  <a:pos x="358" y="235"/>
                </a:cxn>
                <a:cxn ang="0">
                  <a:pos x="384" y="196"/>
                </a:cxn>
                <a:cxn ang="0">
                  <a:pos x="401" y="167"/>
                </a:cxn>
                <a:cxn ang="0">
                  <a:pos x="410" y="137"/>
                </a:cxn>
                <a:cxn ang="0">
                  <a:pos x="392" y="128"/>
                </a:cxn>
                <a:cxn ang="0">
                  <a:pos x="392" y="118"/>
                </a:cxn>
                <a:cxn ang="0">
                  <a:pos x="375" y="118"/>
                </a:cxn>
                <a:cxn ang="0">
                  <a:pos x="358" y="108"/>
                </a:cxn>
                <a:cxn ang="0">
                  <a:pos x="333" y="98"/>
                </a:cxn>
                <a:cxn ang="0">
                  <a:pos x="299" y="98"/>
                </a:cxn>
                <a:cxn ang="0">
                  <a:pos x="265" y="88"/>
                </a:cxn>
                <a:cxn ang="0">
                  <a:pos x="239" y="98"/>
                </a:cxn>
                <a:cxn ang="0">
                  <a:pos x="230" y="88"/>
                </a:cxn>
                <a:cxn ang="0">
                  <a:pos x="205" y="98"/>
                </a:cxn>
                <a:cxn ang="0">
                  <a:pos x="188" y="79"/>
                </a:cxn>
                <a:cxn ang="0">
                  <a:pos x="162" y="79"/>
                </a:cxn>
                <a:cxn ang="0">
                  <a:pos x="137" y="69"/>
                </a:cxn>
                <a:cxn ang="0">
                  <a:pos x="137" y="49"/>
                </a:cxn>
                <a:cxn ang="0">
                  <a:pos x="137" y="30"/>
                </a:cxn>
                <a:cxn ang="0">
                  <a:pos x="119" y="20"/>
                </a:cxn>
                <a:cxn ang="0">
                  <a:pos x="111" y="10"/>
                </a:cxn>
                <a:cxn ang="0">
                  <a:pos x="94" y="0"/>
                </a:cxn>
              </a:cxnLst>
              <a:rect l="0" t="0" r="r" b="b"/>
              <a:pathLst>
                <a:path w="410" h="402">
                  <a:moveTo>
                    <a:pt x="94" y="0"/>
                  </a:moveTo>
                  <a:lnTo>
                    <a:pt x="94" y="10"/>
                  </a:lnTo>
                  <a:lnTo>
                    <a:pt x="85" y="49"/>
                  </a:lnTo>
                  <a:lnTo>
                    <a:pt x="77" y="59"/>
                  </a:lnTo>
                  <a:lnTo>
                    <a:pt x="77" y="88"/>
                  </a:lnTo>
                  <a:lnTo>
                    <a:pt x="60" y="108"/>
                  </a:lnTo>
                  <a:lnTo>
                    <a:pt x="51" y="128"/>
                  </a:lnTo>
                  <a:lnTo>
                    <a:pt x="43" y="147"/>
                  </a:lnTo>
                  <a:lnTo>
                    <a:pt x="34" y="176"/>
                  </a:lnTo>
                  <a:lnTo>
                    <a:pt x="26" y="196"/>
                  </a:lnTo>
                  <a:lnTo>
                    <a:pt x="17" y="196"/>
                  </a:lnTo>
                  <a:lnTo>
                    <a:pt x="17" y="216"/>
                  </a:lnTo>
                  <a:lnTo>
                    <a:pt x="0" y="225"/>
                  </a:lnTo>
                  <a:lnTo>
                    <a:pt x="0" y="255"/>
                  </a:lnTo>
                  <a:lnTo>
                    <a:pt x="0" y="265"/>
                  </a:lnTo>
                  <a:lnTo>
                    <a:pt x="0" y="284"/>
                  </a:lnTo>
                  <a:lnTo>
                    <a:pt x="0" y="294"/>
                  </a:lnTo>
                  <a:lnTo>
                    <a:pt x="196" y="363"/>
                  </a:lnTo>
                  <a:lnTo>
                    <a:pt x="333" y="402"/>
                  </a:lnTo>
                  <a:lnTo>
                    <a:pt x="358" y="265"/>
                  </a:lnTo>
                  <a:lnTo>
                    <a:pt x="375" y="245"/>
                  </a:lnTo>
                  <a:lnTo>
                    <a:pt x="358" y="235"/>
                  </a:lnTo>
                  <a:lnTo>
                    <a:pt x="384" y="196"/>
                  </a:lnTo>
                  <a:lnTo>
                    <a:pt x="401" y="167"/>
                  </a:lnTo>
                  <a:lnTo>
                    <a:pt x="410" y="137"/>
                  </a:lnTo>
                  <a:lnTo>
                    <a:pt x="392" y="128"/>
                  </a:lnTo>
                  <a:lnTo>
                    <a:pt x="392" y="118"/>
                  </a:lnTo>
                  <a:lnTo>
                    <a:pt x="375" y="118"/>
                  </a:lnTo>
                  <a:lnTo>
                    <a:pt x="358" y="108"/>
                  </a:lnTo>
                  <a:lnTo>
                    <a:pt x="333" y="98"/>
                  </a:lnTo>
                  <a:lnTo>
                    <a:pt x="299" y="98"/>
                  </a:lnTo>
                  <a:lnTo>
                    <a:pt x="265" y="88"/>
                  </a:lnTo>
                  <a:lnTo>
                    <a:pt x="239" y="98"/>
                  </a:lnTo>
                  <a:lnTo>
                    <a:pt x="230" y="88"/>
                  </a:lnTo>
                  <a:lnTo>
                    <a:pt x="205" y="98"/>
                  </a:lnTo>
                  <a:lnTo>
                    <a:pt x="188" y="79"/>
                  </a:lnTo>
                  <a:lnTo>
                    <a:pt x="162" y="79"/>
                  </a:lnTo>
                  <a:lnTo>
                    <a:pt x="137" y="69"/>
                  </a:lnTo>
                  <a:lnTo>
                    <a:pt x="137" y="49"/>
                  </a:lnTo>
                  <a:lnTo>
                    <a:pt x="137" y="30"/>
                  </a:lnTo>
                  <a:lnTo>
                    <a:pt x="119" y="20"/>
                  </a:lnTo>
                  <a:lnTo>
                    <a:pt x="111" y="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Freeform 61"/>
            <p:cNvSpPr/>
            <p:nvPr/>
          </p:nvSpPr>
          <p:spPr bwMode="auto">
            <a:xfrm>
              <a:off x="3351531" y="4507621"/>
              <a:ext cx="638378" cy="1259669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35" y="49"/>
                </a:cxn>
                <a:cxn ang="0">
                  <a:pos x="26" y="78"/>
                </a:cxn>
                <a:cxn ang="0">
                  <a:pos x="0" y="117"/>
                </a:cxn>
                <a:cxn ang="0">
                  <a:pos x="9" y="147"/>
                </a:cxn>
                <a:cxn ang="0">
                  <a:pos x="9" y="196"/>
                </a:cxn>
                <a:cxn ang="0">
                  <a:pos x="0" y="225"/>
                </a:cxn>
                <a:cxn ang="0">
                  <a:pos x="17" y="264"/>
                </a:cxn>
                <a:cxn ang="0">
                  <a:pos x="35" y="323"/>
                </a:cxn>
                <a:cxn ang="0">
                  <a:pos x="52" y="313"/>
                </a:cxn>
                <a:cxn ang="0">
                  <a:pos x="52" y="333"/>
                </a:cxn>
                <a:cxn ang="0">
                  <a:pos x="52" y="343"/>
                </a:cxn>
                <a:cxn ang="0">
                  <a:pos x="35" y="323"/>
                </a:cxn>
                <a:cxn ang="0">
                  <a:pos x="35" y="372"/>
                </a:cxn>
                <a:cxn ang="0">
                  <a:pos x="60" y="392"/>
                </a:cxn>
                <a:cxn ang="0">
                  <a:pos x="43" y="441"/>
                </a:cxn>
                <a:cxn ang="0">
                  <a:pos x="60" y="480"/>
                </a:cxn>
                <a:cxn ang="0">
                  <a:pos x="77" y="519"/>
                </a:cxn>
                <a:cxn ang="0">
                  <a:pos x="86" y="548"/>
                </a:cxn>
                <a:cxn ang="0">
                  <a:pos x="94" y="597"/>
                </a:cxn>
                <a:cxn ang="0">
                  <a:pos x="137" y="617"/>
                </a:cxn>
                <a:cxn ang="0">
                  <a:pos x="154" y="646"/>
                </a:cxn>
                <a:cxn ang="0">
                  <a:pos x="180" y="676"/>
                </a:cxn>
                <a:cxn ang="0">
                  <a:pos x="214" y="715"/>
                </a:cxn>
                <a:cxn ang="0">
                  <a:pos x="222" y="764"/>
                </a:cxn>
                <a:cxn ang="0">
                  <a:pos x="316" y="793"/>
                </a:cxn>
                <a:cxn ang="0">
                  <a:pos x="367" y="783"/>
                </a:cxn>
                <a:cxn ang="0">
                  <a:pos x="367" y="764"/>
                </a:cxn>
                <a:cxn ang="0">
                  <a:pos x="376" y="734"/>
                </a:cxn>
                <a:cxn ang="0">
                  <a:pos x="401" y="695"/>
                </a:cxn>
                <a:cxn ang="0">
                  <a:pos x="393" y="646"/>
                </a:cxn>
                <a:cxn ang="0">
                  <a:pos x="180" y="284"/>
                </a:cxn>
              </a:cxnLst>
              <a:rect l="0" t="0" r="r" b="b"/>
              <a:pathLst>
                <a:path w="401" h="793">
                  <a:moveTo>
                    <a:pt x="239" y="69"/>
                  </a:moveTo>
                  <a:lnTo>
                    <a:pt x="43" y="0"/>
                  </a:lnTo>
                  <a:lnTo>
                    <a:pt x="35" y="20"/>
                  </a:lnTo>
                  <a:lnTo>
                    <a:pt x="35" y="49"/>
                  </a:lnTo>
                  <a:lnTo>
                    <a:pt x="26" y="59"/>
                  </a:lnTo>
                  <a:lnTo>
                    <a:pt x="26" y="78"/>
                  </a:lnTo>
                  <a:lnTo>
                    <a:pt x="9" y="88"/>
                  </a:lnTo>
                  <a:lnTo>
                    <a:pt x="0" y="117"/>
                  </a:lnTo>
                  <a:lnTo>
                    <a:pt x="0" y="127"/>
                  </a:lnTo>
                  <a:lnTo>
                    <a:pt x="9" y="147"/>
                  </a:lnTo>
                  <a:lnTo>
                    <a:pt x="17" y="176"/>
                  </a:lnTo>
                  <a:lnTo>
                    <a:pt x="9" y="196"/>
                  </a:lnTo>
                  <a:lnTo>
                    <a:pt x="9" y="215"/>
                  </a:lnTo>
                  <a:lnTo>
                    <a:pt x="0" y="225"/>
                  </a:lnTo>
                  <a:lnTo>
                    <a:pt x="9" y="255"/>
                  </a:lnTo>
                  <a:lnTo>
                    <a:pt x="17" y="264"/>
                  </a:lnTo>
                  <a:lnTo>
                    <a:pt x="17" y="303"/>
                  </a:lnTo>
                  <a:lnTo>
                    <a:pt x="35" y="323"/>
                  </a:lnTo>
                  <a:lnTo>
                    <a:pt x="43" y="323"/>
                  </a:lnTo>
                  <a:lnTo>
                    <a:pt x="52" y="313"/>
                  </a:lnTo>
                  <a:lnTo>
                    <a:pt x="52" y="323"/>
                  </a:lnTo>
                  <a:lnTo>
                    <a:pt x="52" y="333"/>
                  </a:lnTo>
                  <a:lnTo>
                    <a:pt x="52" y="343"/>
                  </a:lnTo>
                  <a:lnTo>
                    <a:pt x="52" y="343"/>
                  </a:lnTo>
                  <a:lnTo>
                    <a:pt x="43" y="333"/>
                  </a:lnTo>
                  <a:lnTo>
                    <a:pt x="35" y="323"/>
                  </a:lnTo>
                  <a:lnTo>
                    <a:pt x="35" y="333"/>
                  </a:lnTo>
                  <a:lnTo>
                    <a:pt x="35" y="372"/>
                  </a:lnTo>
                  <a:lnTo>
                    <a:pt x="43" y="392"/>
                  </a:lnTo>
                  <a:lnTo>
                    <a:pt x="60" y="392"/>
                  </a:lnTo>
                  <a:lnTo>
                    <a:pt x="43" y="421"/>
                  </a:lnTo>
                  <a:lnTo>
                    <a:pt x="43" y="441"/>
                  </a:lnTo>
                  <a:lnTo>
                    <a:pt x="52" y="450"/>
                  </a:lnTo>
                  <a:lnTo>
                    <a:pt x="60" y="480"/>
                  </a:lnTo>
                  <a:lnTo>
                    <a:pt x="69" y="509"/>
                  </a:lnTo>
                  <a:lnTo>
                    <a:pt x="77" y="519"/>
                  </a:lnTo>
                  <a:lnTo>
                    <a:pt x="77" y="529"/>
                  </a:lnTo>
                  <a:lnTo>
                    <a:pt x="86" y="548"/>
                  </a:lnTo>
                  <a:lnTo>
                    <a:pt x="77" y="578"/>
                  </a:lnTo>
                  <a:lnTo>
                    <a:pt x="94" y="597"/>
                  </a:lnTo>
                  <a:lnTo>
                    <a:pt x="120" y="607"/>
                  </a:lnTo>
                  <a:lnTo>
                    <a:pt x="137" y="617"/>
                  </a:lnTo>
                  <a:lnTo>
                    <a:pt x="145" y="636"/>
                  </a:lnTo>
                  <a:lnTo>
                    <a:pt x="154" y="646"/>
                  </a:lnTo>
                  <a:lnTo>
                    <a:pt x="171" y="646"/>
                  </a:lnTo>
                  <a:lnTo>
                    <a:pt x="180" y="676"/>
                  </a:lnTo>
                  <a:lnTo>
                    <a:pt x="188" y="676"/>
                  </a:lnTo>
                  <a:lnTo>
                    <a:pt x="214" y="715"/>
                  </a:lnTo>
                  <a:lnTo>
                    <a:pt x="222" y="734"/>
                  </a:lnTo>
                  <a:lnTo>
                    <a:pt x="222" y="764"/>
                  </a:lnTo>
                  <a:lnTo>
                    <a:pt x="231" y="783"/>
                  </a:lnTo>
                  <a:lnTo>
                    <a:pt x="316" y="793"/>
                  </a:lnTo>
                  <a:lnTo>
                    <a:pt x="367" y="793"/>
                  </a:lnTo>
                  <a:lnTo>
                    <a:pt x="367" y="783"/>
                  </a:lnTo>
                  <a:lnTo>
                    <a:pt x="359" y="773"/>
                  </a:lnTo>
                  <a:lnTo>
                    <a:pt x="367" y="764"/>
                  </a:lnTo>
                  <a:lnTo>
                    <a:pt x="367" y="744"/>
                  </a:lnTo>
                  <a:lnTo>
                    <a:pt x="376" y="734"/>
                  </a:lnTo>
                  <a:lnTo>
                    <a:pt x="384" y="705"/>
                  </a:lnTo>
                  <a:lnTo>
                    <a:pt x="401" y="695"/>
                  </a:lnTo>
                  <a:lnTo>
                    <a:pt x="401" y="676"/>
                  </a:lnTo>
                  <a:lnTo>
                    <a:pt x="393" y="646"/>
                  </a:lnTo>
                  <a:lnTo>
                    <a:pt x="384" y="627"/>
                  </a:lnTo>
                  <a:lnTo>
                    <a:pt x="180" y="284"/>
                  </a:lnTo>
                  <a:lnTo>
                    <a:pt x="239" y="6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Freeform 62"/>
            <p:cNvSpPr/>
            <p:nvPr/>
          </p:nvSpPr>
          <p:spPr bwMode="auto">
            <a:xfrm>
              <a:off x="3636948" y="4618030"/>
              <a:ext cx="516368" cy="884947"/>
            </a:xfrm>
            <a:custGeom>
              <a:avLst/>
              <a:gdLst/>
              <a:ahLst/>
              <a:cxnLst>
                <a:cxn ang="0">
                  <a:pos x="324" y="68"/>
                </a:cxn>
                <a:cxn ang="0">
                  <a:pos x="264" y="430"/>
                </a:cxn>
                <a:cxn ang="0">
                  <a:pos x="264" y="450"/>
                </a:cxn>
                <a:cxn ang="0">
                  <a:pos x="264" y="460"/>
                </a:cxn>
                <a:cxn ang="0">
                  <a:pos x="255" y="479"/>
                </a:cxn>
                <a:cxn ang="0">
                  <a:pos x="247" y="499"/>
                </a:cxn>
                <a:cxn ang="0">
                  <a:pos x="238" y="499"/>
                </a:cxn>
                <a:cxn ang="0">
                  <a:pos x="238" y="489"/>
                </a:cxn>
                <a:cxn ang="0">
                  <a:pos x="221" y="489"/>
                </a:cxn>
                <a:cxn ang="0">
                  <a:pos x="213" y="528"/>
                </a:cxn>
                <a:cxn ang="0">
                  <a:pos x="204" y="558"/>
                </a:cxn>
                <a:cxn ang="0">
                  <a:pos x="0" y="215"/>
                </a:cxn>
                <a:cxn ang="0">
                  <a:pos x="59" y="0"/>
                </a:cxn>
                <a:cxn ang="0">
                  <a:pos x="179" y="29"/>
                </a:cxn>
                <a:cxn ang="0">
                  <a:pos x="196" y="39"/>
                </a:cxn>
                <a:cxn ang="0">
                  <a:pos x="196" y="39"/>
                </a:cxn>
                <a:cxn ang="0">
                  <a:pos x="324" y="68"/>
                </a:cxn>
              </a:cxnLst>
              <a:rect l="0" t="0" r="r" b="b"/>
              <a:pathLst>
                <a:path w="324" h="558">
                  <a:moveTo>
                    <a:pt x="324" y="68"/>
                  </a:moveTo>
                  <a:lnTo>
                    <a:pt x="264" y="430"/>
                  </a:lnTo>
                  <a:lnTo>
                    <a:pt x="264" y="450"/>
                  </a:lnTo>
                  <a:lnTo>
                    <a:pt x="264" y="460"/>
                  </a:lnTo>
                  <a:lnTo>
                    <a:pt x="255" y="479"/>
                  </a:lnTo>
                  <a:lnTo>
                    <a:pt x="247" y="499"/>
                  </a:lnTo>
                  <a:lnTo>
                    <a:pt x="238" y="499"/>
                  </a:lnTo>
                  <a:lnTo>
                    <a:pt x="238" y="489"/>
                  </a:lnTo>
                  <a:lnTo>
                    <a:pt x="221" y="489"/>
                  </a:lnTo>
                  <a:lnTo>
                    <a:pt x="213" y="528"/>
                  </a:lnTo>
                  <a:lnTo>
                    <a:pt x="204" y="558"/>
                  </a:lnTo>
                  <a:lnTo>
                    <a:pt x="0" y="215"/>
                  </a:lnTo>
                  <a:lnTo>
                    <a:pt x="59" y="0"/>
                  </a:lnTo>
                  <a:lnTo>
                    <a:pt x="179" y="29"/>
                  </a:lnTo>
                  <a:lnTo>
                    <a:pt x="196" y="39"/>
                  </a:lnTo>
                  <a:lnTo>
                    <a:pt x="196" y="39"/>
                  </a:lnTo>
                  <a:lnTo>
                    <a:pt x="324" y="68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Freeform 63"/>
            <p:cNvSpPr/>
            <p:nvPr/>
          </p:nvSpPr>
          <p:spPr bwMode="auto">
            <a:xfrm>
              <a:off x="3909295" y="5300560"/>
              <a:ext cx="555585" cy="729371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265" y="39"/>
                </a:cxn>
                <a:cxn ang="0">
                  <a:pos x="350" y="49"/>
                </a:cxn>
                <a:cxn ang="0">
                  <a:pos x="316" y="304"/>
                </a:cxn>
                <a:cxn ang="0">
                  <a:pos x="307" y="353"/>
                </a:cxn>
                <a:cxn ang="0">
                  <a:pos x="299" y="402"/>
                </a:cxn>
                <a:cxn ang="0">
                  <a:pos x="290" y="460"/>
                </a:cxn>
                <a:cxn ang="0">
                  <a:pos x="230" y="451"/>
                </a:cxn>
                <a:cxn ang="0">
                  <a:pos x="179" y="441"/>
                </a:cxn>
                <a:cxn ang="0">
                  <a:pos x="94" y="372"/>
                </a:cxn>
                <a:cxn ang="0">
                  <a:pos x="0" y="314"/>
                </a:cxn>
                <a:cxn ang="0">
                  <a:pos x="0" y="294"/>
                </a:cxn>
                <a:cxn ang="0">
                  <a:pos x="17" y="294"/>
                </a:cxn>
                <a:cxn ang="0">
                  <a:pos x="17" y="284"/>
                </a:cxn>
                <a:cxn ang="0">
                  <a:pos x="9" y="274"/>
                </a:cxn>
                <a:cxn ang="0">
                  <a:pos x="17" y="265"/>
                </a:cxn>
                <a:cxn ang="0">
                  <a:pos x="17" y="245"/>
                </a:cxn>
                <a:cxn ang="0">
                  <a:pos x="26" y="235"/>
                </a:cxn>
                <a:cxn ang="0">
                  <a:pos x="34" y="206"/>
                </a:cxn>
                <a:cxn ang="0">
                  <a:pos x="51" y="196"/>
                </a:cxn>
                <a:cxn ang="0">
                  <a:pos x="51" y="177"/>
                </a:cxn>
                <a:cxn ang="0">
                  <a:pos x="43" y="147"/>
                </a:cxn>
                <a:cxn ang="0">
                  <a:pos x="34" y="128"/>
                </a:cxn>
                <a:cxn ang="0">
                  <a:pos x="43" y="98"/>
                </a:cxn>
                <a:cxn ang="0">
                  <a:pos x="51" y="59"/>
                </a:cxn>
                <a:cxn ang="0">
                  <a:pos x="68" y="59"/>
                </a:cxn>
                <a:cxn ang="0">
                  <a:pos x="68" y="69"/>
                </a:cxn>
                <a:cxn ang="0">
                  <a:pos x="77" y="69"/>
                </a:cxn>
                <a:cxn ang="0">
                  <a:pos x="85" y="49"/>
                </a:cxn>
                <a:cxn ang="0">
                  <a:pos x="94" y="30"/>
                </a:cxn>
                <a:cxn ang="0">
                  <a:pos x="94" y="20"/>
                </a:cxn>
                <a:cxn ang="0">
                  <a:pos x="94" y="0"/>
                </a:cxn>
              </a:cxnLst>
              <a:rect l="0" t="0" r="r" b="b"/>
              <a:pathLst>
                <a:path w="350" h="460">
                  <a:moveTo>
                    <a:pt x="94" y="0"/>
                  </a:moveTo>
                  <a:lnTo>
                    <a:pt x="265" y="39"/>
                  </a:lnTo>
                  <a:lnTo>
                    <a:pt x="350" y="49"/>
                  </a:lnTo>
                  <a:lnTo>
                    <a:pt x="316" y="304"/>
                  </a:lnTo>
                  <a:lnTo>
                    <a:pt x="307" y="353"/>
                  </a:lnTo>
                  <a:lnTo>
                    <a:pt x="299" y="402"/>
                  </a:lnTo>
                  <a:lnTo>
                    <a:pt x="290" y="460"/>
                  </a:lnTo>
                  <a:lnTo>
                    <a:pt x="230" y="451"/>
                  </a:lnTo>
                  <a:lnTo>
                    <a:pt x="179" y="441"/>
                  </a:lnTo>
                  <a:lnTo>
                    <a:pt x="94" y="372"/>
                  </a:lnTo>
                  <a:lnTo>
                    <a:pt x="0" y="314"/>
                  </a:lnTo>
                  <a:lnTo>
                    <a:pt x="0" y="294"/>
                  </a:lnTo>
                  <a:lnTo>
                    <a:pt x="17" y="294"/>
                  </a:lnTo>
                  <a:lnTo>
                    <a:pt x="17" y="284"/>
                  </a:lnTo>
                  <a:lnTo>
                    <a:pt x="9" y="274"/>
                  </a:lnTo>
                  <a:lnTo>
                    <a:pt x="17" y="265"/>
                  </a:lnTo>
                  <a:lnTo>
                    <a:pt x="17" y="245"/>
                  </a:lnTo>
                  <a:lnTo>
                    <a:pt x="26" y="235"/>
                  </a:lnTo>
                  <a:lnTo>
                    <a:pt x="34" y="206"/>
                  </a:lnTo>
                  <a:lnTo>
                    <a:pt x="51" y="196"/>
                  </a:lnTo>
                  <a:lnTo>
                    <a:pt x="51" y="177"/>
                  </a:lnTo>
                  <a:lnTo>
                    <a:pt x="43" y="147"/>
                  </a:lnTo>
                  <a:lnTo>
                    <a:pt x="34" y="128"/>
                  </a:lnTo>
                  <a:lnTo>
                    <a:pt x="43" y="98"/>
                  </a:lnTo>
                  <a:lnTo>
                    <a:pt x="51" y="59"/>
                  </a:lnTo>
                  <a:lnTo>
                    <a:pt x="68" y="59"/>
                  </a:lnTo>
                  <a:lnTo>
                    <a:pt x="68" y="69"/>
                  </a:lnTo>
                  <a:lnTo>
                    <a:pt x="77" y="69"/>
                  </a:lnTo>
                  <a:lnTo>
                    <a:pt x="85" y="49"/>
                  </a:lnTo>
                  <a:lnTo>
                    <a:pt x="94" y="30"/>
                  </a:lnTo>
                  <a:lnTo>
                    <a:pt x="94" y="2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Freeform 64"/>
            <p:cNvSpPr/>
            <p:nvPr/>
          </p:nvSpPr>
          <p:spPr bwMode="auto">
            <a:xfrm>
              <a:off x="4057451" y="4725093"/>
              <a:ext cx="461898" cy="654091"/>
            </a:xfrm>
            <a:custGeom>
              <a:avLst/>
              <a:gdLst/>
              <a:ahLst/>
              <a:cxnLst>
                <a:cxn ang="0">
                  <a:pos x="213" y="39"/>
                </a:cxn>
                <a:cxn ang="0">
                  <a:pos x="205" y="78"/>
                </a:cxn>
                <a:cxn ang="0">
                  <a:pos x="196" y="108"/>
                </a:cxn>
                <a:cxn ang="0">
                  <a:pos x="290" y="127"/>
                </a:cxn>
                <a:cxn ang="0">
                  <a:pos x="273" y="294"/>
                </a:cxn>
                <a:cxn ang="0">
                  <a:pos x="256" y="411"/>
                </a:cxn>
                <a:cxn ang="0">
                  <a:pos x="171" y="401"/>
                </a:cxn>
                <a:cxn ang="0">
                  <a:pos x="0" y="362"/>
                </a:cxn>
                <a:cxn ang="0">
                  <a:pos x="9" y="313"/>
                </a:cxn>
                <a:cxn ang="0">
                  <a:pos x="60" y="0"/>
                </a:cxn>
                <a:cxn ang="0">
                  <a:pos x="171" y="29"/>
                </a:cxn>
                <a:cxn ang="0">
                  <a:pos x="213" y="39"/>
                </a:cxn>
              </a:cxnLst>
              <a:rect l="0" t="0" r="r" b="b"/>
              <a:pathLst>
                <a:path w="290" h="411">
                  <a:moveTo>
                    <a:pt x="213" y="39"/>
                  </a:moveTo>
                  <a:lnTo>
                    <a:pt x="205" y="78"/>
                  </a:lnTo>
                  <a:lnTo>
                    <a:pt x="196" y="108"/>
                  </a:lnTo>
                  <a:lnTo>
                    <a:pt x="290" y="127"/>
                  </a:lnTo>
                  <a:lnTo>
                    <a:pt x="273" y="294"/>
                  </a:lnTo>
                  <a:lnTo>
                    <a:pt x="256" y="411"/>
                  </a:lnTo>
                  <a:lnTo>
                    <a:pt x="171" y="401"/>
                  </a:lnTo>
                  <a:lnTo>
                    <a:pt x="0" y="362"/>
                  </a:lnTo>
                  <a:lnTo>
                    <a:pt x="9" y="313"/>
                  </a:lnTo>
                  <a:lnTo>
                    <a:pt x="60" y="0"/>
                  </a:lnTo>
                  <a:lnTo>
                    <a:pt x="171" y="29"/>
                  </a:lnTo>
                  <a:lnTo>
                    <a:pt x="213" y="3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Freeform 65"/>
            <p:cNvSpPr/>
            <p:nvPr/>
          </p:nvSpPr>
          <p:spPr bwMode="auto">
            <a:xfrm>
              <a:off x="4151137" y="3915425"/>
              <a:ext cx="825753" cy="60557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77" y="10"/>
                </a:cxn>
                <a:cxn ang="0">
                  <a:pos x="145" y="29"/>
                </a:cxn>
                <a:cxn ang="0">
                  <a:pos x="205" y="39"/>
                </a:cxn>
                <a:cxn ang="0">
                  <a:pos x="290" y="59"/>
                </a:cxn>
                <a:cxn ang="0">
                  <a:pos x="367" y="68"/>
                </a:cxn>
                <a:cxn ang="0">
                  <a:pos x="435" y="78"/>
                </a:cxn>
                <a:cxn ang="0">
                  <a:pos x="521" y="98"/>
                </a:cxn>
                <a:cxn ang="0">
                  <a:pos x="512" y="157"/>
                </a:cxn>
                <a:cxn ang="0">
                  <a:pos x="504" y="264"/>
                </a:cxn>
                <a:cxn ang="0">
                  <a:pos x="495" y="382"/>
                </a:cxn>
                <a:cxn ang="0">
                  <a:pos x="179" y="333"/>
                </a:cxn>
                <a:cxn ang="0">
                  <a:pos x="171" y="372"/>
                </a:cxn>
                <a:cxn ang="0">
                  <a:pos x="162" y="352"/>
                </a:cxn>
                <a:cxn ang="0">
                  <a:pos x="145" y="352"/>
                </a:cxn>
                <a:cxn ang="0">
                  <a:pos x="137" y="352"/>
                </a:cxn>
                <a:cxn ang="0">
                  <a:pos x="128" y="352"/>
                </a:cxn>
                <a:cxn ang="0">
                  <a:pos x="111" y="352"/>
                </a:cxn>
                <a:cxn ang="0">
                  <a:pos x="103" y="352"/>
                </a:cxn>
                <a:cxn ang="0">
                  <a:pos x="94" y="352"/>
                </a:cxn>
                <a:cxn ang="0">
                  <a:pos x="77" y="352"/>
                </a:cxn>
                <a:cxn ang="0">
                  <a:pos x="86" y="333"/>
                </a:cxn>
                <a:cxn ang="0">
                  <a:pos x="68" y="323"/>
                </a:cxn>
                <a:cxn ang="0">
                  <a:pos x="68" y="294"/>
                </a:cxn>
                <a:cxn ang="0">
                  <a:pos x="60" y="284"/>
                </a:cxn>
                <a:cxn ang="0">
                  <a:pos x="60" y="254"/>
                </a:cxn>
                <a:cxn ang="0">
                  <a:pos x="43" y="264"/>
                </a:cxn>
                <a:cxn ang="0">
                  <a:pos x="26" y="254"/>
                </a:cxn>
                <a:cxn ang="0">
                  <a:pos x="26" y="245"/>
                </a:cxn>
                <a:cxn ang="0">
                  <a:pos x="34" y="235"/>
                </a:cxn>
                <a:cxn ang="0">
                  <a:pos x="34" y="215"/>
                </a:cxn>
                <a:cxn ang="0">
                  <a:pos x="51" y="186"/>
                </a:cxn>
                <a:cxn ang="0">
                  <a:pos x="34" y="176"/>
                </a:cxn>
                <a:cxn ang="0">
                  <a:pos x="26" y="166"/>
                </a:cxn>
                <a:cxn ang="0">
                  <a:pos x="26" y="147"/>
                </a:cxn>
                <a:cxn ang="0">
                  <a:pos x="17" y="137"/>
                </a:cxn>
                <a:cxn ang="0">
                  <a:pos x="0" y="108"/>
                </a:cxn>
                <a:cxn ang="0">
                  <a:pos x="0" y="88"/>
                </a:cxn>
                <a:cxn ang="0">
                  <a:pos x="0" y="68"/>
                </a:cxn>
                <a:cxn ang="0">
                  <a:pos x="0" y="49"/>
                </a:cxn>
                <a:cxn ang="0">
                  <a:pos x="9" y="10"/>
                </a:cxn>
                <a:cxn ang="0">
                  <a:pos x="9" y="0"/>
                </a:cxn>
              </a:cxnLst>
              <a:rect l="0" t="0" r="r" b="b"/>
              <a:pathLst>
                <a:path w="521" h="382">
                  <a:moveTo>
                    <a:pt x="9" y="0"/>
                  </a:moveTo>
                  <a:lnTo>
                    <a:pt x="77" y="10"/>
                  </a:lnTo>
                  <a:lnTo>
                    <a:pt x="145" y="29"/>
                  </a:lnTo>
                  <a:lnTo>
                    <a:pt x="205" y="39"/>
                  </a:lnTo>
                  <a:lnTo>
                    <a:pt x="290" y="59"/>
                  </a:lnTo>
                  <a:lnTo>
                    <a:pt x="367" y="68"/>
                  </a:lnTo>
                  <a:lnTo>
                    <a:pt x="435" y="78"/>
                  </a:lnTo>
                  <a:lnTo>
                    <a:pt x="521" y="98"/>
                  </a:lnTo>
                  <a:lnTo>
                    <a:pt x="512" y="157"/>
                  </a:lnTo>
                  <a:lnTo>
                    <a:pt x="504" y="264"/>
                  </a:lnTo>
                  <a:lnTo>
                    <a:pt x="495" y="382"/>
                  </a:lnTo>
                  <a:lnTo>
                    <a:pt x="179" y="333"/>
                  </a:lnTo>
                  <a:lnTo>
                    <a:pt x="171" y="372"/>
                  </a:lnTo>
                  <a:lnTo>
                    <a:pt x="162" y="352"/>
                  </a:lnTo>
                  <a:lnTo>
                    <a:pt x="145" y="352"/>
                  </a:lnTo>
                  <a:lnTo>
                    <a:pt x="137" y="352"/>
                  </a:lnTo>
                  <a:lnTo>
                    <a:pt x="128" y="352"/>
                  </a:lnTo>
                  <a:lnTo>
                    <a:pt x="111" y="352"/>
                  </a:lnTo>
                  <a:lnTo>
                    <a:pt x="103" y="352"/>
                  </a:lnTo>
                  <a:lnTo>
                    <a:pt x="94" y="352"/>
                  </a:lnTo>
                  <a:lnTo>
                    <a:pt x="77" y="352"/>
                  </a:lnTo>
                  <a:lnTo>
                    <a:pt x="86" y="333"/>
                  </a:lnTo>
                  <a:lnTo>
                    <a:pt x="68" y="323"/>
                  </a:lnTo>
                  <a:lnTo>
                    <a:pt x="68" y="294"/>
                  </a:lnTo>
                  <a:lnTo>
                    <a:pt x="60" y="284"/>
                  </a:lnTo>
                  <a:lnTo>
                    <a:pt x="60" y="254"/>
                  </a:lnTo>
                  <a:lnTo>
                    <a:pt x="43" y="264"/>
                  </a:lnTo>
                  <a:lnTo>
                    <a:pt x="26" y="254"/>
                  </a:lnTo>
                  <a:lnTo>
                    <a:pt x="26" y="245"/>
                  </a:lnTo>
                  <a:lnTo>
                    <a:pt x="34" y="235"/>
                  </a:lnTo>
                  <a:lnTo>
                    <a:pt x="34" y="215"/>
                  </a:lnTo>
                  <a:lnTo>
                    <a:pt x="51" y="186"/>
                  </a:lnTo>
                  <a:lnTo>
                    <a:pt x="34" y="176"/>
                  </a:lnTo>
                  <a:lnTo>
                    <a:pt x="26" y="166"/>
                  </a:lnTo>
                  <a:lnTo>
                    <a:pt x="26" y="147"/>
                  </a:lnTo>
                  <a:lnTo>
                    <a:pt x="17" y="137"/>
                  </a:lnTo>
                  <a:lnTo>
                    <a:pt x="0" y="108"/>
                  </a:lnTo>
                  <a:lnTo>
                    <a:pt x="0" y="88"/>
                  </a:lnTo>
                  <a:lnTo>
                    <a:pt x="0" y="68"/>
                  </a:lnTo>
                  <a:lnTo>
                    <a:pt x="0" y="49"/>
                  </a:lnTo>
                  <a:lnTo>
                    <a:pt x="9" y="1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Freeform 66"/>
            <p:cNvSpPr/>
            <p:nvPr/>
          </p:nvSpPr>
          <p:spPr bwMode="auto">
            <a:xfrm>
              <a:off x="4913705" y="4449070"/>
              <a:ext cx="581731" cy="528626"/>
            </a:xfrm>
            <a:custGeom>
              <a:avLst/>
              <a:gdLst/>
              <a:ahLst/>
              <a:cxnLst>
                <a:cxn ang="0">
                  <a:pos x="367" y="49"/>
                </a:cxn>
                <a:cxn ang="0">
                  <a:pos x="341" y="333"/>
                </a:cxn>
                <a:cxn ang="0">
                  <a:pos x="239" y="323"/>
                </a:cxn>
                <a:cxn ang="0">
                  <a:pos x="94" y="303"/>
                </a:cxn>
                <a:cxn ang="0">
                  <a:pos x="0" y="284"/>
                </a:cxn>
                <a:cxn ang="0">
                  <a:pos x="9" y="254"/>
                </a:cxn>
                <a:cxn ang="0">
                  <a:pos x="17" y="215"/>
                </a:cxn>
                <a:cxn ang="0">
                  <a:pos x="43" y="39"/>
                </a:cxn>
                <a:cxn ang="0">
                  <a:pos x="51" y="0"/>
                </a:cxn>
                <a:cxn ang="0">
                  <a:pos x="367" y="49"/>
                </a:cxn>
              </a:cxnLst>
              <a:rect l="0" t="0" r="r" b="b"/>
              <a:pathLst>
                <a:path w="367" h="333">
                  <a:moveTo>
                    <a:pt x="367" y="49"/>
                  </a:moveTo>
                  <a:lnTo>
                    <a:pt x="341" y="333"/>
                  </a:lnTo>
                  <a:lnTo>
                    <a:pt x="239" y="323"/>
                  </a:lnTo>
                  <a:lnTo>
                    <a:pt x="94" y="303"/>
                  </a:lnTo>
                  <a:lnTo>
                    <a:pt x="0" y="284"/>
                  </a:lnTo>
                  <a:lnTo>
                    <a:pt x="9" y="254"/>
                  </a:lnTo>
                  <a:lnTo>
                    <a:pt x="17" y="215"/>
                  </a:lnTo>
                  <a:lnTo>
                    <a:pt x="43" y="39"/>
                  </a:lnTo>
                  <a:lnTo>
                    <a:pt x="51" y="0"/>
                  </a:lnTo>
                  <a:lnTo>
                    <a:pt x="367" y="4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Freeform 67"/>
            <p:cNvSpPr/>
            <p:nvPr/>
          </p:nvSpPr>
          <p:spPr bwMode="auto">
            <a:xfrm>
              <a:off x="4464879" y="4927510"/>
              <a:ext cx="594804" cy="545355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179" y="20"/>
                </a:cxn>
                <a:cxn ang="0">
                  <a:pos x="281" y="30"/>
                </a:cxn>
                <a:cxn ang="0">
                  <a:pos x="375" y="49"/>
                </a:cxn>
                <a:cxn ang="0">
                  <a:pos x="367" y="216"/>
                </a:cxn>
                <a:cxn ang="0">
                  <a:pos x="358" y="343"/>
                </a:cxn>
                <a:cxn ang="0">
                  <a:pos x="299" y="333"/>
                </a:cxn>
                <a:cxn ang="0">
                  <a:pos x="0" y="284"/>
                </a:cxn>
                <a:cxn ang="0">
                  <a:pos x="17" y="167"/>
                </a:cxn>
                <a:cxn ang="0">
                  <a:pos x="34" y="0"/>
                </a:cxn>
                <a:cxn ang="0">
                  <a:pos x="34" y="0"/>
                </a:cxn>
              </a:cxnLst>
              <a:rect l="0" t="0" r="r" b="b"/>
              <a:pathLst>
                <a:path w="375" h="343">
                  <a:moveTo>
                    <a:pt x="34" y="0"/>
                  </a:moveTo>
                  <a:lnTo>
                    <a:pt x="179" y="20"/>
                  </a:lnTo>
                  <a:lnTo>
                    <a:pt x="281" y="30"/>
                  </a:lnTo>
                  <a:lnTo>
                    <a:pt x="375" y="49"/>
                  </a:lnTo>
                  <a:lnTo>
                    <a:pt x="367" y="216"/>
                  </a:lnTo>
                  <a:lnTo>
                    <a:pt x="358" y="343"/>
                  </a:lnTo>
                  <a:lnTo>
                    <a:pt x="299" y="333"/>
                  </a:lnTo>
                  <a:lnTo>
                    <a:pt x="0" y="284"/>
                  </a:lnTo>
                  <a:lnTo>
                    <a:pt x="17" y="167"/>
                  </a:lnTo>
                  <a:lnTo>
                    <a:pt x="3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Freeform 68"/>
            <p:cNvSpPr/>
            <p:nvPr/>
          </p:nvSpPr>
          <p:spPr bwMode="auto">
            <a:xfrm>
              <a:off x="4369014" y="5379184"/>
              <a:ext cx="583909" cy="667475"/>
            </a:xfrm>
            <a:custGeom>
              <a:avLst/>
              <a:gdLst/>
              <a:ahLst/>
              <a:cxnLst>
                <a:cxn ang="0">
                  <a:pos x="367" y="49"/>
                </a:cxn>
                <a:cxn ang="0">
                  <a:pos x="367" y="88"/>
                </a:cxn>
                <a:cxn ang="0">
                  <a:pos x="367" y="88"/>
                </a:cxn>
                <a:cxn ang="0">
                  <a:pos x="350" y="235"/>
                </a:cxn>
                <a:cxn ang="0">
                  <a:pos x="341" y="314"/>
                </a:cxn>
                <a:cxn ang="0">
                  <a:pos x="333" y="411"/>
                </a:cxn>
                <a:cxn ang="0">
                  <a:pos x="205" y="392"/>
                </a:cxn>
                <a:cxn ang="0">
                  <a:pos x="137" y="382"/>
                </a:cxn>
                <a:cxn ang="0">
                  <a:pos x="137" y="402"/>
                </a:cxn>
                <a:cxn ang="0">
                  <a:pos x="94" y="402"/>
                </a:cxn>
                <a:cxn ang="0">
                  <a:pos x="51" y="392"/>
                </a:cxn>
                <a:cxn ang="0">
                  <a:pos x="51" y="421"/>
                </a:cxn>
                <a:cxn ang="0">
                  <a:pos x="0" y="411"/>
                </a:cxn>
                <a:cxn ang="0">
                  <a:pos x="9" y="353"/>
                </a:cxn>
                <a:cxn ang="0">
                  <a:pos x="17" y="304"/>
                </a:cxn>
                <a:cxn ang="0">
                  <a:pos x="26" y="265"/>
                </a:cxn>
                <a:cxn ang="0">
                  <a:pos x="60" y="0"/>
                </a:cxn>
                <a:cxn ang="0">
                  <a:pos x="367" y="49"/>
                </a:cxn>
              </a:cxnLst>
              <a:rect l="0" t="0" r="r" b="b"/>
              <a:pathLst>
                <a:path w="367" h="421">
                  <a:moveTo>
                    <a:pt x="367" y="49"/>
                  </a:moveTo>
                  <a:lnTo>
                    <a:pt x="367" y="88"/>
                  </a:lnTo>
                  <a:lnTo>
                    <a:pt x="367" y="88"/>
                  </a:lnTo>
                  <a:lnTo>
                    <a:pt x="350" y="235"/>
                  </a:lnTo>
                  <a:lnTo>
                    <a:pt x="341" y="314"/>
                  </a:lnTo>
                  <a:lnTo>
                    <a:pt x="333" y="411"/>
                  </a:lnTo>
                  <a:lnTo>
                    <a:pt x="205" y="392"/>
                  </a:lnTo>
                  <a:lnTo>
                    <a:pt x="137" y="382"/>
                  </a:lnTo>
                  <a:lnTo>
                    <a:pt x="137" y="402"/>
                  </a:lnTo>
                  <a:lnTo>
                    <a:pt x="94" y="402"/>
                  </a:lnTo>
                  <a:lnTo>
                    <a:pt x="51" y="392"/>
                  </a:lnTo>
                  <a:lnTo>
                    <a:pt x="51" y="421"/>
                  </a:lnTo>
                  <a:lnTo>
                    <a:pt x="0" y="411"/>
                  </a:lnTo>
                  <a:lnTo>
                    <a:pt x="9" y="353"/>
                  </a:lnTo>
                  <a:lnTo>
                    <a:pt x="17" y="304"/>
                  </a:lnTo>
                  <a:lnTo>
                    <a:pt x="26" y="265"/>
                  </a:lnTo>
                  <a:lnTo>
                    <a:pt x="60" y="0"/>
                  </a:lnTo>
                  <a:lnTo>
                    <a:pt x="367" y="4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Freeform 69"/>
            <p:cNvSpPr/>
            <p:nvPr/>
          </p:nvSpPr>
          <p:spPr bwMode="auto">
            <a:xfrm>
              <a:off x="4586890" y="5518033"/>
              <a:ext cx="1135138" cy="1259669"/>
            </a:xfrm>
            <a:custGeom>
              <a:avLst/>
              <a:gdLst/>
              <a:ahLst/>
              <a:cxnLst>
                <a:cxn ang="0">
                  <a:pos x="384" y="10"/>
                </a:cxn>
                <a:cxn ang="0">
                  <a:pos x="392" y="167"/>
                </a:cxn>
                <a:cxn ang="0">
                  <a:pos x="426" y="186"/>
                </a:cxn>
                <a:cxn ang="0">
                  <a:pos x="477" y="196"/>
                </a:cxn>
                <a:cxn ang="0">
                  <a:pos x="495" y="206"/>
                </a:cxn>
                <a:cxn ang="0">
                  <a:pos x="520" y="226"/>
                </a:cxn>
                <a:cxn ang="0">
                  <a:pos x="554" y="216"/>
                </a:cxn>
                <a:cxn ang="0">
                  <a:pos x="588" y="206"/>
                </a:cxn>
                <a:cxn ang="0">
                  <a:pos x="640" y="206"/>
                </a:cxn>
                <a:cxn ang="0">
                  <a:pos x="674" y="235"/>
                </a:cxn>
                <a:cxn ang="0">
                  <a:pos x="691" y="353"/>
                </a:cxn>
                <a:cxn ang="0">
                  <a:pos x="699" y="382"/>
                </a:cxn>
                <a:cxn ang="0">
                  <a:pos x="716" y="441"/>
                </a:cxn>
                <a:cxn ang="0">
                  <a:pos x="708" y="470"/>
                </a:cxn>
                <a:cxn ang="0">
                  <a:pos x="699" y="500"/>
                </a:cxn>
                <a:cxn ang="0">
                  <a:pos x="665" y="529"/>
                </a:cxn>
                <a:cxn ang="0">
                  <a:pos x="648" y="519"/>
                </a:cxn>
                <a:cxn ang="0">
                  <a:pos x="640" y="539"/>
                </a:cxn>
                <a:cxn ang="0">
                  <a:pos x="614" y="568"/>
                </a:cxn>
                <a:cxn ang="0">
                  <a:pos x="571" y="598"/>
                </a:cxn>
                <a:cxn ang="0">
                  <a:pos x="546" y="598"/>
                </a:cxn>
                <a:cxn ang="0">
                  <a:pos x="546" y="607"/>
                </a:cxn>
                <a:cxn ang="0">
                  <a:pos x="529" y="627"/>
                </a:cxn>
                <a:cxn ang="0">
                  <a:pos x="520" y="637"/>
                </a:cxn>
                <a:cxn ang="0">
                  <a:pos x="495" y="647"/>
                </a:cxn>
                <a:cxn ang="0">
                  <a:pos x="495" y="686"/>
                </a:cxn>
                <a:cxn ang="0">
                  <a:pos x="486" y="725"/>
                </a:cxn>
                <a:cxn ang="0">
                  <a:pos x="512" y="784"/>
                </a:cxn>
                <a:cxn ang="0">
                  <a:pos x="495" y="793"/>
                </a:cxn>
                <a:cxn ang="0">
                  <a:pos x="443" y="774"/>
                </a:cxn>
                <a:cxn ang="0">
                  <a:pos x="392" y="745"/>
                </a:cxn>
                <a:cxn ang="0">
                  <a:pos x="375" y="696"/>
                </a:cxn>
                <a:cxn ang="0">
                  <a:pos x="375" y="676"/>
                </a:cxn>
                <a:cxn ang="0">
                  <a:pos x="358" y="647"/>
                </a:cxn>
                <a:cxn ang="0">
                  <a:pos x="315" y="568"/>
                </a:cxn>
                <a:cxn ang="0">
                  <a:pos x="273" y="500"/>
                </a:cxn>
                <a:cxn ang="0">
                  <a:pos x="230" y="480"/>
                </a:cxn>
                <a:cxn ang="0">
                  <a:pos x="187" y="529"/>
                </a:cxn>
                <a:cxn ang="0">
                  <a:pos x="102" y="490"/>
                </a:cxn>
                <a:cxn ang="0">
                  <a:pos x="94" y="441"/>
                </a:cxn>
                <a:cxn ang="0">
                  <a:pos x="85" y="412"/>
                </a:cxn>
                <a:cxn ang="0">
                  <a:pos x="34" y="353"/>
                </a:cxn>
                <a:cxn ang="0">
                  <a:pos x="17" y="323"/>
                </a:cxn>
                <a:cxn ang="0">
                  <a:pos x="0" y="294"/>
                </a:cxn>
                <a:cxn ang="0">
                  <a:pos x="204" y="226"/>
                </a:cxn>
                <a:cxn ang="0">
                  <a:pos x="230" y="0"/>
                </a:cxn>
              </a:cxnLst>
              <a:rect l="0" t="0" r="r" b="b"/>
              <a:pathLst>
                <a:path w="716" h="793">
                  <a:moveTo>
                    <a:pt x="230" y="0"/>
                  </a:moveTo>
                  <a:lnTo>
                    <a:pt x="384" y="10"/>
                  </a:lnTo>
                  <a:lnTo>
                    <a:pt x="375" y="147"/>
                  </a:lnTo>
                  <a:lnTo>
                    <a:pt x="392" y="167"/>
                  </a:lnTo>
                  <a:lnTo>
                    <a:pt x="409" y="167"/>
                  </a:lnTo>
                  <a:lnTo>
                    <a:pt x="426" y="186"/>
                  </a:lnTo>
                  <a:lnTo>
                    <a:pt x="443" y="186"/>
                  </a:lnTo>
                  <a:lnTo>
                    <a:pt x="477" y="196"/>
                  </a:lnTo>
                  <a:lnTo>
                    <a:pt x="486" y="206"/>
                  </a:lnTo>
                  <a:lnTo>
                    <a:pt x="495" y="206"/>
                  </a:lnTo>
                  <a:lnTo>
                    <a:pt x="512" y="216"/>
                  </a:lnTo>
                  <a:lnTo>
                    <a:pt x="520" y="226"/>
                  </a:lnTo>
                  <a:lnTo>
                    <a:pt x="529" y="206"/>
                  </a:lnTo>
                  <a:lnTo>
                    <a:pt x="554" y="216"/>
                  </a:lnTo>
                  <a:lnTo>
                    <a:pt x="571" y="226"/>
                  </a:lnTo>
                  <a:lnTo>
                    <a:pt x="588" y="206"/>
                  </a:lnTo>
                  <a:lnTo>
                    <a:pt x="614" y="206"/>
                  </a:lnTo>
                  <a:lnTo>
                    <a:pt x="640" y="206"/>
                  </a:lnTo>
                  <a:lnTo>
                    <a:pt x="665" y="226"/>
                  </a:lnTo>
                  <a:lnTo>
                    <a:pt x="674" y="235"/>
                  </a:lnTo>
                  <a:lnTo>
                    <a:pt x="691" y="235"/>
                  </a:lnTo>
                  <a:lnTo>
                    <a:pt x="691" y="353"/>
                  </a:lnTo>
                  <a:lnTo>
                    <a:pt x="699" y="363"/>
                  </a:lnTo>
                  <a:lnTo>
                    <a:pt x="699" y="382"/>
                  </a:lnTo>
                  <a:lnTo>
                    <a:pt x="716" y="412"/>
                  </a:lnTo>
                  <a:lnTo>
                    <a:pt x="716" y="441"/>
                  </a:lnTo>
                  <a:lnTo>
                    <a:pt x="708" y="451"/>
                  </a:lnTo>
                  <a:lnTo>
                    <a:pt x="708" y="470"/>
                  </a:lnTo>
                  <a:lnTo>
                    <a:pt x="708" y="490"/>
                  </a:lnTo>
                  <a:lnTo>
                    <a:pt x="699" y="500"/>
                  </a:lnTo>
                  <a:lnTo>
                    <a:pt x="699" y="519"/>
                  </a:lnTo>
                  <a:lnTo>
                    <a:pt x="665" y="529"/>
                  </a:lnTo>
                  <a:lnTo>
                    <a:pt x="648" y="529"/>
                  </a:lnTo>
                  <a:lnTo>
                    <a:pt x="648" y="519"/>
                  </a:lnTo>
                  <a:lnTo>
                    <a:pt x="640" y="519"/>
                  </a:lnTo>
                  <a:lnTo>
                    <a:pt x="640" y="539"/>
                  </a:lnTo>
                  <a:lnTo>
                    <a:pt x="631" y="549"/>
                  </a:lnTo>
                  <a:lnTo>
                    <a:pt x="614" y="568"/>
                  </a:lnTo>
                  <a:lnTo>
                    <a:pt x="588" y="588"/>
                  </a:lnTo>
                  <a:lnTo>
                    <a:pt x="571" y="598"/>
                  </a:lnTo>
                  <a:lnTo>
                    <a:pt x="563" y="588"/>
                  </a:lnTo>
                  <a:lnTo>
                    <a:pt x="546" y="598"/>
                  </a:lnTo>
                  <a:lnTo>
                    <a:pt x="554" y="607"/>
                  </a:lnTo>
                  <a:lnTo>
                    <a:pt x="546" y="607"/>
                  </a:lnTo>
                  <a:lnTo>
                    <a:pt x="537" y="607"/>
                  </a:lnTo>
                  <a:lnTo>
                    <a:pt x="529" y="627"/>
                  </a:lnTo>
                  <a:lnTo>
                    <a:pt x="520" y="627"/>
                  </a:lnTo>
                  <a:lnTo>
                    <a:pt x="520" y="637"/>
                  </a:lnTo>
                  <a:lnTo>
                    <a:pt x="503" y="647"/>
                  </a:lnTo>
                  <a:lnTo>
                    <a:pt x="495" y="647"/>
                  </a:lnTo>
                  <a:lnTo>
                    <a:pt x="503" y="656"/>
                  </a:lnTo>
                  <a:lnTo>
                    <a:pt x="495" y="686"/>
                  </a:lnTo>
                  <a:lnTo>
                    <a:pt x="495" y="696"/>
                  </a:lnTo>
                  <a:lnTo>
                    <a:pt x="486" y="725"/>
                  </a:lnTo>
                  <a:lnTo>
                    <a:pt x="495" y="764"/>
                  </a:lnTo>
                  <a:lnTo>
                    <a:pt x="512" y="784"/>
                  </a:lnTo>
                  <a:lnTo>
                    <a:pt x="503" y="784"/>
                  </a:lnTo>
                  <a:lnTo>
                    <a:pt x="495" y="793"/>
                  </a:lnTo>
                  <a:lnTo>
                    <a:pt x="469" y="774"/>
                  </a:lnTo>
                  <a:lnTo>
                    <a:pt x="443" y="774"/>
                  </a:lnTo>
                  <a:lnTo>
                    <a:pt x="409" y="754"/>
                  </a:lnTo>
                  <a:lnTo>
                    <a:pt x="392" y="745"/>
                  </a:lnTo>
                  <a:lnTo>
                    <a:pt x="392" y="725"/>
                  </a:lnTo>
                  <a:lnTo>
                    <a:pt x="375" y="696"/>
                  </a:lnTo>
                  <a:lnTo>
                    <a:pt x="375" y="686"/>
                  </a:lnTo>
                  <a:lnTo>
                    <a:pt x="375" y="676"/>
                  </a:lnTo>
                  <a:lnTo>
                    <a:pt x="367" y="656"/>
                  </a:lnTo>
                  <a:lnTo>
                    <a:pt x="358" y="647"/>
                  </a:lnTo>
                  <a:lnTo>
                    <a:pt x="332" y="598"/>
                  </a:lnTo>
                  <a:lnTo>
                    <a:pt x="315" y="568"/>
                  </a:lnTo>
                  <a:lnTo>
                    <a:pt x="315" y="549"/>
                  </a:lnTo>
                  <a:lnTo>
                    <a:pt x="273" y="500"/>
                  </a:lnTo>
                  <a:lnTo>
                    <a:pt x="256" y="490"/>
                  </a:lnTo>
                  <a:lnTo>
                    <a:pt x="230" y="480"/>
                  </a:lnTo>
                  <a:lnTo>
                    <a:pt x="213" y="490"/>
                  </a:lnTo>
                  <a:lnTo>
                    <a:pt x="187" y="529"/>
                  </a:lnTo>
                  <a:lnTo>
                    <a:pt x="170" y="539"/>
                  </a:lnTo>
                  <a:lnTo>
                    <a:pt x="102" y="490"/>
                  </a:lnTo>
                  <a:lnTo>
                    <a:pt x="94" y="461"/>
                  </a:lnTo>
                  <a:lnTo>
                    <a:pt x="94" y="441"/>
                  </a:lnTo>
                  <a:lnTo>
                    <a:pt x="85" y="421"/>
                  </a:lnTo>
                  <a:lnTo>
                    <a:pt x="85" y="412"/>
                  </a:lnTo>
                  <a:lnTo>
                    <a:pt x="59" y="382"/>
                  </a:lnTo>
                  <a:lnTo>
                    <a:pt x="34" y="353"/>
                  </a:lnTo>
                  <a:lnTo>
                    <a:pt x="17" y="343"/>
                  </a:lnTo>
                  <a:lnTo>
                    <a:pt x="17" y="323"/>
                  </a:lnTo>
                  <a:lnTo>
                    <a:pt x="0" y="314"/>
                  </a:lnTo>
                  <a:lnTo>
                    <a:pt x="0" y="294"/>
                  </a:lnTo>
                  <a:lnTo>
                    <a:pt x="196" y="323"/>
                  </a:lnTo>
                  <a:lnTo>
                    <a:pt x="204" y="226"/>
                  </a:lnTo>
                  <a:lnTo>
                    <a:pt x="213" y="147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Freeform 70"/>
            <p:cNvSpPr/>
            <p:nvPr/>
          </p:nvSpPr>
          <p:spPr bwMode="auto">
            <a:xfrm>
              <a:off x="4937672" y="5456136"/>
              <a:ext cx="703741" cy="419890"/>
            </a:xfrm>
            <a:custGeom>
              <a:avLst/>
              <a:gdLst/>
              <a:ahLst/>
              <a:cxnLst>
                <a:cxn ang="0">
                  <a:pos x="59" y="10"/>
                </a:cxn>
                <a:cxn ang="0">
                  <a:pos x="435" y="20"/>
                </a:cxn>
                <a:cxn ang="0">
                  <a:pos x="435" y="59"/>
                </a:cxn>
                <a:cxn ang="0">
                  <a:pos x="443" y="118"/>
                </a:cxn>
                <a:cxn ang="0">
                  <a:pos x="443" y="235"/>
                </a:cxn>
                <a:cxn ang="0">
                  <a:pos x="443" y="265"/>
                </a:cxn>
                <a:cxn ang="0">
                  <a:pos x="418" y="245"/>
                </a:cxn>
                <a:cxn ang="0">
                  <a:pos x="392" y="245"/>
                </a:cxn>
                <a:cxn ang="0">
                  <a:pos x="383" y="245"/>
                </a:cxn>
                <a:cxn ang="0">
                  <a:pos x="366" y="245"/>
                </a:cxn>
                <a:cxn ang="0">
                  <a:pos x="349" y="265"/>
                </a:cxn>
                <a:cxn ang="0">
                  <a:pos x="332" y="255"/>
                </a:cxn>
                <a:cxn ang="0">
                  <a:pos x="307" y="245"/>
                </a:cxn>
                <a:cxn ang="0">
                  <a:pos x="298" y="265"/>
                </a:cxn>
                <a:cxn ang="0">
                  <a:pos x="290" y="255"/>
                </a:cxn>
                <a:cxn ang="0">
                  <a:pos x="273" y="245"/>
                </a:cxn>
                <a:cxn ang="0">
                  <a:pos x="264" y="245"/>
                </a:cxn>
                <a:cxn ang="0">
                  <a:pos x="255" y="235"/>
                </a:cxn>
                <a:cxn ang="0">
                  <a:pos x="221" y="225"/>
                </a:cxn>
                <a:cxn ang="0">
                  <a:pos x="204" y="225"/>
                </a:cxn>
                <a:cxn ang="0">
                  <a:pos x="187" y="206"/>
                </a:cxn>
                <a:cxn ang="0">
                  <a:pos x="170" y="206"/>
                </a:cxn>
                <a:cxn ang="0">
                  <a:pos x="153" y="186"/>
                </a:cxn>
                <a:cxn ang="0">
                  <a:pos x="162" y="49"/>
                </a:cxn>
                <a:cxn ang="0">
                  <a:pos x="8" y="39"/>
                </a:cxn>
                <a:cxn ang="0">
                  <a:pos x="0" y="0"/>
                </a:cxn>
                <a:cxn ang="0">
                  <a:pos x="59" y="10"/>
                </a:cxn>
              </a:cxnLst>
              <a:rect l="0" t="0" r="r" b="b"/>
              <a:pathLst>
                <a:path w="443" h="265">
                  <a:moveTo>
                    <a:pt x="59" y="10"/>
                  </a:moveTo>
                  <a:lnTo>
                    <a:pt x="435" y="20"/>
                  </a:lnTo>
                  <a:lnTo>
                    <a:pt x="435" y="59"/>
                  </a:lnTo>
                  <a:lnTo>
                    <a:pt x="443" y="118"/>
                  </a:lnTo>
                  <a:lnTo>
                    <a:pt x="443" y="235"/>
                  </a:lnTo>
                  <a:lnTo>
                    <a:pt x="443" y="265"/>
                  </a:lnTo>
                  <a:lnTo>
                    <a:pt x="418" y="245"/>
                  </a:lnTo>
                  <a:lnTo>
                    <a:pt x="392" y="245"/>
                  </a:lnTo>
                  <a:lnTo>
                    <a:pt x="383" y="245"/>
                  </a:lnTo>
                  <a:lnTo>
                    <a:pt x="366" y="245"/>
                  </a:lnTo>
                  <a:lnTo>
                    <a:pt x="349" y="265"/>
                  </a:lnTo>
                  <a:lnTo>
                    <a:pt x="332" y="255"/>
                  </a:lnTo>
                  <a:lnTo>
                    <a:pt x="307" y="245"/>
                  </a:lnTo>
                  <a:lnTo>
                    <a:pt x="298" y="265"/>
                  </a:lnTo>
                  <a:lnTo>
                    <a:pt x="290" y="255"/>
                  </a:lnTo>
                  <a:lnTo>
                    <a:pt x="273" y="245"/>
                  </a:lnTo>
                  <a:lnTo>
                    <a:pt x="264" y="245"/>
                  </a:lnTo>
                  <a:lnTo>
                    <a:pt x="255" y="235"/>
                  </a:lnTo>
                  <a:lnTo>
                    <a:pt x="221" y="225"/>
                  </a:lnTo>
                  <a:lnTo>
                    <a:pt x="204" y="225"/>
                  </a:lnTo>
                  <a:lnTo>
                    <a:pt x="187" y="206"/>
                  </a:lnTo>
                  <a:lnTo>
                    <a:pt x="170" y="206"/>
                  </a:lnTo>
                  <a:lnTo>
                    <a:pt x="153" y="186"/>
                  </a:lnTo>
                  <a:lnTo>
                    <a:pt x="162" y="49"/>
                  </a:lnTo>
                  <a:lnTo>
                    <a:pt x="8" y="39"/>
                  </a:lnTo>
                  <a:lnTo>
                    <a:pt x="0" y="0"/>
                  </a:lnTo>
                  <a:lnTo>
                    <a:pt x="59" y="1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Freeform 71"/>
            <p:cNvSpPr/>
            <p:nvPr/>
          </p:nvSpPr>
          <p:spPr bwMode="auto">
            <a:xfrm>
              <a:off x="5031359" y="5114871"/>
              <a:ext cx="596982" cy="373050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282" y="19"/>
                </a:cxn>
                <a:cxn ang="0">
                  <a:pos x="341" y="19"/>
                </a:cxn>
                <a:cxn ang="0">
                  <a:pos x="359" y="29"/>
                </a:cxn>
                <a:cxn ang="0">
                  <a:pos x="359" y="39"/>
                </a:cxn>
                <a:cxn ang="0">
                  <a:pos x="359" y="49"/>
                </a:cxn>
                <a:cxn ang="0">
                  <a:pos x="367" y="59"/>
                </a:cxn>
                <a:cxn ang="0">
                  <a:pos x="367" y="78"/>
                </a:cxn>
                <a:cxn ang="0">
                  <a:pos x="376" y="78"/>
                </a:cxn>
                <a:cxn ang="0">
                  <a:pos x="376" y="235"/>
                </a:cxn>
                <a:cxn ang="0">
                  <a:pos x="0" y="225"/>
                </a:cxn>
                <a:cxn ang="0">
                  <a:pos x="0" y="156"/>
                </a:cxn>
                <a:cxn ang="0">
                  <a:pos x="9" y="98"/>
                </a:cxn>
                <a:cxn ang="0">
                  <a:pos x="17" y="0"/>
                </a:cxn>
              </a:cxnLst>
              <a:rect l="0" t="0" r="r" b="b"/>
              <a:pathLst>
                <a:path w="376" h="235">
                  <a:moveTo>
                    <a:pt x="17" y="0"/>
                  </a:moveTo>
                  <a:lnTo>
                    <a:pt x="282" y="19"/>
                  </a:lnTo>
                  <a:lnTo>
                    <a:pt x="341" y="19"/>
                  </a:lnTo>
                  <a:lnTo>
                    <a:pt x="359" y="29"/>
                  </a:lnTo>
                  <a:lnTo>
                    <a:pt x="359" y="39"/>
                  </a:lnTo>
                  <a:lnTo>
                    <a:pt x="359" y="49"/>
                  </a:lnTo>
                  <a:lnTo>
                    <a:pt x="367" y="59"/>
                  </a:lnTo>
                  <a:lnTo>
                    <a:pt x="367" y="78"/>
                  </a:lnTo>
                  <a:lnTo>
                    <a:pt x="376" y="78"/>
                  </a:lnTo>
                  <a:lnTo>
                    <a:pt x="376" y="235"/>
                  </a:lnTo>
                  <a:lnTo>
                    <a:pt x="0" y="225"/>
                  </a:lnTo>
                  <a:lnTo>
                    <a:pt x="0" y="156"/>
                  </a:lnTo>
                  <a:lnTo>
                    <a:pt x="9" y="98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Freeform 72"/>
            <p:cNvSpPr/>
            <p:nvPr/>
          </p:nvSpPr>
          <p:spPr bwMode="auto">
            <a:xfrm>
              <a:off x="4909348" y="4741822"/>
              <a:ext cx="664524" cy="403161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37" y="19"/>
                </a:cxn>
                <a:cxn ang="0">
                  <a:pos x="256" y="29"/>
                </a:cxn>
                <a:cxn ang="0">
                  <a:pos x="265" y="29"/>
                </a:cxn>
                <a:cxn ang="0">
                  <a:pos x="273" y="39"/>
                </a:cxn>
                <a:cxn ang="0">
                  <a:pos x="291" y="39"/>
                </a:cxn>
                <a:cxn ang="0">
                  <a:pos x="308" y="49"/>
                </a:cxn>
                <a:cxn ang="0">
                  <a:pos x="316" y="49"/>
                </a:cxn>
                <a:cxn ang="0">
                  <a:pos x="325" y="49"/>
                </a:cxn>
                <a:cxn ang="0">
                  <a:pos x="342" y="49"/>
                </a:cxn>
                <a:cxn ang="0">
                  <a:pos x="350" y="59"/>
                </a:cxn>
                <a:cxn ang="0">
                  <a:pos x="367" y="68"/>
                </a:cxn>
                <a:cxn ang="0">
                  <a:pos x="367" y="78"/>
                </a:cxn>
                <a:cxn ang="0">
                  <a:pos x="376" y="88"/>
                </a:cxn>
                <a:cxn ang="0">
                  <a:pos x="367" y="98"/>
                </a:cxn>
                <a:cxn ang="0">
                  <a:pos x="384" y="117"/>
                </a:cxn>
                <a:cxn ang="0">
                  <a:pos x="393" y="137"/>
                </a:cxn>
                <a:cxn ang="0">
                  <a:pos x="393" y="156"/>
                </a:cxn>
                <a:cxn ang="0">
                  <a:pos x="393" y="176"/>
                </a:cxn>
                <a:cxn ang="0">
                  <a:pos x="393" y="176"/>
                </a:cxn>
                <a:cxn ang="0">
                  <a:pos x="401" y="186"/>
                </a:cxn>
                <a:cxn ang="0">
                  <a:pos x="401" y="205"/>
                </a:cxn>
                <a:cxn ang="0">
                  <a:pos x="410" y="235"/>
                </a:cxn>
                <a:cxn ang="0">
                  <a:pos x="418" y="254"/>
                </a:cxn>
                <a:cxn ang="0">
                  <a:pos x="265" y="245"/>
                </a:cxn>
                <a:cxn ang="0">
                  <a:pos x="94" y="235"/>
                </a:cxn>
                <a:cxn ang="0">
                  <a:pos x="94" y="166"/>
                </a:cxn>
                <a:cxn ang="0">
                  <a:pos x="0" y="147"/>
                </a:cxn>
                <a:cxn ang="0">
                  <a:pos x="9" y="0"/>
                </a:cxn>
              </a:cxnLst>
              <a:rect l="0" t="0" r="r" b="b"/>
              <a:pathLst>
                <a:path w="418" h="254">
                  <a:moveTo>
                    <a:pt x="9" y="0"/>
                  </a:moveTo>
                  <a:lnTo>
                    <a:pt x="137" y="19"/>
                  </a:lnTo>
                  <a:lnTo>
                    <a:pt x="256" y="29"/>
                  </a:lnTo>
                  <a:lnTo>
                    <a:pt x="265" y="29"/>
                  </a:lnTo>
                  <a:lnTo>
                    <a:pt x="273" y="39"/>
                  </a:lnTo>
                  <a:lnTo>
                    <a:pt x="291" y="39"/>
                  </a:lnTo>
                  <a:lnTo>
                    <a:pt x="308" y="49"/>
                  </a:lnTo>
                  <a:lnTo>
                    <a:pt x="316" y="49"/>
                  </a:lnTo>
                  <a:lnTo>
                    <a:pt x="325" y="49"/>
                  </a:lnTo>
                  <a:lnTo>
                    <a:pt x="342" y="49"/>
                  </a:lnTo>
                  <a:lnTo>
                    <a:pt x="350" y="59"/>
                  </a:lnTo>
                  <a:lnTo>
                    <a:pt x="367" y="68"/>
                  </a:lnTo>
                  <a:lnTo>
                    <a:pt x="367" y="78"/>
                  </a:lnTo>
                  <a:lnTo>
                    <a:pt x="376" y="88"/>
                  </a:lnTo>
                  <a:lnTo>
                    <a:pt x="367" y="98"/>
                  </a:lnTo>
                  <a:lnTo>
                    <a:pt x="384" y="117"/>
                  </a:lnTo>
                  <a:lnTo>
                    <a:pt x="393" y="137"/>
                  </a:lnTo>
                  <a:lnTo>
                    <a:pt x="393" y="156"/>
                  </a:lnTo>
                  <a:lnTo>
                    <a:pt x="393" y="176"/>
                  </a:lnTo>
                  <a:lnTo>
                    <a:pt x="393" y="176"/>
                  </a:lnTo>
                  <a:lnTo>
                    <a:pt x="401" y="186"/>
                  </a:lnTo>
                  <a:lnTo>
                    <a:pt x="401" y="205"/>
                  </a:lnTo>
                  <a:lnTo>
                    <a:pt x="410" y="235"/>
                  </a:lnTo>
                  <a:lnTo>
                    <a:pt x="418" y="254"/>
                  </a:lnTo>
                  <a:lnTo>
                    <a:pt x="265" y="245"/>
                  </a:lnTo>
                  <a:lnTo>
                    <a:pt x="94" y="235"/>
                  </a:lnTo>
                  <a:lnTo>
                    <a:pt x="94" y="166"/>
                  </a:lnTo>
                  <a:lnTo>
                    <a:pt x="0" y="147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Freeform 73"/>
            <p:cNvSpPr/>
            <p:nvPr/>
          </p:nvSpPr>
          <p:spPr bwMode="auto">
            <a:xfrm>
              <a:off x="4924600" y="4413940"/>
              <a:ext cx="581730" cy="436618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358" y="20"/>
                </a:cxn>
                <a:cxn ang="0">
                  <a:pos x="358" y="30"/>
                </a:cxn>
                <a:cxn ang="0">
                  <a:pos x="350" y="39"/>
                </a:cxn>
                <a:cxn ang="0">
                  <a:pos x="350" y="49"/>
                </a:cxn>
                <a:cxn ang="0">
                  <a:pos x="358" y="59"/>
                </a:cxn>
                <a:cxn ang="0">
                  <a:pos x="367" y="69"/>
                </a:cxn>
                <a:cxn ang="0">
                  <a:pos x="358" y="196"/>
                </a:cxn>
                <a:cxn ang="0">
                  <a:pos x="358" y="206"/>
                </a:cxn>
                <a:cxn ang="0">
                  <a:pos x="358" y="225"/>
                </a:cxn>
                <a:cxn ang="0">
                  <a:pos x="358" y="235"/>
                </a:cxn>
                <a:cxn ang="0">
                  <a:pos x="350" y="255"/>
                </a:cxn>
                <a:cxn ang="0">
                  <a:pos x="358" y="274"/>
                </a:cxn>
                <a:cxn ang="0">
                  <a:pos x="341" y="265"/>
                </a:cxn>
                <a:cxn ang="0">
                  <a:pos x="333" y="255"/>
                </a:cxn>
                <a:cxn ang="0">
                  <a:pos x="316" y="255"/>
                </a:cxn>
                <a:cxn ang="0">
                  <a:pos x="307" y="255"/>
                </a:cxn>
                <a:cxn ang="0">
                  <a:pos x="299" y="255"/>
                </a:cxn>
                <a:cxn ang="0">
                  <a:pos x="282" y="245"/>
                </a:cxn>
                <a:cxn ang="0">
                  <a:pos x="264" y="245"/>
                </a:cxn>
                <a:cxn ang="0">
                  <a:pos x="256" y="235"/>
                </a:cxn>
                <a:cxn ang="0">
                  <a:pos x="247" y="235"/>
                </a:cxn>
                <a:cxn ang="0">
                  <a:pos x="128" y="225"/>
                </a:cxn>
                <a:cxn ang="0">
                  <a:pos x="0" y="206"/>
                </a:cxn>
                <a:cxn ang="0">
                  <a:pos x="17" y="69"/>
                </a:cxn>
                <a:cxn ang="0">
                  <a:pos x="17" y="30"/>
                </a:cxn>
                <a:cxn ang="0">
                  <a:pos x="17" y="0"/>
                </a:cxn>
              </a:cxnLst>
              <a:rect l="0" t="0" r="r" b="b"/>
              <a:pathLst>
                <a:path w="367" h="274">
                  <a:moveTo>
                    <a:pt x="17" y="0"/>
                  </a:moveTo>
                  <a:lnTo>
                    <a:pt x="358" y="20"/>
                  </a:lnTo>
                  <a:lnTo>
                    <a:pt x="358" y="30"/>
                  </a:lnTo>
                  <a:lnTo>
                    <a:pt x="350" y="39"/>
                  </a:lnTo>
                  <a:lnTo>
                    <a:pt x="350" y="49"/>
                  </a:lnTo>
                  <a:lnTo>
                    <a:pt x="358" y="59"/>
                  </a:lnTo>
                  <a:lnTo>
                    <a:pt x="367" y="69"/>
                  </a:lnTo>
                  <a:lnTo>
                    <a:pt x="358" y="196"/>
                  </a:lnTo>
                  <a:lnTo>
                    <a:pt x="358" y="206"/>
                  </a:lnTo>
                  <a:lnTo>
                    <a:pt x="358" y="225"/>
                  </a:lnTo>
                  <a:lnTo>
                    <a:pt x="358" y="235"/>
                  </a:lnTo>
                  <a:lnTo>
                    <a:pt x="350" y="255"/>
                  </a:lnTo>
                  <a:lnTo>
                    <a:pt x="358" y="274"/>
                  </a:lnTo>
                  <a:lnTo>
                    <a:pt x="341" y="265"/>
                  </a:lnTo>
                  <a:lnTo>
                    <a:pt x="333" y="255"/>
                  </a:lnTo>
                  <a:lnTo>
                    <a:pt x="316" y="255"/>
                  </a:lnTo>
                  <a:lnTo>
                    <a:pt x="307" y="255"/>
                  </a:lnTo>
                  <a:lnTo>
                    <a:pt x="299" y="255"/>
                  </a:lnTo>
                  <a:lnTo>
                    <a:pt x="282" y="245"/>
                  </a:lnTo>
                  <a:lnTo>
                    <a:pt x="264" y="245"/>
                  </a:lnTo>
                  <a:lnTo>
                    <a:pt x="256" y="235"/>
                  </a:lnTo>
                  <a:lnTo>
                    <a:pt x="247" y="235"/>
                  </a:lnTo>
                  <a:lnTo>
                    <a:pt x="128" y="225"/>
                  </a:lnTo>
                  <a:lnTo>
                    <a:pt x="0" y="206"/>
                  </a:lnTo>
                  <a:lnTo>
                    <a:pt x="17" y="69"/>
                  </a:lnTo>
                  <a:lnTo>
                    <a:pt x="17" y="3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Freeform 74"/>
            <p:cNvSpPr/>
            <p:nvPr/>
          </p:nvSpPr>
          <p:spPr bwMode="auto">
            <a:xfrm>
              <a:off x="4952923" y="4074347"/>
              <a:ext cx="540334" cy="373050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230" y="10"/>
                </a:cxn>
                <a:cxn ang="0">
                  <a:pos x="316" y="19"/>
                </a:cxn>
                <a:cxn ang="0">
                  <a:pos x="316" y="29"/>
                </a:cxn>
                <a:cxn ang="0">
                  <a:pos x="316" y="59"/>
                </a:cxn>
                <a:cxn ang="0">
                  <a:pos x="316" y="78"/>
                </a:cxn>
                <a:cxn ang="0">
                  <a:pos x="324" y="108"/>
                </a:cxn>
                <a:cxn ang="0">
                  <a:pos x="333" y="117"/>
                </a:cxn>
                <a:cxn ang="0">
                  <a:pos x="333" y="186"/>
                </a:cxn>
                <a:cxn ang="0">
                  <a:pos x="333" y="196"/>
                </a:cxn>
                <a:cxn ang="0">
                  <a:pos x="341" y="215"/>
                </a:cxn>
                <a:cxn ang="0">
                  <a:pos x="341" y="235"/>
                </a:cxn>
                <a:cxn ang="0">
                  <a:pos x="0" y="215"/>
                </a:cxn>
                <a:cxn ang="0">
                  <a:pos x="9" y="147"/>
                </a:cxn>
                <a:cxn ang="0">
                  <a:pos x="17" y="59"/>
                </a:cxn>
                <a:cxn ang="0">
                  <a:pos x="26" y="0"/>
                </a:cxn>
              </a:cxnLst>
              <a:rect l="0" t="0" r="r" b="b"/>
              <a:pathLst>
                <a:path w="341" h="235">
                  <a:moveTo>
                    <a:pt x="26" y="0"/>
                  </a:moveTo>
                  <a:lnTo>
                    <a:pt x="230" y="10"/>
                  </a:lnTo>
                  <a:lnTo>
                    <a:pt x="316" y="19"/>
                  </a:lnTo>
                  <a:lnTo>
                    <a:pt x="316" y="29"/>
                  </a:lnTo>
                  <a:lnTo>
                    <a:pt x="316" y="59"/>
                  </a:lnTo>
                  <a:lnTo>
                    <a:pt x="316" y="78"/>
                  </a:lnTo>
                  <a:lnTo>
                    <a:pt x="324" y="108"/>
                  </a:lnTo>
                  <a:lnTo>
                    <a:pt x="333" y="117"/>
                  </a:lnTo>
                  <a:lnTo>
                    <a:pt x="333" y="186"/>
                  </a:lnTo>
                  <a:lnTo>
                    <a:pt x="333" y="196"/>
                  </a:lnTo>
                  <a:lnTo>
                    <a:pt x="341" y="215"/>
                  </a:lnTo>
                  <a:lnTo>
                    <a:pt x="341" y="235"/>
                  </a:lnTo>
                  <a:lnTo>
                    <a:pt x="0" y="215"/>
                  </a:lnTo>
                  <a:lnTo>
                    <a:pt x="9" y="147"/>
                  </a:lnTo>
                  <a:lnTo>
                    <a:pt x="17" y="59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Freeform 75"/>
            <p:cNvSpPr/>
            <p:nvPr/>
          </p:nvSpPr>
          <p:spPr bwMode="auto">
            <a:xfrm>
              <a:off x="5454039" y="4057618"/>
              <a:ext cx="512011" cy="667475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85" y="29"/>
                </a:cxn>
                <a:cxn ang="0">
                  <a:pos x="94" y="20"/>
                </a:cxn>
                <a:cxn ang="0">
                  <a:pos x="94" y="0"/>
                </a:cxn>
                <a:cxn ang="0">
                  <a:pos x="102" y="0"/>
                </a:cxn>
                <a:cxn ang="0">
                  <a:pos x="111" y="10"/>
                </a:cxn>
                <a:cxn ang="0">
                  <a:pos x="111" y="39"/>
                </a:cxn>
                <a:cxn ang="0">
                  <a:pos x="119" y="49"/>
                </a:cxn>
                <a:cxn ang="0">
                  <a:pos x="145" y="59"/>
                </a:cxn>
                <a:cxn ang="0">
                  <a:pos x="153" y="59"/>
                </a:cxn>
                <a:cxn ang="0">
                  <a:pos x="162" y="59"/>
                </a:cxn>
                <a:cxn ang="0">
                  <a:pos x="170" y="59"/>
                </a:cxn>
                <a:cxn ang="0">
                  <a:pos x="187" y="59"/>
                </a:cxn>
                <a:cxn ang="0">
                  <a:pos x="196" y="59"/>
                </a:cxn>
                <a:cxn ang="0">
                  <a:pos x="204" y="78"/>
                </a:cxn>
                <a:cxn ang="0">
                  <a:pos x="213" y="78"/>
                </a:cxn>
                <a:cxn ang="0">
                  <a:pos x="222" y="78"/>
                </a:cxn>
                <a:cxn ang="0">
                  <a:pos x="230" y="88"/>
                </a:cxn>
                <a:cxn ang="0">
                  <a:pos x="247" y="98"/>
                </a:cxn>
                <a:cxn ang="0">
                  <a:pos x="256" y="98"/>
                </a:cxn>
                <a:cxn ang="0">
                  <a:pos x="273" y="78"/>
                </a:cxn>
                <a:cxn ang="0">
                  <a:pos x="281" y="88"/>
                </a:cxn>
                <a:cxn ang="0">
                  <a:pos x="307" y="88"/>
                </a:cxn>
                <a:cxn ang="0">
                  <a:pos x="324" y="98"/>
                </a:cxn>
                <a:cxn ang="0">
                  <a:pos x="324" y="108"/>
                </a:cxn>
                <a:cxn ang="0">
                  <a:pos x="315" y="108"/>
                </a:cxn>
                <a:cxn ang="0">
                  <a:pos x="298" y="118"/>
                </a:cxn>
                <a:cxn ang="0">
                  <a:pos x="290" y="127"/>
                </a:cxn>
                <a:cxn ang="0">
                  <a:pos x="281" y="127"/>
                </a:cxn>
                <a:cxn ang="0">
                  <a:pos x="256" y="157"/>
                </a:cxn>
                <a:cxn ang="0">
                  <a:pos x="222" y="196"/>
                </a:cxn>
                <a:cxn ang="0">
                  <a:pos x="213" y="235"/>
                </a:cxn>
                <a:cxn ang="0">
                  <a:pos x="196" y="255"/>
                </a:cxn>
                <a:cxn ang="0">
                  <a:pos x="187" y="274"/>
                </a:cxn>
                <a:cxn ang="0">
                  <a:pos x="204" y="294"/>
                </a:cxn>
                <a:cxn ang="0">
                  <a:pos x="196" y="333"/>
                </a:cxn>
                <a:cxn ang="0">
                  <a:pos x="204" y="343"/>
                </a:cxn>
                <a:cxn ang="0">
                  <a:pos x="222" y="353"/>
                </a:cxn>
                <a:cxn ang="0">
                  <a:pos x="230" y="362"/>
                </a:cxn>
                <a:cxn ang="0">
                  <a:pos x="239" y="362"/>
                </a:cxn>
                <a:cxn ang="0">
                  <a:pos x="239" y="372"/>
                </a:cxn>
                <a:cxn ang="0">
                  <a:pos x="264" y="392"/>
                </a:cxn>
                <a:cxn ang="0">
                  <a:pos x="273" y="401"/>
                </a:cxn>
                <a:cxn ang="0">
                  <a:pos x="264" y="421"/>
                </a:cxn>
                <a:cxn ang="0">
                  <a:pos x="25" y="421"/>
                </a:cxn>
                <a:cxn ang="0">
                  <a:pos x="34" y="294"/>
                </a:cxn>
                <a:cxn ang="0">
                  <a:pos x="17" y="274"/>
                </a:cxn>
                <a:cxn ang="0">
                  <a:pos x="17" y="264"/>
                </a:cxn>
                <a:cxn ang="0">
                  <a:pos x="25" y="255"/>
                </a:cxn>
                <a:cxn ang="0">
                  <a:pos x="25" y="245"/>
                </a:cxn>
                <a:cxn ang="0">
                  <a:pos x="25" y="225"/>
                </a:cxn>
                <a:cxn ang="0">
                  <a:pos x="17" y="196"/>
                </a:cxn>
                <a:cxn ang="0">
                  <a:pos x="17" y="127"/>
                </a:cxn>
                <a:cxn ang="0">
                  <a:pos x="8" y="118"/>
                </a:cxn>
                <a:cxn ang="0">
                  <a:pos x="0" y="88"/>
                </a:cxn>
                <a:cxn ang="0">
                  <a:pos x="0" y="69"/>
                </a:cxn>
                <a:cxn ang="0">
                  <a:pos x="0" y="29"/>
                </a:cxn>
                <a:cxn ang="0">
                  <a:pos x="0" y="29"/>
                </a:cxn>
              </a:cxnLst>
              <a:rect l="0" t="0" r="r" b="b"/>
              <a:pathLst>
                <a:path w="324" h="421">
                  <a:moveTo>
                    <a:pt x="0" y="29"/>
                  </a:moveTo>
                  <a:lnTo>
                    <a:pt x="85" y="29"/>
                  </a:lnTo>
                  <a:lnTo>
                    <a:pt x="94" y="20"/>
                  </a:lnTo>
                  <a:lnTo>
                    <a:pt x="94" y="0"/>
                  </a:lnTo>
                  <a:lnTo>
                    <a:pt x="102" y="0"/>
                  </a:lnTo>
                  <a:lnTo>
                    <a:pt x="111" y="10"/>
                  </a:lnTo>
                  <a:lnTo>
                    <a:pt x="111" y="39"/>
                  </a:lnTo>
                  <a:lnTo>
                    <a:pt x="119" y="49"/>
                  </a:lnTo>
                  <a:lnTo>
                    <a:pt x="145" y="59"/>
                  </a:lnTo>
                  <a:lnTo>
                    <a:pt x="153" y="59"/>
                  </a:lnTo>
                  <a:lnTo>
                    <a:pt x="162" y="59"/>
                  </a:lnTo>
                  <a:lnTo>
                    <a:pt x="170" y="59"/>
                  </a:lnTo>
                  <a:lnTo>
                    <a:pt x="187" y="59"/>
                  </a:lnTo>
                  <a:lnTo>
                    <a:pt x="196" y="59"/>
                  </a:lnTo>
                  <a:lnTo>
                    <a:pt x="204" y="78"/>
                  </a:lnTo>
                  <a:lnTo>
                    <a:pt x="213" y="78"/>
                  </a:lnTo>
                  <a:lnTo>
                    <a:pt x="222" y="78"/>
                  </a:lnTo>
                  <a:lnTo>
                    <a:pt x="230" y="88"/>
                  </a:lnTo>
                  <a:lnTo>
                    <a:pt x="247" y="98"/>
                  </a:lnTo>
                  <a:lnTo>
                    <a:pt x="256" y="98"/>
                  </a:lnTo>
                  <a:lnTo>
                    <a:pt x="273" y="78"/>
                  </a:lnTo>
                  <a:lnTo>
                    <a:pt x="281" y="88"/>
                  </a:lnTo>
                  <a:lnTo>
                    <a:pt x="307" y="88"/>
                  </a:lnTo>
                  <a:lnTo>
                    <a:pt x="324" y="98"/>
                  </a:lnTo>
                  <a:lnTo>
                    <a:pt x="324" y="108"/>
                  </a:lnTo>
                  <a:lnTo>
                    <a:pt x="315" y="108"/>
                  </a:lnTo>
                  <a:lnTo>
                    <a:pt x="298" y="118"/>
                  </a:lnTo>
                  <a:lnTo>
                    <a:pt x="290" y="127"/>
                  </a:lnTo>
                  <a:lnTo>
                    <a:pt x="281" y="127"/>
                  </a:lnTo>
                  <a:lnTo>
                    <a:pt x="256" y="157"/>
                  </a:lnTo>
                  <a:lnTo>
                    <a:pt x="222" y="196"/>
                  </a:lnTo>
                  <a:lnTo>
                    <a:pt x="213" y="235"/>
                  </a:lnTo>
                  <a:lnTo>
                    <a:pt x="196" y="255"/>
                  </a:lnTo>
                  <a:lnTo>
                    <a:pt x="187" y="274"/>
                  </a:lnTo>
                  <a:lnTo>
                    <a:pt x="204" y="294"/>
                  </a:lnTo>
                  <a:lnTo>
                    <a:pt x="196" y="333"/>
                  </a:lnTo>
                  <a:lnTo>
                    <a:pt x="204" y="343"/>
                  </a:lnTo>
                  <a:lnTo>
                    <a:pt x="222" y="353"/>
                  </a:lnTo>
                  <a:lnTo>
                    <a:pt x="230" y="362"/>
                  </a:lnTo>
                  <a:lnTo>
                    <a:pt x="239" y="362"/>
                  </a:lnTo>
                  <a:lnTo>
                    <a:pt x="239" y="372"/>
                  </a:lnTo>
                  <a:lnTo>
                    <a:pt x="264" y="392"/>
                  </a:lnTo>
                  <a:lnTo>
                    <a:pt x="273" y="401"/>
                  </a:lnTo>
                  <a:lnTo>
                    <a:pt x="264" y="421"/>
                  </a:lnTo>
                  <a:lnTo>
                    <a:pt x="25" y="421"/>
                  </a:lnTo>
                  <a:lnTo>
                    <a:pt x="34" y="294"/>
                  </a:lnTo>
                  <a:lnTo>
                    <a:pt x="17" y="274"/>
                  </a:lnTo>
                  <a:lnTo>
                    <a:pt x="17" y="264"/>
                  </a:lnTo>
                  <a:lnTo>
                    <a:pt x="25" y="255"/>
                  </a:lnTo>
                  <a:lnTo>
                    <a:pt x="25" y="245"/>
                  </a:lnTo>
                  <a:lnTo>
                    <a:pt x="25" y="225"/>
                  </a:lnTo>
                  <a:lnTo>
                    <a:pt x="17" y="196"/>
                  </a:lnTo>
                  <a:lnTo>
                    <a:pt x="17" y="127"/>
                  </a:lnTo>
                  <a:lnTo>
                    <a:pt x="8" y="118"/>
                  </a:lnTo>
                  <a:lnTo>
                    <a:pt x="0" y="88"/>
                  </a:lnTo>
                  <a:lnTo>
                    <a:pt x="0" y="69"/>
                  </a:lnTo>
                  <a:lnTo>
                    <a:pt x="0" y="29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Freeform 76"/>
            <p:cNvSpPr/>
            <p:nvPr/>
          </p:nvSpPr>
          <p:spPr bwMode="auto">
            <a:xfrm>
              <a:off x="5480184" y="4725093"/>
              <a:ext cx="485865" cy="373049"/>
            </a:xfrm>
            <a:custGeom>
              <a:avLst/>
              <a:gdLst/>
              <a:ahLst/>
              <a:cxnLst>
                <a:cxn ang="0">
                  <a:pos x="42" y="215"/>
                </a:cxn>
                <a:cxn ang="0">
                  <a:pos x="230" y="215"/>
                </a:cxn>
                <a:cxn ang="0">
                  <a:pos x="247" y="235"/>
                </a:cxn>
                <a:cxn ang="0">
                  <a:pos x="256" y="215"/>
                </a:cxn>
                <a:cxn ang="0">
                  <a:pos x="264" y="196"/>
                </a:cxn>
                <a:cxn ang="0">
                  <a:pos x="273" y="176"/>
                </a:cxn>
                <a:cxn ang="0">
                  <a:pos x="264" y="166"/>
                </a:cxn>
                <a:cxn ang="0">
                  <a:pos x="273" y="157"/>
                </a:cxn>
                <a:cxn ang="0">
                  <a:pos x="298" y="147"/>
                </a:cxn>
                <a:cxn ang="0">
                  <a:pos x="307" y="127"/>
                </a:cxn>
                <a:cxn ang="0">
                  <a:pos x="307" y="98"/>
                </a:cxn>
                <a:cxn ang="0">
                  <a:pos x="290" y="88"/>
                </a:cxn>
                <a:cxn ang="0">
                  <a:pos x="281" y="69"/>
                </a:cxn>
                <a:cxn ang="0">
                  <a:pos x="264" y="59"/>
                </a:cxn>
                <a:cxn ang="0">
                  <a:pos x="256" y="29"/>
                </a:cxn>
                <a:cxn ang="0">
                  <a:pos x="256" y="10"/>
                </a:cxn>
                <a:cxn ang="0">
                  <a:pos x="247" y="0"/>
                </a:cxn>
                <a:cxn ang="0">
                  <a:pos x="8" y="0"/>
                </a:cxn>
                <a:cxn ang="0">
                  <a:pos x="8" y="10"/>
                </a:cxn>
                <a:cxn ang="0">
                  <a:pos x="8" y="29"/>
                </a:cxn>
                <a:cxn ang="0">
                  <a:pos x="8" y="39"/>
                </a:cxn>
                <a:cxn ang="0">
                  <a:pos x="0" y="59"/>
                </a:cxn>
                <a:cxn ang="0">
                  <a:pos x="8" y="78"/>
                </a:cxn>
                <a:cxn ang="0">
                  <a:pos x="8" y="88"/>
                </a:cxn>
                <a:cxn ang="0">
                  <a:pos x="17" y="98"/>
                </a:cxn>
                <a:cxn ang="0">
                  <a:pos x="8" y="108"/>
                </a:cxn>
                <a:cxn ang="0">
                  <a:pos x="17" y="118"/>
                </a:cxn>
                <a:cxn ang="0">
                  <a:pos x="34" y="147"/>
                </a:cxn>
                <a:cxn ang="0">
                  <a:pos x="34" y="166"/>
                </a:cxn>
                <a:cxn ang="0">
                  <a:pos x="34" y="186"/>
                </a:cxn>
                <a:cxn ang="0">
                  <a:pos x="34" y="186"/>
                </a:cxn>
                <a:cxn ang="0">
                  <a:pos x="42" y="196"/>
                </a:cxn>
                <a:cxn ang="0">
                  <a:pos x="42" y="215"/>
                </a:cxn>
              </a:cxnLst>
              <a:rect l="0" t="0" r="r" b="b"/>
              <a:pathLst>
                <a:path w="307" h="235">
                  <a:moveTo>
                    <a:pt x="42" y="215"/>
                  </a:moveTo>
                  <a:lnTo>
                    <a:pt x="230" y="215"/>
                  </a:lnTo>
                  <a:lnTo>
                    <a:pt x="247" y="235"/>
                  </a:lnTo>
                  <a:lnTo>
                    <a:pt x="256" y="215"/>
                  </a:lnTo>
                  <a:lnTo>
                    <a:pt x="264" y="196"/>
                  </a:lnTo>
                  <a:lnTo>
                    <a:pt x="273" y="176"/>
                  </a:lnTo>
                  <a:lnTo>
                    <a:pt x="264" y="166"/>
                  </a:lnTo>
                  <a:lnTo>
                    <a:pt x="273" y="157"/>
                  </a:lnTo>
                  <a:lnTo>
                    <a:pt x="298" y="147"/>
                  </a:lnTo>
                  <a:lnTo>
                    <a:pt x="307" y="127"/>
                  </a:lnTo>
                  <a:lnTo>
                    <a:pt x="307" y="98"/>
                  </a:lnTo>
                  <a:lnTo>
                    <a:pt x="290" y="88"/>
                  </a:lnTo>
                  <a:lnTo>
                    <a:pt x="281" y="69"/>
                  </a:lnTo>
                  <a:lnTo>
                    <a:pt x="264" y="59"/>
                  </a:lnTo>
                  <a:lnTo>
                    <a:pt x="256" y="29"/>
                  </a:lnTo>
                  <a:lnTo>
                    <a:pt x="256" y="10"/>
                  </a:lnTo>
                  <a:lnTo>
                    <a:pt x="247" y="0"/>
                  </a:lnTo>
                  <a:lnTo>
                    <a:pt x="8" y="0"/>
                  </a:lnTo>
                  <a:lnTo>
                    <a:pt x="8" y="10"/>
                  </a:lnTo>
                  <a:lnTo>
                    <a:pt x="8" y="29"/>
                  </a:lnTo>
                  <a:lnTo>
                    <a:pt x="8" y="39"/>
                  </a:lnTo>
                  <a:lnTo>
                    <a:pt x="0" y="59"/>
                  </a:lnTo>
                  <a:lnTo>
                    <a:pt x="8" y="78"/>
                  </a:lnTo>
                  <a:lnTo>
                    <a:pt x="8" y="88"/>
                  </a:lnTo>
                  <a:lnTo>
                    <a:pt x="17" y="98"/>
                  </a:lnTo>
                  <a:lnTo>
                    <a:pt x="8" y="108"/>
                  </a:lnTo>
                  <a:lnTo>
                    <a:pt x="17" y="118"/>
                  </a:lnTo>
                  <a:lnTo>
                    <a:pt x="34" y="147"/>
                  </a:lnTo>
                  <a:lnTo>
                    <a:pt x="34" y="166"/>
                  </a:lnTo>
                  <a:lnTo>
                    <a:pt x="34" y="186"/>
                  </a:lnTo>
                  <a:lnTo>
                    <a:pt x="34" y="186"/>
                  </a:lnTo>
                  <a:lnTo>
                    <a:pt x="42" y="196"/>
                  </a:lnTo>
                  <a:lnTo>
                    <a:pt x="42" y="215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Freeform 77"/>
            <p:cNvSpPr/>
            <p:nvPr/>
          </p:nvSpPr>
          <p:spPr bwMode="auto">
            <a:xfrm>
              <a:off x="5547727" y="5068031"/>
              <a:ext cx="527261" cy="543683"/>
            </a:xfrm>
            <a:custGeom>
              <a:avLst/>
              <a:gdLst/>
              <a:ahLst/>
              <a:cxnLst>
                <a:cxn ang="0">
                  <a:pos x="52" y="304"/>
                </a:cxn>
                <a:cxn ang="0">
                  <a:pos x="282" y="294"/>
                </a:cxn>
                <a:cxn ang="0">
                  <a:pos x="290" y="304"/>
                </a:cxn>
                <a:cxn ang="0">
                  <a:pos x="290" y="314"/>
                </a:cxn>
                <a:cxn ang="0">
                  <a:pos x="273" y="324"/>
                </a:cxn>
                <a:cxn ang="0">
                  <a:pos x="273" y="343"/>
                </a:cxn>
                <a:cxn ang="0">
                  <a:pos x="308" y="333"/>
                </a:cxn>
                <a:cxn ang="0">
                  <a:pos x="316" y="304"/>
                </a:cxn>
                <a:cxn ang="0">
                  <a:pos x="325" y="294"/>
                </a:cxn>
                <a:cxn ang="0">
                  <a:pos x="333" y="275"/>
                </a:cxn>
                <a:cxn ang="0">
                  <a:pos x="333" y="265"/>
                </a:cxn>
                <a:cxn ang="0">
                  <a:pos x="325" y="265"/>
                </a:cxn>
                <a:cxn ang="0">
                  <a:pos x="316" y="245"/>
                </a:cxn>
                <a:cxn ang="0">
                  <a:pos x="316" y="235"/>
                </a:cxn>
                <a:cxn ang="0">
                  <a:pos x="308" y="206"/>
                </a:cxn>
                <a:cxn ang="0">
                  <a:pos x="273" y="186"/>
                </a:cxn>
                <a:cxn ang="0">
                  <a:pos x="265" y="177"/>
                </a:cxn>
                <a:cxn ang="0">
                  <a:pos x="265" y="157"/>
                </a:cxn>
                <a:cxn ang="0">
                  <a:pos x="273" y="147"/>
                </a:cxn>
                <a:cxn ang="0">
                  <a:pos x="273" y="128"/>
                </a:cxn>
                <a:cxn ang="0">
                  <a:pos x="265" y="11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48" y="118"/>
                </a:cxn>
                <a:cxn ang="0">
                  <a:pos x="248" y="108"/>
                </a:cxn>
                <a:cxn ang="0">
                  <a:pos x="239" y="89"/>
                </a:cxn>
                <a:cxn ang="0">
                  <a:pos x="222" y="79"/>
                </a:cxn>
                <a:cxn ang="0">
                  <a:pos x="205" y="49"/>
                </a:cxn>
                <a:cxn ang="0">
                  <a:pos x="205" y="20"/>
                </a:cxn>
                <a:cxn ang="0">
                  <a:pos x="188" y="0"/>
                </a:cxn>
                <a:cxn ang="0">
                  <a:pos x="0" y="0"/>
                </a:cxn>
                <a:cxn ang="0">
                  <a:pos x="9" y="20"/>
                </a:cxn>
                <a:cxn ang="0">
                  <a:pos x="9" y="30"/>
                </a:cxn>
                <a:cxn ang="0">
                  <a:pos x="17" y="40"/>
                </a:cxn>
                <a:cxn ang="0">
                  <a:pos x="17" y="49"/>
                </a:cxn>
                <a:cxn ang="0">
                  <a:pos x="35" y="59"/>
                </a:cxn>
                <a:cxn ang="0">
                  <a:pos x="35" y="79"/>
                </a:cxn>
                <a:cxn ang="0">
                  <a:pos x="43" y="89"/>
                </a:cxn>
                <a:cxn ang="0">
                  <a:pos x="43" y="108"/>
                </a:cxn>
                <a:cxn ang="0">
                  <a:pos x="52" y="108"/>
                </a:cxn>
                <a:cxn ang="0">
                  <a:pos x="52" y="265"/>
                </a:cxn>
                <a:cxn ang="0">
                  <a:pos x="52" y="304"/>
                </a:cxn>
              </a:cxnLst>
              <a:rect l="0" t="0" r="r" b="b"/>
              <a:pathLst>
                <a:path w="333" h="343">
                  <a:moveTo>
                    <a:pt x="52" y="304"/>
                  </a:moveTo>
                  <a:lnTo>
                    <a:pt x="282" y="294"/>
                  </a:lnTo>
                  <a:lnTo>
                    <a:pt x="290" y="304"/>
                  </a:lnTo>
                  <a:lnTo>
                    <a:pt x="290" y="314"/>
                  </a:lnTo>
                  <a:lnTo>
                    <a:pt x="273" y="324"/>
                  </a:lnTo>
                  <a:lnTo>
                    <a:pt x="273" y="343"/>
                  </a:lnTo>
                  <a:lnTo>
                    <a:pt x="308" y="333"/>
                  </a:lnTo>
                  <a:lnTo>
                    <a:pt x="316" y="304"/>
                  </a:lnTo>
                  <a:lnTo>
                    <a:pt x="325" y="294"/>
                  </a:lnTo>
                  <a:lnTo>
                    <a:pt x="333" y="275"/>
                  </a:lnTo>
                  <a:lnTo>
                    <a:pt x="333" y="265"/>
                  </a:lnTo>
                  <a:lnTo>
                    <a:pt x="325" y="265"/>
                  </a:lnTo>
                  <a:lnTo>
                    <a:pt x="316" y="245"/>
                  </a:lnTo>
                  <a:lnTo>
                    <a:pt x="316" y="235"/>
                  </a:lnTo>
                  <a:lnTo>
                    <a:pt x="308" y="206"/>
                  </a:lnTo>
                  <a:lnTo>
                    <a:pt x="273" y="186"/>
                  </a:lnTo>
                  <a:lnTo>
                    <a:pt x="265" y="177"/>
                  </a:lnTo>
                  <a:lnTo>
                    <a:pt x="265" y="157"/>
                  </a:lnTo>
                  <a:lnTo>
                    <a:pt x="273" y="147"/>
                  </a:lnTo>
                  <a:lnTo>
                    <a:pt x="273" y="128"/>
                  </a:lnTo>
                  <a:lnTo>
                    <a:pt x="265" y="118"/>
                  </a:lnTo>
                  <a:lnTo>
                    <a:pt x="256" y="128"/>
                  </a:lnTo>
                  <a:lnTo>
                    <a:pt x="256" y="128"/>
                  </a:lnTo>
                  <a:lnTo>
                    <a:pt x="248" y="118"/>
                  </a:lnTo>
                  <a:lnTo>
                    <a:pt x="248" y="108"/>
                  </a:lnTo>
                  <a:lnTo>
                    <a:pt x="239" y="89"/>
                  </a:lnTo>
                  <a:lnTo>
                    <a:pt x="222" y="79"/>
                  </a:lnTo>
                  <a:lnTo>
                    <a:pt x="205" y="49"/>
                  </a:lnTo>
                  <a:lnTo>
                    <a:pt x="205" y="20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9" y="20"/>
                  </a:lnTo>
                  <a:lnTo>
                    <a:pt x="9" y="30"/>
                  </a:lnTo>
                  <a:lnTo>
                    <a:pt x="17" y="40"/>
                  </a:lnTo>
                  <a:lnTo>
                    <a:pt x="17" y="49"/>
                  </a:lnTo>
                  <a:lnTo>
                    <a:pt x="35" y="59"/>
                  </a:lnTo>
                  <a:lnTo>
                    <a:pt x="35" y="79"/>
                  </a:lnTo>
                  <a:lnTo>
                    <a:pt x="43" y="89"/>
                  </a:lnTo>
                  <a:lnTo>
                    <a:pt x="43" y="108"/>
                  </a:lnTo>
                  <a:lnTo>
                    <a:pt x="52" y="108"/>
                  </a:lnTo>
                  <a:lnTo>
                    <a:pt x="52" y="265"/>
                  </a:lnTo>
                  <a:lnTo>
                    <a:pt x="52" y="304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Freeform 78"/>
            <p:cNvSpPr/>
            <p:nvPr/>
          </p:nvSpPr>
          <p:spPr bwMode="auto">
            <a:xfrm>
              <a:off x="5628340" y="5534762"/>
              <a:ext cx="407430" cy="419889"/>
            </a:xfrm>
            <a:custGeom>
              <a:avLst/>
              <a:gdLst/>
              <a:ahLst/>
              <a:cxnLst>
                <a:cxn ang="0">
                  <a:pos x="34" y="265"/>
                </a:cxn>
                <a:cxn ang="0">
                  <a:pos x="34" y="225"/>
                </a:cxn>
                <a:cxn ang="0">
                  <a:pos x="17" y="225"/>
                </a:cxn>
                <a:cxn ang="0">
                  <a:pos x="8" y="216"/>
                </a:cxn>
                <a:cxn ang="0">
                  <a:pos x="8" y="186"/>
                </a:cxn>
                <a:cxn ang="0">
                  <a:pos x="8" y="69"/>
                </a:cxn>
                <a:cxn ang="0">
                  <a:pos x="0" y="10"/>
                </a:cxn>
                <a:cxn ang="0">
                  <a:pos x="230" y="0"/>
                </a:cxn>
                <a:cxn ang="0">
                  <a:pos x="238" y="10"/>
                </a:cxn>
                <a:cxn ang="0">
                  <a:pos x="238" y="20"/>
                </a:cxn>
                <a:cxn ang="0">
                  <a:pos x="221" y="30"/>
                </a:cxn>
                <a:cxn ang="0">
                  <a:pos x="221" y="49"/>
                </a:cxn>
                <a:cxn ang="0">
                  <a:pos x="256" y="39"/>
                </a:cxn>
                <a:cxn ang="0">
                  <a:pos x="256" y="49"/>
                </a:cxn>
                <a:cxn ang="0">
                  <a:pos x="247" y="59"/>
                </a:cxn>
                <a:cxn ang="0">
                  <a:pos x="247" y="79"/>
                </a:cxn>
                <a:cxn ang="0">
                  <a:pos x="238" y="88"/>
                </a:cxn>
                <a:cxn ang="0">
                  <a:pos x="238" y="118"/>
                </a:cxn>
                <a:cxn ang="0">
                  <a:pos x="213" y="137"/>
                </a:cxn>
                <a:cxn ang="0">
                  <a:pos x="213" y="157"/>
                </a:cxn>
                <a:cxn ang="0">
                  <a:pos x="204" y="167"/>
                </a:cxn>
                <a:cxn ang="0">
                  <a:pos x="187" y="176"/>
                </a:cxn>
                <a:cxn ang="0">
                  <a:pos x="187" y="206"/>
                </a:cxn>
                <a:cxn ang="0">
                  <a:pos x="179" y="216"/>
                </a:cxn>
                <a:cxn ang="0">
                  <a:pos x="179" y="225"/>
                </a:cxn>
                <a:cxn ang="0">
                  <a:pos x="187" y="245"/>
                </a:cxn>
                <a:cxn ang="0">
                  <a:pos x="187" y="255"/>
                </a:cxn>
                <a:cxn ang="0">
                  <a:pos x="179" y="265"/>
                </a:cxn>
                <a:cxn ang="0">
                  <a:pos x="34" y="265"/>
                </a:cxn>
              </a:cxnLst>
              <a:rect l="0" t="0" r="r" b="b"/>
              <a:pathLst>
                <a:path w="256" h="265">
                  <a:moveTo>
                    <a:pt x="34" y="265"/>
                  </a:moveTo>
                  <a:lnTo>
                    <a:pt x="34" y="225"/>
                  </a:lnTo>
                  <a:lnTo>
                    <a:pt x="17" y="225"/>
                  </a:lnTo>
                  <a:lnTo>
                    <a:pt x="8" y="216"/>
                  </a:lnTo>
                  <a:lnTo>
                    <a:pt x="8" y="186"/>
                  </a:lnTo>
                  <a:lnTo>
                    <a:pt x="8" y="69"/>
                  </a:lnTo>
                  <a:lnTo>
                    <a:pt x="0" y="10"/>
                  </a:lnTo>
                  <a:lnTo>
                    <a:pt x="230" y="0"/>
                  </a:lnTo>
                  <a:lnTo>
                    <a:pt x="238" y="10"/>
                  </a:lnTo>
                  <a:lnTo>
                    <a:pt x="238" y="20"/>
                  </a:lnTo>
                  <a:lnTo>
                    <a:pt x="221" y="30"/>
                  </a:lnTo>
                  <a:lnTo>
                    <a:pt x="221" y="49"/>
                  </a:lnTo>
                  <a:lnTo>
                    <a:pt x="256" y="39"/>
                  </a:lnTo>
                  <a:lnTo>
                    <a:pt x="256" y="49"/>
                  </a:lnTo>
                  <a:lnTo>
                    <a:pt x="247" y="59"/>
                  </a:lnTo>
                  <a:lnTo>
                    <a:pt x="247" y="79"/>
                  </a:lnTo>
                  <a:lnTo>
                    <a:pt x="238" y="88"/>
                  </a:lnTo>
                  <a:lnTo>
                    <a:pt x="238" y="118"/>
                  </a:lnTo>
                  <a:lnTo>
                    <a:pt x="213" y="137"/>
                  </a:lnTo>
                  <a:lnTo>
                    <a:pt x="213" y="157"/>
                  </a:lnTo>
                  <a:lnTo>
                    <a:pt x="204" y="167"/>
                  </a:lnTo>
                  <a:lnTo>
                    <a:pt x="187" y="176"/>
                  </a:lnTo>
                  <a:lnTo>
                    <a:pt x="187" y="206"/>
                  </a:lnTo>
                  <a:lnTo>
                    <a:pt x="179" y="216"/>
                  </a:lnTo>
                  <a:lnTo>
                    <a:pt x="179" y="225"/>
                  </a:lnTo>
                  <a:lnTo>
                    <a:pt x="187" y="245"/>
                  </a:lnTo>
                  <a:lnTo>
                    <a:pt x="187" y="255"/>
                  </a:lnTo>
                  <a:lnTo>
                    <a:pt x="179" y="265"/>
                  </a:lnTo>
                  <a:lnTo>
                    <a:pt x="34" y="265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Freeform 79"/>
            <p:cNvSpPr/>
            <p:nvPr/>
          </p:nvSpPr>
          <p:spPr bwMode="auto">
            <a:xfrm>
              <a:off x="5682810" y="5954651"/>
              <a:ext cx="446646" cy="448329"/>
            </a:xfrm>
            <a:custGeom>
              <a:avLst/>
              <a:gdLst/>
              <a:ahLst/>
              <a:cxnLst>
                <a:cxn ang="0">
                  <a:pos x="34" y="235"/>
                </a:cxn>
                <a:cxn ang="0">
                  <a:pos x="68" y="244"/>
                </a:cxn>
                <a:cxn ang="0">
                  <a:pos x="102" y="244"/>
                </a:cxn>
                <a:cxn ang="0">
                  <a:pos x="119" y="235"/>
                </a:cxn>
                <a:cxn ang="0">
                  <a:pos x="145" y="254"/>
                </a:cxn>
                <a:cxn ang="0">
                  <a:pos x="170" y="274"/>
                </a:cxn>
                <a:cxn ang="0">
                  <a:pos x="196" y="264"/>
                </a:cxn>
                <a:cxn ang="0">
                  <a:pos x="222" y="274"/>
                </a:cxn>
                <a:cxn ang="0">
                  <a:pos x="222" y="254"/>
                </a:cxn>
                <a:cxn ang="0">
                  <a:pos x="239" y="264"/>
                </a:cxn>
                <a:cxn ang="0">
                  <a:pos x="264" y="283"/>
                </a:cxn>
                <a:cxn ang="0">
                  <a:pos x="281" y="264"/>
                </a:cxn>
                <a:cxn ang="0">
                  <a:pos x="247" y="244"/>
                </a:cxn>
                <a:cxn ang="0">
                  <a:pos x="273" y="215"/>
                </a:cxn>
                <a:cxn ang="0">
                  <a:pos x="247" y="205"/>
                </a:cxn>
                <a:cxn ang="0">
                  <a:pos x="239" y="215"/>
                </a:cxn>
                <a:cxn ang="0">
                  <a:pos x="239" y="205"/>
                </a:cxn>
                <a:cxn ang="0">
                  <a:pos x="222" y="205"/>
                </a:cxn>
                <a:cxn ang="0">
                  <a:pos x="204" y="195"/>
                </a:cxn>
                <a:cxn ang="0">
                  <a:pos x="213" y="186"/>
                </a:cxn>
                <a:cxn ang="0">
                  <a:pos x="230" y="195"/>
                </a:cxn>
                <a:cxn ang="0">
                  <a:pos x="239" y="195"/>
                </a:cxn>
                <a:cxn ang="0">
                  <a:pos x="230" y="176"/>
                </a:cxn>
                <a:cxn ang="0">
                  <a:pos x="136" y="146"/>
                </a:cxn>
                <a:cxn ang="0">
                  <a:pos x="145" y="97"/>
                </a:cxn>
                <a:cxn ang="0">
                  <a:pos x="153" y="58"/>
                </a:cxn>
                <a:cxn ang="0">
                  <a:pos x="162" y="39"/>
                </a:cxn>
                <a:cxn ang="0">
                  <a:pos x="153" y="19"/>
                </a:cxn>
                <a:cxn ang="0">
                  <a:pos x="145" y="0"/>
                </a:cxn>
                <a:cxn ang="0">
                  <a:pos x="0" y="78"/>
                </a:cxn>
                <a:cxn ang="0">
                  <a:pos x="8" y="107"/>
                </a:cxn>
                <a:cxn ang="0">
                  <a:pos x="25" y="166"/>
                </a:cxn>
                <a:cxn ang="0">
                  <a:pos x="17" y="195"/>
                </a:cxn>
                <a:cxn ang="0">
                  <a:pos x="8" y="225"/>
                </a:cxn>
              </a:cxnLst>
              <a:rect l="0" t="0" r="r" b="b"/>
              <a:pathLst>
                <a:path w="281" h="283">
                  <a:moveTo>
                    <a:pt x="8" y="244"/>
                  </a:moveTo>
                  <a:lnTo>
                    <a:pt x="34" y="235"/>
                  </a:lnTo>
                  <a:lnTo>
                    <a:pt x="51" y="235"/>
                  </a:lnTo>
                  <a:lnTo>
                    <a:pt x="68" y="244"/>
                  </a:lnTo>
                  <a:lnTo>
                    <a:pt x="85" y="244"/>
                  </a:lnTo>
                  <a:lnTo>
                    <a:pt x="102" y="244"/>
                  </a:lnTo>
                  <a:lnTo>
                    <a:pt x="111" y="235"/>
                  </a:lnTo>
                  <a:lnTo>
                    <a:pt x="119" y="235"/>
                  </a:lnTo>
                  <a:lnTo>
                    <a:pt x="136" y="235"/>
                  </a:lnTo>
                  <a:lnTo>
                    <a:pt x="145" y="254"/>
                  </a:lnTo>
                  <a:lnTo>
                    <a:pt x="153" y="254"/>
                  </a:lnTo>
                  <a:lnTo>
                    <a:pt x="170" y="274"/>
                  </a:lnTo>
                  <a:lnTo>
                    <a:pt x="187" y="274"/>
                  </a:lnTo>
                  <a:lnTo>
                    <a:pt x="196" y="264"/>
                  </a:lnTo>
                  <a:lnTo>
                    <a:pt x="213" y="274"/>
                  </a:lnTo>
                  <a:lnTo>
                    <a:pt x="222" y="274"/>
                  </a:lnTo>
                  <a:lnTo>
                    <a:pt x="222" y="264"/>
                  </a:lnTo>
                  <a:lnTo>
                    <a:pt x="222" y="254"/>
                  </a:lnTo>
                  <a:lnTo>
                    <a:pt x="230" y="244"/>
                  </a:lnTo>
                  <a:lnTo>
                    <a:pt x="239" y="264"/>
                  </a:lnTo>
                  <a:lnTo>
                    <a:pt x="256" y="274"/>
                  </a:lnTo>
                  <a:lnTo>
                    <a:pt x="264" y="283"/>
                  </a:lnTo>
                  <a:lnTo>
                    <a:pt x="281" y="274"/>
                  </a:lnTo>
                  <a:lnTo>
                    <a:pt x="281" y="264"/>
                  </a:lnTo>
                  <a:lnTo>
                    <a:pt x="247" y="254"/>
                  </a:lnTo>
                  <a:lnTo>
                    <a:pt x="247" y="244"/>
                  </a:lnTo>
                  <a:lnTo>
                    <a:pt x="256" y="235"/>
                  </a:lnTo>
                  <a:lnTo>
                    <a:pt x="273" y="215"/>
                  </a:lnTo>
                  <a:lnTo>
                    <a:pt x="273" y="205"/>
                  </a:lnTo>
                  <a:lnTo>
                    <a:pt x="247" y="205"/>
                  </a:lnTo>
                  <a:lnTo>
                    <a:pt x="247" y="225"/>
                  </a:lnTo>
                  <a:lnTo>
                    <a:pt x="239" y="215"/>
                  </a:lnTo>
                  <a:lnTo>
                    <a:pt x="239" y="205"/>
                  </a:lnTo>
                  <a:lnTo>
                    <a:pt x="239" y="205"/>
                  </a:lnTo>
                  <a:lnTo>
                    <a:pt x="230" y="205"/>
                  </a:lnTo>
                  <a:lnTo>
                    <a:pt x="222" y="205"/>
                  </a:lnTo>
                  <a:lnTo>
                    <a:pt x="204" y="205"/>
                  </a:lnTo>
                  <a:lnTo>
                    <a:pt x="204" y="195"/>
                  </a:lnTo>
                  <a:lnTo>
                    <a:pt x="204" y="195"/>
                  </a:lnTo>
                  <a:lnTo>
                    <a:pt x="213" y="186"/>
                  </a:lnTo>
                  <a:lnTo>
                    <a:pt x="222" y="195"/>
                  </a:lnTo>
                  <a:lnTo>
                    <a:pt x="230" y="195"/>
                  </a:lnTo>
                  <a:lnTo>
                    <a:pt x="239" y="195"/>
                  </a:lnTo>
                  <a:lnTo>
                    <a:pt x="239" y="195"/>
                  </a:lnTo>
                  <a:lnTo>
                    <a:pt x="247" y="186"/>
                  </a:lnTo>
                  <a:lnTo>
                    <a:pt x="230" y="176"/>
                  </a:lnTo>
                  <a:lnTo>
                    <a:pt x="230" y="146"/>
                  </a:lnTo>
                  <a:lnTo>
                    <a:pt x="136" y="146"/>
                  </a:lnTo>
                  <a:lnTo>
                    <a:pt x="136" y="127"/>
                  </a:lnTo>
                  <a:lnTo>
                    <a:pt x="145" y="97"/>
                  </a:lnTo>
                  <a:lnTo>
                    <a:pt x="153" y="78"/>
                  </a:lnTo>
                  <a:lnTo>
                    <a:pt x="153" y="58"/>
                  </a:lnTo>
                  <a:lnTo>
                    <a:pt x="162" y="48"/>
                  </a:lnTo>
                  <a:lnTo>
                    <a:pt x="162" y="39"/>
                  </a:lnTo>
                  <a:lnTo>
                    <a:pt x="153" y="29"/>
                  </a:lnTo>
                  <a:lnTo>
                    <a:pt x="153" y="19"/>
                  </a:lnTo>
                  <a:lnTo>
                    <a:pt x="145" y="9"/>
                  </a:lnTo>
                  <a:lnTo>
                    <a:pt x="145" y="0"/>
                  </a:lnTo>
                  <a:lnTo>
                    <a:pt x="0" y="0"/>
                  </a:lnTo>
                  <a:lnTo>
                    <a:pt x="0" y="78"/>
                  </a:lnTo>
                  <a:lnTo>
                    <a:pt x="8" y="88"/>
                  </a:lnTo>
                  <a:lnTo>
                    <a:pt x="8" y="107"/>
                  </a:lnTo>
                  <a:lnTo>
                    <a:pt x="25" y="137"/>
                  </a:lnTo>
                  <a:lnTo>
                    <a:pt x="25" y="166"/>
                  </a:lnTo>
                  <a:lnTo>
                    <a:pt x="17" y="176"/>
                  </a:lnTo>
                  <a:lnTo>
                    <a:pt x="17" y="195"/>
                  </a:lnTo>
                  <a:lnTo>
                    <a:pt x="17" y="215"/>
                  </a:lnTo>
                  <a:lnTo>
                    <a:pt x="8" y="225"/>
                  </a:lnTo>
                  <a:lnTo>
                    <a:pt x="8" y="244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Freeform 80"/>
            <p:cNvSpPr/>
            <p:nvPr/>
          </p:nvSpPr>
          <p:spPr bwMode="auto">
            <a:xfrm>
              <a:off x="5898507" y="5705394"/>
              <a:ext cx="283240" cy="558738"/>
            </a:xfrm>
            <a:custGeom>
              <a:avLst/>
              <a:gdLst/>
              <a:ahLst/>
              <a:cxnLst>
                <a:cxn ang="0">
                  <a:pos x="171" y="0"/>
                </a:cxn>
                <a:cxn ang="0">
                  <a:pos x="171" y="59"/>
                </a:cxn>
                <a:cxn ang="0">
                  <a:pos x="162" y="225"/>
                </a:cxn>
                <a:cxn ang="0">
                  <a:pos x="179" y="333"/>
                </a:cxn>
                <a:cxn ang="0">
                  <a:pos x="171" y="343"/>
                </a:cxn>
                <a:cxn ang="0">
                  <a:pos x="154" y="343"/>
                </a:cxn>
                <a:cxn ang="0">
                  <a:pos x="137" y="343"/>
                </a:cxn>
                <a:cxn ang="0">
                  <a:pos x="120" y="352"/>
                </a:cxn>
                <a:cxn ang="0">
                  <a:pos x="111" y="352"/>
                </a:cxn>
                <a:cxn ang="0">
                  <a:pos x="103" y="352"/>
                </a:cxn>
                <a:cxn ang="0">
                  <a:pos x="103" y="352"/>
                </a:cxn>
                <a:cxn ang="0">
                  <a:pos x="111" y="343"/>
                </a:cxn>
                <a:cxn ang="0">
                  <a:pos x="94" y="333"/>
                </a:cxn>
                <a:cxn ang="0">
                  <a:pos x="94" y="303"/>
                </a:cxn>
                <a:cxn ang="0">
                  <a:pos x="0" y="303"/>
                </a:cxn>
                <a:cxn ang="0">
                  <a:pos x="0" y="284"/>
                </a:cxn>
                <a:cxn ang="0">
                  <a:pos x="9" y="254"/>
                </a:cxn>
                <a:cxn ang="0">
                  <a:pos x="17" y="235"/>
                </a:cxn>
                <a:cxn ang="0">
                  <a:pos x="17" y="215"/>
                </a:cxn>
                <a:cxn ang="0">
                  <a:pos x="26" y="205"/>
                </a:cxn>
                <a:cxn ang="0">
                  <a:pos x="26" y="196"/>
                </a:cxn>
                <a:cxn ang="0">
                  <a:pos x="17" y="186"/>
                </a:cxn>
                <a:cxn ang="0">
                  <a:pos x="17" y="176"/>
                </a:cxn>
                <a:cxn ang="0">
                  <a:pos x="9" y="157"/>
                </a:cxn>
                <a:cxn ang="0">
                  <a:pos x="17" y="147"/>
                </a:cxn>
                <a:cxn ang="0">
                  <a:pos x="17" y="137"/>
                </a:cxn>
                <a:cxn ang="0">
                  <a:pos x="9" y="117"/>
                </a:cxn>
                <a:cxn ang="0">
                  <a:pos x="9" y="108"/>
                </a:cxn>
                <a:cxn ang="0">
                  <a:pos x="17" y="98"/>
                </a:cxn>
                <a:cxn ang="0">
                  <a:pos x="17" y="68"/>
                </a:cxn>
                <a:cxn ang="0">
                  <a:pos x="34" y="59"/>
                </a:cxn>
                <a:cxn ang="0">
                  <a:pos x="43" y="49"/>
                </a:cxn>
                <a:cxn ang="0">
                  <a:pos x="43" y="29"/>
                </a:cxn>
                <a:cxn ang="0">
                  <a:pos x="68" y="10"/>
                </a:cxn>
                <a:cxn ang="0">
                  <a:pos x="171" y="0"/>
                </a:cxn>
              </a:cxnLst>
              <a:rect l="0" t="0" r="r" b="b"/>
              <a:pathLst>
                <a:path w="179" h="352">
                  <a:moveTo>
                    <a:pt x="171" y="0"/>
                  </a:moveTo>
                  <a:lnTo>
                    <a:pt x="171" y="59"/>
                  </a:lnTo>
                  <a:lnTo>
                    <a:pt x="162" y="225"/>
                  </a:lnTo>
                  <a:lnTo>
                    <a:pt x="179" y="333"/>
                  </a:lnTo>
                  <a:lnTo>
                    <a:pt x="171" y="343"/>
                  </a:lnTo>
                  <a:lnTo>
                    <a:pt x="154" y="343"/>
                  </a:lnTo>
                  <a:lnTo>
                    <a:pt x="137" y="343"/>
                  </a:lnTo>
                  <a:lnTo>
                    <a:pt x="120" y="352"/>
                  </a:lnTo>
                  <a:lnTo>
                    <a:pt x="111" y="352"/>
                  </a:lnTo>
                  <a:lnTo>
                    <a:pt x="103" y="352"/>
                  </a:lnTo>
                  <a:lnTo>
                    <a:pt x="103" y="352"/>
                  </a:lnTo>
                  <a:lnTo>
                    <a:pt x="111" y="343"/>
                  </a:lnTo>
                  <a:lnTo>
                    <a:pt x="94" y="333"/>
                  </a:lnTo>
                  <a:lnTo>
                    <a:pt x="94" y="303"/>
                  </a:lnTo>
                  <a:lnTo>
                    <a:pt x="0" y="303"/>
                  </a:lnTo>
                  <a:lnTo>
                    <a:pt x="0" y="284"/>
                  </a:lnTo>
                  <a:lnTo>
                    <a:pt x="9" y="254"/>
                  </a:lnTo>
                  <a:lnTo>
                    <a:pt x="17" y="235"/>
                  </a:lnTo>
                  <a:lnTo>
                    <a:pt x="17" y="215"/>
                  </a:lnTo>
                  <a:lnTo>
                    <a:pt x="26" y="205"/>
                  </a:lnTo>
                  <a:lnTo>
                    <a:pt x="26" y="196"/>
                  </a:lnTo>
                  <a:lnTo>
                    <a:pt x="17" y="186"/>
                  </a:lnTo>
                  <a:lnTo>
                    <a:pt x="17" y="176"/>
                  </a:lnTo>
                  <a:lnTo>
                    <a:pt x="9" y="157"/>
                  </a:lnTo>
                  <a:lnTo>
                    <a:pt x="17" y="147"/>
                  </a:lnTo>
                  <a:lnTo>
                    <a:pt x="17" y="137"/>
                  </a:lnTo>
                  <a:lnTo>
                    <a:pt x="9" y="117"/>
                  </a:lnTo>
                  <a:lnTo>
                    <a:pt x="9" y="108"/>
                  </a:lnTo>
                  <a:lnTo>
                    <a:pt x="17" y="98"/>
                  </a:lnTo>
                  <a:lnTo>
                    <a:pt x="17" y="68"/>
                  </a:lnTo>
                  <a:lnTo>
                    <a:pt x="34" y="59"/>
                  </a:lnTo>
                  <a:lnTo>
                    <a:pt x="43" y="49"/>
                  </a:lnTo>
                  <a:lnTo>
                    <a:pt x="43" y="29"/>
                  </a:lnTo>
                  <a:lnTo>
                    <a:pt x="68" y="10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Freeform 81"/>
            <p:cNvSpPr/>
            <p:nvPr/>
          </p:nvSpPr>
          <p:spPr bwMode="auto">
            <a:xfrm>
              <a:off x="6155602" y="5690338"/>
              <a:ext cx="313742" cy="558738"/>
            </a:xfrm>
            <a:custGeom>
              <a:avLst/>
              <a:gdLst/>
              <a:ahLst/>
              <a:cxnLst>
                <a:cxn ang="0">
                  <a:pos x="9" y="10"/>
                </a:cxn>
                <a:cxn ang="0">
                  <a:pos x="137" y="0"/>
                </a:cxn>
                <a:cxn ang="0">
                  <a:pos x="154" y="69"/>
                </a:cxn>
                <a:cxn ang="0">
                  <a:pos x="171" y="147"/>
                </a:cxn>
                <a:cxn ang="0">
                  <a:pos x="179" y="167"/>
                </a:cxn>
                <a:cxn ang="0">
                  <a:pos x="179" y="176"/>
                </a:cxn>
                <a:cxn ang="0">
                  <a:pos x="188" y="176"/>
                </a:cxn>
                <a:cxn ang="0">
                  <a:pos x="197" y="196"/>
                </a:cxn>
                <a:cxn ang="0">
                  <a:pos x="188" y="206"/>
                </a:cxn>
                <a:cxn ang="0">
                  <a:pos x="188" y="225"/>
                </a:cxn>
                <a:cxn ang="0">
                  <a:pos x="188" y="245"/>
                </a:cxn>
                <a:cxn ang="0">
                  <a:pos x="197" y="274"/>
                </a:cxn>
                <a:cxn ang="0">
                  <a:pos x="197" y="284"/>
                </a:cxn>
                <a:cxn ang="0">
                  <a:pos x="77" y="294"/>
                </a:cxn>
                <a:cxn ang="0">
                  <a:pos x="60" y="294"/>
                </a:cxn>
                <a:cxn ang="0">
                  <a:pos x="52" y="304"/>
                </a:cxn>
                <a:cxn ang="0">
                  <a:pos x="60" y="323"/>
                </a:cxn>
                <a:cxn ang="0">
                  <a:pos x="69" y="323"/>
                </a:cxn>
                <a:cxn ang="0">
                  <a:pos x="69" y="353"/>
                </a:cxn>
                <a:cxn ang="0">
                  <a:pos x="52" y="353"/>
                </a:cxn>
                <a:cxn ang="0">
                  <a:pos x="43" y="343"/>
                </a:cxn>
                <a:cxn ang="0">
                  <a:pos x="34" y="323"/>
                </a:cxn>
                <a:cxn ang="0">
                  <a:pos x="26" y="333"/>
                </a:cxn>
                <a:cxn ang="0">
                  <a:pos x="26" y="353"/>
                </a:cxn>
                <a:cxn ang="0">
                  <a:pos x="17" y="343"/>
                </a:cxn>
                <a:cxn ang="0">
                  <a:pos x="0" y="235"/>
                </a:cxn>
                <a:cxn ang="0">
                  <a:pos x="9" y="69"/>
                </a:cxn>
                <a:cxn ang="0">
                  <a:pos x="9" y="20"/>
                </a:cxn>
                <a:cxn ang="0">
                  <a:pos x="9" y="10"/>
                </a:cxn>
              </a:cxnLst>
              <a:rect l="0" t="0" r="r" b="b"/>
              <a:pathLst>
                <a:path w="197" h="353">
                  <a:moveTo>
                    <a:pt x="9" y="10"/>
                  </a:moveTo>
                  <a:lnTo>
                    <a:pt x="137" y="0"/>
                  </a:lnTo>
                  <a:lnTo>
                    <a:pt x="154" y="69"/>
                  </a:lnTo>
                  <a:lnTo>
                    <a:pt x="171" y="147"/>
                  </a:lnTo>
                  <a:lnTo>
                    <a:pt x="179" y="167"/>
                  </a:lnTo>
                  <a:lnTo>
                    <a:pt x="179" y="176"/>
                  </a:lnTo>
                  <a:lnTo>
                    <a:pt x="188" y="176"/>
                  </a:lnTo>
                  <a:lnTo>
                    <a:pt x="197" y="196"/>
                  </a:lnTo>
                  <a:lnTo>
                    <a:pt x="188" y="206"/>
                  </a:lnTo>
                  <a:lnTo>
                    <a:pt x="188" y="225"/>
                  </a:lnTo>
                  <a:lnTo>
                    <a:pt x="188" y="245"/>
                  </a:lnTo>
                  <a:lnTo>
                    <a:pt x="197" y="274"/>
                  </a:lnTo>
                  <a:lnTo>
                    <a:pt x="197" y="284"/>
                  </a:lnTo>
                  <a:lnTo>
                    <a:pt x="77" y="294"/>
                  </a:lnTo>
                  <a:lnTo>
                    <a:pt x="60" y="294"/>
                  </a:lnTo>
                  <a:lnTo>
                    <a:pt x="52" y="304"/>
                  </a:lnTo>
                  <a:lnTo>
                    <a:pt x="60" y="323"/>
                  </a:lnTo>
                  <a:lnTo>
                    <a:pt x="69" y="323"/>
                  </a:lnTo>
                  <a:lnTo>
                    <a:pt x="69" y="353"/>
                  </a:lnTo>
                  <a:lnTo>
                    <a:pt x="52" y="353"/>
                  </a:lnTo>
                  <a:lnTo>
                    <a:pt x="43" y="343"/>
                  </a:lnTo>
                  <a:lnTo>
                    <a:pt x="34" y="323"/>
                  </a:lnTo>
                  <a:lnTo>
                    <a:pt x="26" y="333"/>
                  </a:lnTo>
                  <a:lnTo>
                    <a:pt x="26" y="353"/>
                  </a:lnTo>
                  <a:lnTo>
                    <a:pt x="17" y="343"/>
                  </a:lnTo>
                  <a:lnTo>
                    <a:pt x="0" y="235"/>
                  </a:lnTo>
                  <a:lnTo>
                    <a:pt x="9" y="69"/>
                  </a:lnTo>
                  <a:lnTo>
                    <a:pt x="9" y="20"/>
                  </a:lnTo>
                  <a:lnTo>
                    <a:pt x="9" y="1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Freeform 82"/>
            <p:cNvSpPr/>
            <p:nvPr/>
          </p:nvSpPr>
          <p:spPr bwMode="auto">
            <a:xfrm>
              <a:off x="6007446" y="5472865"/>
              <a:ext cx="649272" cy="247585"/>
            </a:xfrm>
            <a:custGeom>
              <a:avLst/>
              <a:gdLst/>
              <a:ahLst/>
              <a:cxnLst>
                <a:cxn ang="0">
                  <a:pos x="35" y="39"/>
                </a:cxn>
                <a:cxn ang="0">
                  <a:pos x="86" y="39"/>
                </a:cxn>
                <a:cxn ang="0">
                  <a:pos x="103" y="29"/>
                </a:cxn>
                <a:cxn ang="0">
                  <a:pos x="103" y="20"/>
                </a:cxn>
                <a:cxn ang="0">
                  <a:pos x="111" y="20"/>
                </a:cxn>
                <a:cxn ang="0">
                  <a:pos x="120" y="29"/>
                </a:cxn>
                <a:cxn ang="0">
                  <a:pos x="154" y="29"/>
                </a:cxn>
                <a:cxn ang="0">
                  <a:pos x="231" y="20"/>
                </a:cxn>
                <a:cxn ang="0">
                  <a:pos x="325" y="10"/>
                </a:cxn>
                <a:cxn ang="0">
                  <a:pos x="350" y="0"/>
                </a:cxn>
                <a:cxn ang="0">
                  <a:pos x="410" y="0"/>
                </a:cxn>
                <a:cxn ang="0">
                  <a:pos x="410" y="20"/>
                </a:cxn>
                <a:cxn ang="0">
                  <a:pos x="401" y="29"/>
                </a:cxn>
                <a:cxn ang="0">
                  <a:pos x="384" y="39"/>
                </a:cxn>
                <a:cxn ang="0">
                  <a:pos x="376" y="49"/>
                </a:cxn>
                <a:cxn ang="0">
                  <a:pos x="359" y="59"/>
                </a:cxn>
                <a:cxn ang="0">
                  <a:pos x="350" y="69"/>
                </a:cxn>
                <a:cxn ang="0">
                  <a:pos x="333" y="88"/>
                </a:cxn>
                <a:cxn ang="0">
                  <a:pos x="316" y="88"/>
                </a:cxn>
                <a:cxn ang="0">
                  <a:pos x="299" y="98"/>
                </a:cxn>
                <a:cxn ang="0">
                  <a:pos x="299" y="118"/>
                </a:cxn>
                <a:cxn ang="0">
                  <a:pos x="291" y="118"/>
                </a:cxn>
                <a:cxn ang="0">
                  <a:pos x="291" y="137"/>
                </a:cxn>
                <a:cxn ang="0">
                  <a:pos x="231" y="137"/>
                </a:cxn>
                <a:cxn ang="0">
                  <a:pos x="103" y="147"/>
                </a:cxn>
                <a:cxn ang="0">
                  <a:pos x="0" y="157"/>
                </a:cxn>
                <a:cxn ang="0">
                  <a:pos x="0" y="127"/>
                </a:cxn>
                <a:cxn ang="0">
                  <a:pos x="9" y="118"/>
                </a:cxn>
                <a:cxn ang="0">
                  <a:pos x="9" y="98"/>
                </a:cxn>
                <a:cxn ang="0">
                  <a:pos x="18" y="88"/>
                </a:cxn>
                <a:cxn ang="0">
                  <a:pos x="18" y="78"/>
                </a:cxn>
                <a:cxn ang="0">
                  <a:pos x="26" y="49"/>
                </a:cxn>
                <a:cxn ang="0">
                  <a:pos x="35" y="39"/>
                </a:cxn>
              </a:cxnLst>
              <a:rect l="0" t="0" r="r" b="b"/>
              <a:pathLst>
                <a:path w="410" h="157">
                  <a:moveTo>
                    <a:pt x="35" y="39"/>
                  </a:moveTo>
                  <a:lnTo>
                    <a:pt x="86" y="39"/>
                  </a:lnTo>
                  <a:lnTo>
                    <a:pt x="103" y="29"/>
                  </a:lnTo>
                  <a:lnTo>
                    <a:pt x="103" y="20"/>
                  </a:lnTo>
                  <a:lnTo>
                    <a:pt x="111" y="20"/>
                  </a:lnTo>
                  <a:lnTo>
                    <a:pt x="120" y="29"/>
                  </a:lnTo>
                  <a:lnTo>
                    <a:pt x="154" y="29"/>
                  </a:lnTo>
                  <a:lnTo>
                    <a:pt x="231" y="20"/>
                  </a:lnTo>
                  <a:lnTo>
                    <a:pt x="325" y="10"/>
                  </a:lnTo>
                  <a:lnTo>
                    <a:pt x="350" y="0"/>
                  </a:lnTo>
                  <a:lnTo>
                    <a:pt x="410" y="0"/>
                  </a:lnTo>
                  <a:lnTo>
                    <a:pt x="410" y="20"/>
                  </a:lnTo>
                  <a:lnTo>
                    <a:pt x="401" y="29"/>
                  </a:lnTo>
                  <a:lnTo>
                    <a:pt x="384" y="39"/>
                  </a:lnTo>
                  <a:lnTo>
                    <a:pt x="376" y="49"/>
                  </a:lnTo>
                  <a:lnTo>
                    <a:pt x="359" y="59"/>
                  </a:lnTo>
                  <a:lnTo>
                    <a:pt x="350" y="69"/>
                  </a:lnTo>
                  <a:lnTo>
                    <a:pt x="333" y="88"/>
                  </a:lnTo>
                  <a:lnTo>
                    <a:pt x="316" y="88"/>
                  </a:lnTo>
                  <a:lnTo>
                    <a:pt x="299" y="98"/>
                  </a:lnTo>
                  <a:lnTo>
                    <a:pt x="299" y="118"/>
                  </a:lnTo>
                  <a:lnTo>
                    <a:pt x="291" y="118"/>
                  </a:lnTo>
                  <a:lnTo>
                    <a:pt x="291" y="137"/>
                  </a:lnTo>
                  <a:lnTo>
                    <a:pt x="231" y="137"/>
                  </a:lnTo>
                  <a:lnTo>
                    <a:pt x="103" y="147"/>
                  </a:lnTo>
                  <a:lnTo>
                    <a:pt x="0" y="157"/>
                  </a:lnTo>
                  <a:lnTo>
                    <a:pt x="0" y="127"/>
                  </a:lnTo>
                  <a:lnTo>
                    <a:pt x="9" y="118"/>
                  </a:lnTo>
                  <a:lnTo>
                    <a:pt x="9" y="98"/>
                  </a:lnTo>
                  <a:lnTo>
                    <a:pt x="18" y="88"/>
                  </a:lnTo>
                  <a:lnTo>
                    <a:pt x="18" y="78"/>
                  </a:lnTo>
                  <a:lnTo>
                    <a:pt x="26" y="49"/>
                  </a:lnTo>
                  <a:lnTo>
                    <a:pt x="35" y="3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Freeform 83"/>
            <p:cNvSpPr/>
            <p:nvPr/>
          </p:nvSpPr>
          <p:spPr bwMode="auto">
            <a:xfrm>
              <a:off x="6061915" y="5208552"/>
              <a:ext cx="581730" cy="326210"/>
            </a:xfrm>
            <a:custGeom>
              <a:avLst/>
              <a:gdLst/>
              <a:ahLst/>
              <a:cxnLst>
                <a:cxn ang="0">
                  <a:pos x="290" y="176"/>
                </a:cxn>
                <a:cxn ang="0">
                  <a:pos x="315" y="166"/>
                </a:cxn>
                <a:cxn ang="0">
                  <a:pos x="332" y="137"/>
                </a:cxn>
                <a:cxn ang="0">
                  <a:pos x="341" y="127"/>
                </a:cxn>
                <a:cxn ang="0">
                  <a:pos x="349" y="117"/>
                </a:cxn>
                <a:cxn ang="0">
                  <a:pos x="366" y="107"/>
                </a:cxn>
                <a:cxn ang="0">
                  <a:pos x="366" y="97"/>
                </a:cxn>
                <a:cxn ang="0">
                  <a:pos x="358" y="88"/>
                </a:cxn>
                <a:cxn ang="0">
                  <a:pos x="341" y="78"/>
                </a:cxn>
                <a:cxn ang="0">
                  <a:pos x="332" y="58"/>
                </a:cxn>
                <a:cxn ang="0">
                  <a:pos x="332" y="29"/>
                </a:cxn>
                <a:cxn ang="0">
                  <a:pos x="324" y="29"/>
                </a:cxn>
                <a:cxn ang="0">
                  <a:pos x="307" y="19"/>
                </a:cxn>
                <a:cxn ang="0">
                  <a:pos x="298" y="19"/>
                </a:cxn>
                <a:cxn ang="0">
                  <a:pos x="290" y="19"/>
                </a:cxn>
                <a:cxn ang="0">
                  <a:pos x="281" y="19"/>
                </a:cxn>
                <a:cxn ang="0">
                  <a:pos x="273" y="29"/>
                </a:cxn>
                <a:cxn ang="0">
                  <a:pos x="264" y="19"/>
                </a:cxn>
                <a:cxn ang="0">
                  <a:pos x="247" y="19"/>
                </a:cxn>
                <a:cxn ang="0">
                  <a:pos x="238" y="0"/>
                </a:cxn>
                <a:cxn ang="0">
                  <a:pos x="213" y="0"/>
                </a:cxn>
                <a:cxn ang="0">
                  <a:pos x="213" y="19"/>
                </a:cxn>
                <a:cxn ang="0">
                  <a:pos x="204" y="29"/>
                </a:cxn>
                <a:cxn ang="0">
                  <a:pos x="196" y="29"/>
                </a:cxn>
                <a:cxn ang="0">
                  <a:pos x="187" y="39"/>
                </a:cxn>
                <a:cxn ang="0">
                  <a:pos x="187" y="49"/>
                </a:cxn>
                <a:cxn ang="0">
                  <a:pos x="170" y="58"/>
                </a:cxn>
                <a:cxn ang="0">
                  <a:pos x="170" y="78"/>
                </a:cxn>
                <a:cxn ang="0">
                  <a:pos x="162" y="88"/>
                </a:cxn>
                <a:cxn ang="0">
                  <a:pos x="153" y="88"/>
                </a:cxn>
                <a:cxn ang="0">
                  <a:pos x="145" y="78"/>
                </a:cxn>
                <a:cxn ang="0">
                  <a:pos x="136" y="78"/>
                </a:cxn>
                <a:cxn ang="0">
                  <a:pos x="136" y="88"/>
                </a:cxn>
                <a:cxn ang="0">
                  <a:pos x="128" y="97"/>
                </a:cxn>
                <a:cxn ang="0">
                  <a:pos x="119" y="88"/>
                </a:cxn>
                <a:cxn ang="0">
                  <a:pos x="111" y="97"/>
                </a:cxn>
                <a:cxn ang="0">
                  <a:pos x="102" y="107"/>
                </a:cxn>
                <a:cxn ang="0">
                  <a:pos x="93" y="97"/>
                </a:cxn>
                <a:cxn ang="0">
                  <a:pos x="68" y="97"/>
                </a:cxn>
                <a:cxn ang="0">
                  <a:pos x="59" y="117"/>
                </a:cxn>
                <a:cxn ang="0">
                  <a:pos x="59" y="127"/>
                </a:cxn>
                <a:cxn ang="0">
                  <a:pos x="42" y="137"/>
                </a:cxn>
                <a:cxn ang="0">
                  <a:pos x="42" y="156"/>
                </a:cxn>
                <a:cxn ang="0">
                  <a:pos x="34" y="166"/>
                </a:cxn>
                <a:cxn ang="0">
                  <a:pos x="17" y="156"/>
                </a:cxn>
                <a:cxn ang="0">
                  <a:pos x="8" y="166"/>
                </a:cxn>
                <a:cxn ang="0">
                  <a:pos x="0" y="176"/>
                </a:cxn>
                <a:cxn ang="0">
                  <a:pos x="8" y="176"/>
                </a:cxn>
                <a:cxn ang="0">
                  <a:pos x="8" y="186"/>
                </a:cxn>
                <a:cxn ang="0">
                  <a:pos x="0" y="205"/>
                </a:cxn>
                <a:cxn ang="0">
                  <a:pos x="51" y="205"/>
                </a:cxn>
                <a:cxn ang="0">
                  <a:pos x="68" y="195"/>
                </a:cxn>
                <a:cxn ang="0">
                  <a:pos x="68" y="186"/>
                </a:cxn>
                <a:cxn ang="0">
                  <a:pos x="76" y="186"/>
                </a:cxn>
                <a:cxn ang="0">
                  <a:pos x="85" y="195"/>
                </a:cxn>
                <a:cxn ang="0">
                  <a:pos x="119" y="195"/>
                </a:cxn>
                <a:cxn ang="0">
                  <a:pos x="196" y="186"/>
                </a:cxn>
                <a:cxn ang="0">
                  <a:pos x="290" y="176"/>
                </a:cxn>
              </a:cxnLst>
              <a:rect l="0" t="0" r="r" b="b"/>
              <a:pathLst>
                <a:path w="366" h="205">
                  <a:moveTo>
                    <a:pt x="290" y="176"/>
                  </a:moveTo>
                  <a:lnTo>
                    <a:pt x="315" y="166"/>
                  </a:lnTo>
                  <a:lnTo>
                    <a:pt x="332" y="137"/>
                  </a:lnTo>
                  <a:lnTo>
                    <a:pt x="341" y="127"/>
                  </a:lnTo>
                  <a:lnTo>
                    <a:pt x="349" y="117"/>
                  </a:lnTo>
                  <a:lnTo>
                    <a:pt x="366" y="107"/>
                  </a:lnTo>
                  <a:lnTo>
                    <a:pt x="366" y="97"/>
                  </a:lnTo>
                  <a:lnTo>
                    <a:pt x="358" y="88"/>
                  </a:lnTo>
                  <a:lnTo>
                    <a:pt x="341" y="78"/>
                  </a:lnTo>
                  <a:lnTo>
                    <a:pt x="332" y="58"/>
                  </a:lnTo>
                  <a:lnTo>
                    <a:pt x="332" y="29"/>
                  </a:lnTo>
                  <a:lnTo>
                    <a:pt x="324" y="29"/>
                  </a:lnTo>
                  <a:lnTo>
                    <a:pt x="307" y="19"/>
                  </a:lnTo>
                  <a:lnTo>
                    <a:pt x="298" y="19"/>
                  </a:lnTo>
                  <a:lnTo>
                    <a:pt x="290" y="19"/>
                  </a:lnTo>
                  <a:lnTo>
                    <a:pt x="281" y="19"/>
                  </a:lnTo>
                  <a:lnTo>
                    <a:pt x="273" y="29"/>
                  </a:lnTo>
                  <a:lnTo>
                    <a:pt x="264" y="19"/>
                  </a:lnTo>
                  <a:lnTo>
                    <a:pt x="247" y="19"/>
                  </a:lnTo>
                  <a:lnTo>
                    <a:pt x="238" y="0"/>
                  </a:lnTo>
                  <a:lnTo>
                    <a:pt x="213" y="0"/>
                  </a:lnTo>
                  <a:lnTo>
                    <a:pt x="213" y="19"/>
                  </a:lnTo>
                  <a:lnTo>
                    <a:pt x="204" y="29"/>
                  </a:lnTo>
                  <a:lnTo>
                    <a:pt x="196" y="29"/>
                  </a:lnTo>
                  <a:lnTo>
                    <a:pt x="187" y="39"/>
                  </a:lnTo>
                  <a:lnTo>
                    <a:pt x="187" y="49"/>
                  </a:lnTo>
                  <a:lnTo>
                    <a:pt x="170" y="58"/>
                  </a:lnTo>
                  <a:lnTo>
                    <a:pt x="170" y="78"/>
                  </a:lnTo>
                  <a:lnTo>
                    <a:pt x="162" y="88"/>
                  </a:lnTo>
                  <a:lnTo>
                    <a:pt x="153" y="88"/>
                  </a:lnTo>
                  <a:lnTo>
                    <a:pt x="145" y="78"/>
                  </a:lnTo>
                  <a:lnTo>
                    <a:pt x="136" y="78"/>
                  </a:lnTo>
                  <a:lnTo>
                    <a:pt x="136" y="88"/>
                  </a:lnTo>
                  <a:lnTo>
                    <a:pt x="128" y="97"/>
                  </a:lnTo>
                  <a:lnTo>
                    <a:pt x="119" y="88"/>
                  </a:lnTo>
                  <a:lnTo>
                    <a:pt x="111" y="97"/>
                  </a:lnTo>
                  <a:lnTo>
                    <a:pt x="102" y="107"/>
                  </a:lnTo>
                  <a:lnTo>
                    <a:pt x="93" y="97"/>
                  </a:lnTo>
                  <a:lnTo>
                    <a:pt x="68" y="97"/>
                  </a:lnTo>
                  <a:lnTo>
                    <a:pt x="59" y="117"/>
                  </a:lnTo>
                  <a:lnTo>
                    <a:pt x="59" y="127"/>
                  </a:lnTo>
                  <a:lnTo>
                    <a:pt x="42" y="137"/>
                  </a:lnTo>
                  <a:lnTo>
                    <a:pt x="42" y="156"/>
                  </a:lnTo>
                  <a:lnTo>
                    <a:pt x="34" y="166"/>
                  </a:lnTo>
                  <a:lnTo>
                    <a:pt x="17" y="156"/>
                  </a:lnTo>
                  <a:lnTo>
                    <a:pt x="8" y="166"/>
                  </a:lnTo>
                  <a:lnTo>
                    <a:pt x="0" y="176"/>
                  </a:lnTo>
                  <a:lnTo>
                    <a:pt x="8" y="176"/>
                  </a:lnTo>
                  <a:lnTo>
                    <a:pt x="8" y="186"/>
                  </a:lnTo>
                  <a:lnTo>
                    <a:pt x="0" y="205"/>
                  </a:lnTo>
                  <a:lnTo>
                    <a:pt x="51" y="205"/>
                  </a:lnTo>
                  <a:lnTo>
                    <a:pt x="68" y="195"/>
                  </a:lnTo>
                  <a:lnTo>
                    <a:pt x="68" y="186"/>
                  </a:lnTo>
                  <a:lnTo>
                    <a:pt x="76" y="186"/>
                  </a:lnTo>
                  <a:lnTo>
                    <a:pt x="85" y="195"/>
                  </a:lnTo>
                  <a:lnTo>
                    <a:pt x="119" y="195"/>
                  </a:lnTo>
                  <a:lnTo>
                    <a:pt x="196" y="186"/>
                  </a:lnTo>
                  <a:lnTo>
                    <a:pt x="290" y="176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Freeform 84"/>
            <p:cNvSpPr/>
            <p:nvPr/>
          </p:nvSpPr>
          <p:spPr bwMode="auto">
            <a:xfrm>
              <a:off x="6155602" y="4897398"/>
              <a:ext cx="244022" cy="481786"/>
            </a:xfrm>
            <a:custGeom>
              <a:avLst/>
              <a:gdLst/>
              <a:ahLst/>
              <a:cxnLst>
                <a:cxn ang="0">
                  <a:pos x="0" y="293"/>
                </a:cxn>
                <a:cxn ang="0">
                  <a:pos x="0" y="274"/>
                </a:cxn>
                <a:cxn ang="0">
                  <a:pos x="17" y="254"/>
                </a:cxn>
                <a:cxn ang="0">
                  <a:pos x="17" y="245"/>
                </a:cxn>
                <a:cxn ang="0">
                  <a:pos x="26" y="235"/>
                </a:cxn>
                <a:cxn ang="0">
                  <a:pos x="26" y="225"/>
                </a:cxn>
                <a:cxn ang="0">
                  <a:pos x="17" y="215"/>
                </a:cxn>
                <a:cxn ang="0">
                  <a:pos x="9" y="19"/>
                </a:cxn>
                <a:cxn ang="0">
                  <a:pos x="17" y="19"/>
                </a:cxn>
                <a:cxn ang="0">
                  <a:pos x="26" y="19"/>
                </a:cxn>
                <a:cxn ang="0">
                  <a:pos x="34" y="19"/>
                </a:cxn>
                <a:cxn ang="0">
                  <a:pos x="43" y="10"/>
                </a:cxn>
                <a:cxn ang="0">
                  <a:pos x="52" y="10"/>
                </a:cxn>
                <a:cxn ang="0">
                  <a:pos x="137" y="0"/>
                </a:cxn>
                <a:cxn ang="0">
                  <a:pos x="154" y="196"/>
                </a:cxn>
                <a:cxn ang="0">
                  <a:pos x="154" y="215"/>
                </a:cxn>
                <a:cxn ang="0">
                  <a:pos x="145" y="225"/>
                </a:cxn>
                <a:cxn ang="0">
                  <a:pos x="137" y="225"/>
                </a:cxn>
                <a:cxn ang="0">
                  <a:pos x="128" y="235"/>
                </a:cxn>
                <a:cxn ang="0">
                  <a:pos x="128" y="245"/>
                </a:cxn>
                <a:cxn ang="0">
                  <a:pos x="111" y="254"/>
                </a:cxn>
                <a:cxn ang="0">
                  <a:pos x="103" y="284"/>
                </a:cxn>
                <a:cxn ang="0">
                  <a:pos x="94" y="284"/>
                </a:cxn>
                <a:cxn ang="0">
                  <a:pos x="86" y="274"/>
                </a:cxn>
                <a:cxn ang="0">
                  <a:pos x="77" y="274"/>
                </a:cxn>
                <a:cxn ang="0">
                  <a:pos x="77" y="284"/>
                </a:cxn>
                <a:cxn ang="0">
                  <a:pos x="69" y="293"/>
                </a:cxn>
                <a:cxn ang="0">
                  <a:pos x="60" y="284"/>
                </a:cxn>
                <a:cxn ang="0">
                  <a:pos x="52" y="293"/>
                </a:cxn>
                <a:cxn ang="0">
                  <a:pos x="43" y="303"/>
                </a:cxn>
                <a:cxn ang="0">
                  <a:pos x="34" y="293"/>
                </a:cxn>
                <a:cxn ang="0">
                  <a:pos x="9" y="293"/>
                </a:cxn>
                <a:cxn ang="0">
                  <a:pos x="0" y="303"/>
                </a:cxn>
                <a:cxn ang="0">
                  <a:pos x="0" y="293"/>
                </a:cxn>
              </a:cxnLst>
              <a:rect l="0" t="0" r="r" b="b"/>
              <a:pathLst>
                <a:path w="154" h="303">
                  <a:moveTo>
                    <a:pt x="0" y="293"/>
                  </a:moveTo>
                  <a:lnTo>
                    <a:pt x="0" y="274"/>
                  </a:lnTo>
                  <a:lnTo>
                    <a:pt x="17" y="254"/>
                  </a:lnTo>
                  <a:lnTo>
                    <a:pt x="17" y="245"/>
                  </a:lnTo>
                  <a:lnTo>
                    <a:pt x="26" y="235"/>
                  </a:lnTo>
                  <a:lnTo>
                    <a:pt x="26" y="225"/>
                  </a:lnTo>
                  <a:lnTo>
                    <a:pt x="17" y="215"/>
                  </a:lnTo>
                  <a:lnTo>
                    <a:pt x="9" y="19"/>
                  </a:lnTo>
                  <a:lnTo>
                    <a:pt x="17" y="19"/>
                  </a:lnTo>
                  <a:lnTo>
                    <a:pt x="26" y="19"/>
                  </a:lnTo>
                  <a:lnTo>
                    <a:pt x="34" y="19"/>
                  </a:lnTo>
                  <a:lnTo>
                    <a:pt x="43" y="10"/>
                  </a:lnTo>
                  <a:lnTo>
                    <a:pt x="52" y="10"/>
                  </a:lnTo>
                  <a:lnTo>
                    <a:pt x="137" y="0"/>
                  </a:lnTo>
                  <a:lnTo>
                    <a:pt x="154" y="196"/>
                  </a:lnTo>
                  <a:lnTo>
                    <a:pt x="154" y="215"/>
                  </a:lnTo>
                  <a:lnTo>
                    <a:pt x="145" y="225"/>
                  </a:lnTo>
                  <a:lnTo>
                    <a:pt x="137" y="225"/>
                  </a:lnTo>
                  <a:lnTo>
                    <a:pt x="128" y="235"/>
                  </a:lnTo>
                  <a:lnTo>
                    <a:pt x="128" y="245"/>
                  </a:lnTo>
                  <a:lnTo>
                    <a:pt x="111" y="254"/>
                  </a:lnTo>
                  <a:lnTo>
                    <a:pt x="103" y="284"/>
                  </a:lnTo>
                  <a:lnTo>
                    <a:pt x="94" y="284"/>
                  </a:lnTo>
                  <a:lnTo>
                    <a:pt x="86" y="274"/>
                  </a:lnTo>
                  <a:lnTo>
                    <a:pt x="77" y="274"/>
                  </a:lnTo>
                  <a:lnTo>
                    <a:pt x="77" y="284"/>
                  </a:lnTo>
                  <a:lnTo>
                    <a:pt x="69" y="293"/>
                  </a:lnTo>
                  <a:lnTo>
                    <a:pt x="60" y="284"/>
                  </a:lnTo>
                  <a:lnTo>
                    <a:pt x="52" y="293"/>
                  </a:lnTo>
                  <a:lnTo>
                    <a:pt x="43" y="303"/>
                  </a:lnTo>
                  <a:lnTo>
                    <a:pt x="34" y="293"/>
                  </a:lnTo>
                  <a:lnTo>
                    <a:pt x="9" y="293"/>
                  </a:lnTo>
                  <a:lnTo>
                    <a:pt x="0" y="303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Freeform 85"/>
            <p:cNvSpPr/>
            <p:nvPr/>
          </p:nvSpPr>
          <p:spPr bwMode="auto">
            <a:xfrm>
              <a:off x="5872362" y="4835503"/>
              <a:ext cx="326815" cy="652419"/>
            </a:xfrm>
            <a:custGeom>
              <a:avLst/>
              <a:gdLst/>
              <a:ahLst/>
              <a:cxnLst>
                <a:cxn ang="0">
                  <a:pos x="34" y="9"/>
                </a:cxn>
                <a:cxn ang="0">
                  <a:pos x="171" y="0"/>
                </a:cxn>
                <a:cxn ang="0">
                  <a:pos x="171" y="19"/>
                </a:cxn>
                <a:cxn ang="0">
                  <a:pos x="179" y="29"/>
                </a:cxn>
                <a:cxn ang="0">
                  <a:pos x="179" y="49"/>
                </a:cxn>
                <a:cxn ang="0">
                  <a:pos x="188" y="58"/>
                </a:cxn>
                <a:cxn ang="0">
                  <a:pos x="196" y="254"/>
                </a:cxn>
                <a:cxn ang="0">
                  <a:pos x="205" y="264"/>
                </a:cxn>
                <a:cxn ang="0">
                  <a:pos x="205" y="274"/>
                </a:cxn>
                <a:cxn ang="0">
                  <a:pos x="196" y="284"/>
                </a:cxn>
                <a:cxn ang="0">
                  <a:pos x="196" y="293"/>
                </a:cxn>
                <a:cxn ang="0">
                  <a:pos x="179" y="313"/>
                </a:cxn>
                <a:cxn ang="0">
                  <a:pos x="179" y="332"/>
                </a:cxn>
                <a:cxn ang="0">
                  <a:pos x="179" y="342"/>
                </a:cxn>
                <a:cxn ang="0">
                  <a:pos x="179" y="352"/>
                </a:cxn>
                <a:cxn ang="0">
                  <a:pos x="179" y="362"/>
                </a:cxn>
                <a:cxn ang="0">
                  <a:pos x="162" y="372"/>
                </a:cxn>
                <a:cxn ang="0">
                  <a:pos x="162" y="391"/>
                </a:cxn>
                <a:cxn ang="0">
                  <a:pos x="154" y="401"/>
                </a:cxn>
                <a:cxn ang="0">
                  <a:pos x="137" y="391"/>
                </a:cxn>
                <a:cxn ang="0">
                  <a:pos x="128" y="401"/>
                </a:cxn>
                <a:cxn ang="0">
                  <a:pos x="120" y="411"/>
                </a:cxn>
                <a:cxn ang="0">
                  <a:pos x="111" y="391"/>
                </a:cxn>
                <a:cxn ang="0">
                  <a:pos x="111" y="381"/>
                </a:cxn>
                <a:cxn ang="0">
                  <a:pos x="103" y="352"/>
                </a:cxn>
                <a:cxn ang="0">
                  <a:pos x="68" y="332"/>
                </a:cxn>
                <a:cxn ang="0">
                  <a:pos x="60" y="323"/>
                </a:cxn>
                <a:cxn ang="0">
                  <a:pos x="60" y="303"/>
                </a:cxn>
                <a:cxn ang="0">
                  <a:pos x="68" y="293"/>
                </a:cxn>
                <a:cxn ang="0">
                  <a:pos x="68" y="274"/>
                </a:cxn>
                <a:cxn ang="0">
                  <a:pos x="60" y="264"/>
                </a:cxn>
                <a:cxn ang="0">
                  <a:pos x="51" y="274"/>
                </a:cxn>
                <a:cxn ang="0">
                  <a:pos x="51" y="274"/>
                </a:cxn>
                <a:cxn ang="0">
                  <a:pos x="43" y="264"/>
                </a:cxn>
                <a:cxn ang="0">
                  <a:pos x="43" y="254"/>
                </a:cxn>
                <a:cxn ang="0">
                  <a:pos x="34" y="235"/>
                </a:cxn>
                <a:cxn ang="0">
                  <a:pos x="17" y="225"/>
                </a:cxn>
                <a:cxn ang="0">
                  <a:pos x="0" y="195"/>
                </a:cxn>
                <a:cxn ang="0">
                  <a:pos x="0" y="166"/>
                </a:cxn>
                <a:cxn ang="0">
                  <a:pos x="17" y="127"/>
                </a:cxn>
                <a:cxn ang="0">
                  <a:pos x="26" y="107"/>
                </a:cxn>
                <a:cxn ang="0">
                  <a:pos x="17" y="97"/>
                </a:cxn>
                <a:cxn ang="0">
                  <a:pos x="26" y="88"/>
                </a:cxn>
                <a:cxn ang="0">
                  <a:pos x="51" y="78"/>
                </a:cxn>
                <a:cxn ang="0">
                  <a:pos x="60" y="58"/>
                </a:cxn>
                <a:cxn ang="0">
                  <a:pos x="60" y="29"/>
                </a:cxn>
                <a:cxn ang="0">
                  <a:pos x="43" y="19"/>
                </a:cxn>
                <a:cxn ang="0">
                  <a:pos x="34" y="9"/>
                </a:cxn>
              </a:cxnLst>
              <a:rect l="0" t="0" r="r" b="b"/>
              <a:pathLst>
                <a:path w="205" h="411">
                  <a:moveTo>
                    <a:pt x="34" y="9"/>
                  </a:moveTo>
                  <a:lnTo>
                    <a:pt x="171" y="0"/>
                  </a:lnTo>
                  <a:lnTo>
                    <a:pt x="171" y="19"/>
                  </a:lnTo>
                  <a:lnTo>
                    <a:pt x="179" y="29"/>
                  </a:lnTo>
                  <a:lnTo>
                    <a:pt x="179" y="49"/>
                  </a:lnTo>
                  <a:lnTo>
                    <a:pt x="188" y="58"/>
                  </a:lnTo>
                  <a:lnTo>
                    <a:pt x="196" y="254"/>
                  </a:lnTo>
                  <a:lnTo>
                    <a:pt x="205" y="264"/>
                  </a:lnTo>
                  <a:lnTo>
                    <a:pt x="205" y="274"/>
                  </a:lnTo>
                  <a:lnTo>
                    <a:pt x="196" y="284"/>
                  </a:lnTo>
                  <a:lnTo>
                    <a:pt x="196" y="293"/>
                  </a:lnTo>
                  <a:lnTo>
                    <a:pt x="179" y="313"/>
                  </a:lnTo>
                  <a:lnTo>
                    <a:pt x="179" y="332"/>
                  </a:lnTo>
                  <a:lnTo>
                    <a:pt x="179" y="342"/>
                  </a:lnTo>
                  <a:lnTo>
                    <a:pt x="179" y="352"/>
                  </a:lnTo>
                  <a:lnTo>
                    <a:pt x="179" y="362"/>
                  </a:lnTo>
                  <a:lnTo>
                    <a:pt x="162" y="372"/>
                  </a:lnTo>
                  <a:lnTo>
                    <a:pt x="162" y="391"/>
                  </a:lnTo>
                  <a:lnTo>
                    <a:pt x="154" y="401"/>
                  </a:lnTo>
                  <a:lnTo>
                    <a:pt x="137" y="391"/>
                  </a:lnTo>
                  <a:lnTo>
                    <a:pt x="128" y="401"/>
                  </a:lnTo>
                  <a:lnTo>
                    <a:pt x="120" y="411"/>
                  </a:lnTo>
                  <a:lnTo>
                    <a:pt x="111" y="391"/>
                  </a:lnTo>
                  <a:lnTo>
                    <a:pt x="111" y="381"/>
                  </a:lnTo>
                  <a:lnTo>
                    <a:pt x="103" y="352"/>
                  </a:lnTo>
                  <a:lnTo>
                    <a:pt x="68" y="332"/>
                  </a:lnTo>
                  <a:lnTo>
                    <a:pt x="60" y="323"/>
                  </a:lnTo>
                  <a:lnTo>
                    <a:pt x="60" y="303"/>
                  </a:lnTo>
                  <a:lnTo>
                    <a:pt x="68" y="293"/>
                  </a:lnTo>
                  <a:lnTo>
                    <a:pt x="68" y="274"/>
                  </a:lnTo>
                  <a:lnTo>
                    <a:pt x="60" y="264"/>
                  </a:lnTo>
                  <a:lnTo>
                    <a:pt x="51" y="274"/>
                  </a:lnTo>
                  <a:lnTo>
                    <a:pt x="51" y="274"/>
                  </a:lnTo>
                  <a:lnTo>
                    <a:pt x="43" y="264"/>
                  </a:lnTo>
                  <a:lnTo>
                    <a:pt x="43" y="254"/>
                  </a:lnTo>
                  <a:lnTo>
                    <a:pt x="34" y="235"/>
                  </a:lnTo>
                  <a:lnTo>
                    <a:pt x="17" y="225"/>
                  </a:lnTo>
                  <a:lnTo>
                    <a:pt x="0" y="195"/>
                  </a:lnTo>
                  <a:lnTo>
                    <a:pt x="0" y="166"/>
                  </a:lnTo>
                  <a:lnTo>
                    <a:pt x="17" y="127"/>
                  </a:lnTo>
                  <a:lnTo>
                    <a:pt x="26" y="107"/>
                  </a:lnTo>
                  <a:lnTo>
                    <a:pt x="17" y="97"/>
                  </a:lnTo>
                  <a:lnTo>
                    <a:pt x="26" y="88"/>
                  </a:lnTo>
                  <a:lnTo>
                    <a:pt x="51" y="78"/>
                  </a:lnTo>
                  <a:lnTo>
                    <a:pt x="60" y="58"/>
                  </a:lnTo>
                  <a:lnTo>
                    <a:pt x="60" y="29"/>
                  </a:lnTo>
                  <a:lnTo>
                    <a:pt x="43" y="19"/>
                  </a:lnTo>
                  <a:lnTo>
                    <a:pt x="34" y="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Freeform 86"/>
            <p:cNvSpPr/>
            <p:nvPr/>
          </p:nvSpPr>
          <p:spPr bwMode="auto">
            <a:xfrm>
              <a:off x="5750351" y="4336988"/>
              <a:ext cx="431396" cy="513570"/>
            </a:xfrm>
            <a:custGeom>
              <a:avLst/>
              <a:gdLst/>
              <a:ahLst/>
              <a:cxnLst>
                <a:cxn ang="0">
                  <a:pos x="43" y="20"/>
                </a:cxn>
                <a:cxn ang="0">
                  <a:pos x="52" y="20"/>
                </a:cxn>
                <a:cxn ang="0">
                  <a:pos x="77" y="0"/>
                </a:cxn>
                <a:cxn ang="0">
                  <a:pos x="94" y="0"/>
                </a:cxn>
                <a:cxn ang="0">
                  <a:pos x="94" y="20"/>
                </a:cxn>
                <a:cxn ang="0">
                  <a:pos x="111" y="30"/>
                </a:cxn>
                <a:cxn ang="0">
                  <a:pos x="120" y="30"/>
                </a:cxn>
                <a:cxn ang="0">
                  <a:pos x="128" y="39"/>
                </a:cxn>
                <a:cxn ang="0">
                  <a:pos x="154" y="49"/>
                </a:cxn>
                <a:cxn ang="0">
                  <a:pos x="180" y="49"/>
                </a:cxn>
                <a:cxn ang="0">
                  <a:pos x="188" y="59"/>
                </a:cxn>
                <a:cxn ang="0">
                  <a:pos x="197" y="59"/>
                </a:cxn>
                <a:cxn ang="0">
                  <a:pos x="222" y="69"/>
                </a:cxn>
                <a:cxn ang="0">
                  <a:pos x="231" y="79"/>
                </a:cxn>
                <a:cxn ang="0">
                  <a:pos x="231" y="108"/>
                </a:cxn>
                <a:cxn ang="0">
                  <a:pos x="239" y="108"/>
                </a:cxn>
                <a:cxn ang="0">
                  <a:pos x="248" y="128"/>
                </a:cxn>
                <a:cxn ang="0">
                  <a:pos x="239" y="137"/>
                </a:cxn>
                <a:cxn ang="0">
                  <a:pos x="231" y="147"/>
                </a:cxn>
                <a:cxn ang="0">
                  <a:pos x="231" y="157"/>
                </a:cxn>
                <a:cxn ang="0">
                  <a:pos x="231" y="167"/>
                </a:cxn>
                <a:cxn ang="0">
                  <a:pos x="248" y="147"/>
                </a:cxn>
                <a:cxn ang="0">
                  <a:pos x="256" y="137"/>
                </a:cxn>
                <a:cxn ang="0">
                  <a:pos x="265" y="118"/>
                </a:cxn>
                <a:cxn ang="0">
                  <a:pos x="273" y="108"/>
                </a:cxn>
                <a:cxn ang="0">
                  <a:pos x="273" y="118"/>
                </a:cxn>
                <a:cxn ang="0">
                  <a:pos x="265" y="137"/>
                </a:cxn>
                <a:cxn ang="0">
                  <a:pos x="256" y="157"/>
                </a:cxn>
                <a:cxn ang="0">
                  <a:pos x="248" y="167"/>
                </a:cxn>
                <a:cxn ang="0">
                  <a:pos x="248" y="196"/>
                </a:cxn>
                <a:cxn ang="0">
                  <a:pos x="248" y="235"/>
                </a:cxn>
                <a:cxn ang="0">
                  <a:pos x="239" y="255"/>
                </a:cxn>
                <a:cxn ang="0">
                  <a:pos x="248" y="284"/>
                </a:cxn>
                <a:cxn ang="0">
                  <a:pos x="248" y="314"/>
                </a:cxn>
                <a:cxn ang="0">
                  <a:pos x="111" y="323"/>
                </a:cxn>
                <a:cxn ang="0">
                  <a:pos x="111" y="314"/>
                </a:cxn>
                <a:cxn ang="0">
                  <a:pos x="94" y="304"/>
                </a:cxn>
                <a:cxn ang="0">
                  <a:pos x="86" y="274"/>
                </a:cxn>
                <a:cxn ang="0">
                  <a:pos x="86" y="255"/>
                </a:cxn>
                <a:cxn ang="0">
                  <a:pos x="77" y="245"/>
                </a:cxn>
                <a:cxn ang="0">
                  <a:pos x="86" y="225"/>
                </a:cxn>
                <a:cxn ang="0">
                  <a:pos x="77" y="216"/>
                </a:cxn>
                <a:cxn ang="0">
                  <a:pos x="52" y="196"/>
                </a:cxn>
                <a:cxn ang="0">
                  <a:pos x="52" y="186"/>
                </a:cxn>
                <a:cxn ang="0">
                  <a:pos x="43" y="186"/>
                </a:cxn>
                <a:cxn ang="0">
                  <a:pos x="35" y="177"/>
                </a:cxn>
                <a:cxn ang="0">
                  <a:pos x="17" y="167"/>
                </a:cxn>
                <a:cxn ang="0">
                  <a:pos x="9" y="157"/>
                </a:cxn>
                <a:cxn ang="0">
                  <a:pos x="17" y="118"/>
                </a:cxn>
                <a:cxn ang="0">
                  <a:pos x="0" y="98"/>
                </a:cxn>
                <a:cxn ang="0">
                  <a:pos x="9" y="79"/>
                </a:cxn>
                <a:cxn ang="0">
                  <a:pos x="26" y="59"/>
                </a:cxn>
                <a:cxn ang="0">
                  <a:pos x="35" y="20"/>
                </a:cxn>
                <a:cxn ang="0">
                  <a:pos x="43" y="20"/>
                </a:cxn>
              </a:cxnLst>
              <a:rect l="0" t="0" r="r" b="b"/>
              <a:pathLst>
                <a:path w="273" h="323">
                  <a:moveTo>
                    <a:pt x="43" y="20"/>
                  </a:moveTo>
                  <a:lnTo>
                    <a:pt x="52" y="20"/>
                  </a:lnTo>
                  <a:lnTo>
                    <a:pt x="77" y="0"/>
                  </a:lnTo>
                  <a:lnTo>
                    <a:pt x="94" y="0"/>
                  </a:lnTo>
                  <a:lnTo>
                    <a:pt x="94" y="20"/>
                  </a:lnTo>
                  <a:lnTo>
                    <a:pt x="111" y="30"/>
                  </a:lnTo>
                  <a:lnTo>
                    <a:pt x="120" y="30"/>
                  </a:lnTo>
                  <a:lnTo>
                    <a:pt x="128" y="39"/>
                  </a:lnTo>
                  <a:lnTo>
                    <a:pt x="154" y="49"/>
                  </a:lnTo>
                  <a:lnTo>
                    <a:pt x="180" y="49"/>
                  </a:lnTo>
                  <a:lnTo>
                    <a:pt x="188" y="59"/>
                  </a:lnTo>
                  <a:lnTo>
                    <a:pt x="197" y="59"/>
                  </a:lnTo>
                  <a:lnTo>
                    <a:pt x="222" y="69"/>
                  </a:lnTo>
                  <a:lnTo>
                    <a:pt x="231" y="79"/>
                  </a:lnTo>
                  <a:lnTo>
                    <a:pt x="231" y="108"/>
                  </a:lnTo>
                  <a:lnTo>
                    <a:pt x="239" y="108"/>
                  </a:lnTo>
                  <a:lnTo>
                    <a:pt x="248" y="128"/>
                  </a:lnTo>
                  <a:lnTo>
                    <a:pt x="239" y="137"/>
                  </a:lnTo>
                  <a:lnTo>
                    <a:pt x="231" y="147"/>
                  </a:lnTo>
                  <a:lnTo>
                    <a:pt x="231" y="157"/>
                  </a:lnTo>
                  <a:lnTo>
                    <a:pt x="231" y="167"/>
                  </a:lnTo>
                  <a:lnTo>
                    <a:pt x="248" y="147"/>
                  </a:lnTo>
                  <a:lnTo>
                    <a:pt x="256" y="137"/>
                  </a:lnTo>
                  <a:lnTo>
                    <a:pt x="265" y="118"/>
                  </a:lnTo>
                  <a:lnTo>
                    <a:pt x="273" y="108"/>
                  </a:lnTo>
                  <a:lnTo>
                    <a:pt x="273" y="118"/>
                  </a:lnTo>
                  <a:lnTo>
                    <a:pt x="265" y="137"/>
                  </a:lnTo>
                  <a:lnTo>
                    <a:pt x="256" y="157"/>
                  </a:lnTo>
                  <a:lnTo>
                    <a:pt x="248" y="167"/>
                  </a:lnTo>
                  <a:lnTo>
                    <a:pt x="248" y="196"/>
                  </a:lnTo>
                  <a:lnTo>
                    <a:pt x="248" y="235"/>
                  </a:lnTo>
                  <a:lnTo>
                    <a:pt x="239" y="255"/>
                  </a:lnTo>
                  <a:lnTo>
                    <a:pt x="248" y="284"/>
                  </a:lnTo>
                  <a:lnTo>
                    <a:pt x="248" y="314"/>
                  </a:lnTo>
                  <a:lnTo>
                    <a:pt x="111" y="323"/>
                  </a:lnTo>
                  <a:lnTo>
                    <a:pt x="111" y="314"/>
                  </a:lnTo>
                  <a:lnTo>
                    <a:pt x="94" y="304"/>
                  </a:lnTo>
                  <a:lnTo>
                    <a:pt x="86" y="274"/>
                  </a:lnTo>
                  <a:lnTo>
                    <a:pt x="86" y="255"/>
                  </a:lnTo>
                  <a:lnTo>
                    <a:pt x="77" y="245"/>
                  </a:lnTo>
                  <a:lnTo>
                    <a:pt x="86" y="225"/>
                  </a:lnTo>
                  <a:lnTo>
                    <a:pt x="77" y="216"/>
                  </a:lnTo>
                  <a:lnTo>
                    <a:pt x="52" y="196"/>
                  </a:lnTo>
                  <a:lnTo>
                    <a:pt x="52" y="186"/>
                  </a:lnTo>
                  <a:lnTo>
                    <a:pt x="43" y="186"/>
                  </a:lnTo>
                  <a:lnTo>
                    <a:pt x="35" y="177"/>
                  </a:lnTo>
                  <a:lnTo>
                    <a:pt x="17" y="167"/>
                  </a:lnTo>
                  <a:lnTo>
                    <a:pt x="9" y="157"/>
                  </a:lnTo>
                  <a:lnTo>
                    <a:pt x="17" y="118"/>
                  </a:lnTo>
                  <a:lnTo>
                    <a:pt x="0" y="98"/>
                  </a:lnTo>
                  <a:lnTo>
                    <a:pt x="9" y="79"/>
                  </a:lnTo>
                  <a:lnTo>
                    <a:pt x="26" y="59"/>
                  </a:lnTo>
                  <a:lnTo>
                    <a:pt x="35" y="20"/>
                  </a:lnTo>
                  <a:lnTo>
                    <a:pt x="43" y="2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" name="Freeform 87"/>
            <p:cNvSpPr/>
            <p:nvPr/>
          </p:nvSpPr>
          <p:spPr bwMode="auto">
            <a:xfrm>
              <a:off x="5939905" y="4258363"/>
              <a:ext cx="474971" cy="282715"/>
            </a:xfrm>
            <a:custGeom>
              <a:avLst/>
              <a:gdLst/>
              <a:ahLst/>
              <a:cxnLst>
                <a:cxn ang="0">
                  <a:pos x="0" y="79"/>
                </a:cxn>
                <a:cxn ang="0">
                  <a:pos x="8" y="59"/>
                </a:cxn>
                <a:cxn ang="0">
                  <a:pos x="17" y="49"/>
                </a:cxn>
                <a:cxn ang="0">
                  <a:pos x="42" y="49"/>
                </a:cxn>
                <a:cxn ang="0">
                  <a:pos x="60" y="39"/>
                </a:cxn>
                <a:cxn ang="0">
                  <a:pos x="68" y="30"/>
                </a:cxn>
                <a:cxn ang="0">
                  <a:pos x="77" y="20"/>
                </a:cxn>
                <a:cxn ang="0">
                  <a:pos x="85" y="0"/>
                </a:cxn>
                <a:cxn ang="0">
                  <a:pos x="94" y="0"/>
                </a:cxn>
                <a:cxn ang="0">
                  <a:pos x="102" y="0"/>
                </a:cxn>
                <a:cxn ang="0">
                  <a:pos x="94" y="10"/>
                </a:cxn>
                <a:cxn ang="0">
                  <a:pos x="85" y="30"/>
                </a:cxn>
                <a:cxn ang="0">
                  <a:pos x="77" y="39"/>
                </a:cxn>
                <a:cxn ang="0">
                  <a:pos x="77" y="49"/>
                </a:cxn>
                <a:cxn ang="0">
                  <a:pos x="85" y="39"/>
                </a:cxn>
                <a:cxn ang="0">
                  <a:pos x="102" y="49"/>
                </a:cxn>
                <a:cxn ang="0">
                  <a:pos x="119" y="59"/>
                </a:cxn>
                <a:cxn ang="0">
                  <a:pos x="128" y="69"/>
                </a:cxn>
                <a:cxn ang="0">
                  <a:pos x="145" y="69"/>
                </a:cxn>
                <a:cxn ang="0">
                  <a:pos x="162" y="69"/>
                </a:cxn>
                <a:cxn ang="0">
                  <a:pos x="170" y="59"/>
                </a:cxn>
                <a:cxn ang="0">
                  <a:pos x="196" y="49"/>
                </a:cxn>
                <a:cxn ang="0">
                  <a:pos x="213" y="49"/>
                </a:cxn>
                <a:cxn ang="0">
                  <a:pos x="230" y="39"/>
                </a:cxn>
                <a:cxn ang="0">
                  <a:pos x="230" y="49"/>
                </a:cxn>
                <a:cxn ang="0">
                  <a:pos x="230" y="59"/>
                </a:cxn>
                <a:cxn ang="0">
                  <a:pos x="264" y="59"/>
                </a:cxn>
                <a:cxn ang="0">
                  <a:pos x="273" y="69"/>
                </a:cxn>
                <a:cxn ang="0">
                  <a:pos x="281" y="79"/>
                </a:cxn>
                <a:cxn ang="0">
                  <a:pos x="298" y="88"/>
                </a:cxn>
                <a:cxn ang="0">
                  <a:pos x="298" y="88"/>
                </a:cxn>
                <a:cxn ang="0">
                  <a:pos x="281" y="98"/>
                </a:cxn>
                <a:cxn ang="0">
                  <a:pos x="256" y="88"/>
                </a:cxn>
                <a:cxn ang="0">
                  <a:pos x="247" y="98"/>
                </a:cxn>
                <a:cxn ang="0">
                  <a:pos x="239" y="98"/>
                </a:cxn>
                <a:cxn ang="0">
                  <a:pos x="213" y="98"/>
                </a:cxn>
                <a:cxn ang="0">
                  <a:pos x="205" y="108"/>
                </a:cxn>
                <a:cxn ang="0">
                  <a:pos x="188" y="108"/>
                </a:cxn>
                <a:cxn ang="0">
                  <a:pos x="179" y="118"/>
                </a:cxn>
                <a:cxn ang="0">
                  <a:pos x="170" y="128"/>
                </a:cxn>
                <a:cxn ang="0">
                  <a:pos x="162" y="118"/>
                </a:cxn>
                <a:cxn ang="0">
                  <a:pos x="162" y="128"/>
                </a:cxn>
                <a:cxn ang="0">
                  <a:pos x="153" y="128"/>
                </a:cxn>
                <a:cxn ang="0">
                  <a:pos x="145" y="118"/>
                </a:cxn>
                <a:cxn ang="0">
                  <a:pos x="136" y="137"/>
                </a:cxn>
                <a:cxn ang="0">
                  <a:pos x="128" y="157"/>
                </a:cxn>
                <a:cxn ang="0">
                  <a:pos x="128" y="177"/>
                </a:cxn>
                <a:cxn ang="0">
                  <a:pos x="119" y="157"/>
                </a:cxn>
                <a:cxn ang="0">
                  <a:pos x="111" y="157"/>
                </a:cxn>
                <a:cxn ang="0">
                  <a:pos x="111" y="128"/>
                </a:cxn>
                <a:cxn ang="0">
                  <a:pos x="77" y="108"/>
                </a:cxn>
                <a:cxn ang="0">
                  <a:pos x="68" y="108"/>
                </a:cxn>
                <a:cxn ang="0">
                  <a:pos x="60" y="98"/>
                </a:cxn>
                <a:cxn ang="0">
                  <a:pos x="34" y="98"/>
                </a:cxn>
                <a:cxn ang="0">
                  <a:pos x="8" y="88"/>
                </a:cxn>
                <a:cxn ang="0">
                  <a:pos x="0" y="79"/>
                </a:cxn>
              </a:cxnLst>
              <a:rect l="0" t="0" r="r" b="b"/>
              <a:pathLst>
                <a:path w="298" h="177">
                  <a:moveTo>
                    <a:pt x="0" y="79"/>
                  </a:moveTo>
                  <a:lnTo>
                    <a:pt x="8" y="59"/>
                  </a:lnTo>
                  <a:lnTo>
                    <a:pt x="17" y="49"/>
                  </a:lnTo>
                  <a:lnTo>
                    <a:pt x="42" y="49"/>
                  </a:lnTo>
                  <a:lnTo>
                    <a:pt x="60" y="39"/>
                  </a:lnTo>
                  <a:lnTo>
                    <a:pt x="68" y="30"/>
                  </a:lnTo>
                  <a:lnTo>
                    <a:pt x="77" y="20"/>
                  </a:lnTo>
                  <a:lnTo>
                    <a:pt x="85" y="0"/>
                  </a:lnTo>
                  <a:lnTo>
                    <a:pt x="94" y="0"/>
                  </a:lnTo>
                  <a:lnTo>
                    <a:pt x="102" y="0"/>
                  </a:lnTo>
                  <a:lnTo>
                    <a:pt x="94" y="10"/>
                  </a:lnTo>
                  <a:lnTo>
                    <a:pt x="85" y="30"/>
                  </a:lnTo>
                  <a:lnTo>
                    <a:pt x="77" y="39"/>
                  </a:lnTo>
                  <a:lnTo>
                    <a:pt x="77" y="49"/>
                  </a:lnTo>
                  <a:lnTo>
                    <a:pt x="85" y="39"/>
                  </a:lnTo>
                  <a:lnTo>
                    <a:pt x="102" y="49"/>
                  </a:lnTo>
                  <a:lnTo>
                    <a:pt x="119" y="59"/>
                  </a:lnTo>
                  <a:lnTo>
                    <a:pt x="128" y="69"/>
                  </a:lnTo>
                  <a:lnTo>
                    <a:pt x="145" y="69"/>
                  </a:lnTo>
                  <a:lnTo>
                    <a:pt x="162" y="69"/>
                  </a:lnTo>
                  <a:lnTo>
                    <a:pt x="170" y="59"/>
                  </a:lnTo>
                  <a:lnTo>
                    <a:pt x="196" y="49"/>
                  </a:lnTo>
                  <a:lnTo>
                    <a:pt x="213" y="49"/>
                  </a:lnTo>
                  <a:lnTo>
                    <a:pt x="230" y="39"/>
                  </a:lnTo>
                  <a:lnTo>
                    <a:pt x="230" y="49"/>
                  </a:lnTo>
                  <a:lnTo>
                    <a:pt x="230" y="59"/>
                  </a:lnTo>
                  <a:lnTo>
                    <a:pt x="264" y="59"/>
                  </a:lnTo>
                  <a:lnTo>
                    <a:pt x="273" y="69"/>
                  </a:lnTo>
                  <a:lnTo>
                    <a:pt x="281" y="79"/>
                  </a:lnTo>
                  <a:lnTo>
                    <a:pt x="298" y="88"/>
                  </a:lnTo>
                  <a:lnTo>
                    <a:pt x="298" y="88"/>
                  </a:lnTo>
                  <a:lnTo>
                    <a:pt x="281" y="98"/>
                  </a:lnTo>
                  <a:lnTo>
                    <a:pt x="256" y="88"/>
                  </a:lnTo>
                  <a:lnTo>
                    <a:pt x="247" y="98"/>
                  </a:lnTo>
                  <a:lnTo>
                    <a:pt x="239" y="98"/>
                  </a:lnTo>
                  <a:lnTo>
                    <a:pt x="213" y="98"/>
                  </a:lnTo>
                  <a:lnTo>
                    <a:pt x="205" y="108"/>
                  </a:lnTo>
                  <a:lnTo>
                    <a:pt x="188" y="108"/>
                  </a:lnTo>
                  <a:lnTo>
                    <a:pt x="179" y="118"/>
                  </a:lnTo>
                  <a:lnTo>
                    <a:pt x="170" y="128"/>
                  </a:lnTo>
                  <a:lnTo>
                    <a:pt x="162" y="118"/>
                  </a:lnTo>
                  <a:lnTo>
                    <a:pt x="162" y="128"/>
                  </a:lnTo>
                  <a:lnTo>
                    <a:pt x="153" y="128"/>
                  </a:lnTo>
                  <a:lnTo>
                    <a:pt x="145" y="118"/>
                  </a:lnTo>
                  <a:lnTo>
                    <a:pt x="136" y="137"/>
                  </a:lnTo>
                  <a:lnTo>
                    <a:pt x="128" y="157"/>
                  </a:lnTo>
                  <a:lnTo>
                    <a:pt x="128" y="177"/>
                  </a:lnTo>
                  <a:lnTo>
                    <a:pt x="119" y="157"/>
                  </a:lnTo>
                  <a:lnTo>
                    <a:pt x="111" y="157"/>
                  </a:lnTo>
                  <a:lnTo>
                    <a:pt x="111" y="128"/>
                  </a:lnTo>
                  <a:lnTo>
                    <a:pt x="77" y="108"/>
                  </a:lnTo>
                  <a:lnTo>
                    <a:pt x="68" y="108"/>
                  </a:lnTo>
                  <a:lnTo>
                    <a:pt x="60" y="98"/>
                  </a:lnTo>
                  <a:lnTo>
                    <a:pt x="34" y="98"/>
                  </a:lnTo>
                  <a:lnTo>
                    <a:pt x="8" y="88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Freeform 88"/>
            <p:cNvSpPr/>
            <p:nvPr/>
          </p:nvSpPr>
          <p:spPr bwMode="auto">
            <a:xfrm>
              <a:off x="6116384" y="4413940"/>
              <a:ext cx="228771" cy="513570"/>
            </a:xfrm>
            <a:custGeom>
              <a:avLst/>
              <a:gdLst/>
              <a:ahLst/>
              <a:cxnLst>
                <a:cxn ang="0">
                  <a:pos x="136" y="0"/>
                </a:cxn>
                <a:cxn ang="0">
                  <a:pos x="145" y="10"/>
                </a:cxn>
                <a:cxn ang="0">
                  <a:pos x="128" y="20"/>
                </a:cxn>
                <a:cxn ang="0">
                  <a:pos x="119" y="39"/>
                </a:cxn>
                <a:cxn ang="0">
                  <a:pos x="128" y="39"/>
                </a:cxn>
                <a:cxn ang="0">
                  <a:pos x="119" y="59"/>
                </a:cxn>
                <a:cxn ang="0">
                  <a:pos x="119" y="79"/>
                </a:cxn>
                <a:cxn ang="0">
                  <a:pos x="111" y="79"/>
                </a:cxn>
                <a:cxn ang="0">
                  <a:pos x="102" y="79"/>
                </a:cxn>
                <a:cxn ang="0">
                  <a:pos x="102" y="69"/>
                </a:cxn>
                <a:cxn ang="0">
                  <a:pos x="94" y="79"/>
                </a:cxn>
                <a:cxn ang="0">
                  <a:pos x="85" y="79"/>
                </a:cxn>
                <a:cxn ang="0">
                  <a:pos x="77" y="98"/>
                </a:cxn>
                <a:cxn ang="0">
                  <a:pos x="77" y="128"/>
                </a:cxn>
                <a:cxn ang="0">
                  <a:pos x="68" y="147"/>
                </a:cxn>
                <a:cxn ang="0">
                  <a:pos x="68" y="176"/>
                </a:cxn>
                <a:cxn ang="0">
                  <a:pos x="77" y="186"/>
                </a:cxn>
                <a:cxn ang="0">
                  <a:pos x="85" y="216"/>
                </a:cxn>
                <a:cxn ang="0">
                  <a:pos x="94" y="235"/>
                </a:cxn>
                <a:cxn ang="0">
                  <a:pos x="85" y="255"/>
                </a:cxn>
                <a:cxn ang="0">
                  <a:pos x="77" y="284"/>
                </a:cxn>
                <a:cxn ang="0">
                  <a:pos x="77" y="314"/>
                </a:cxn>
                <a:cxn ang="0">
                  <a:pos x="59" y="323"/>
                </a:cxn>
                <a:cxn ang="0">
                  <a:pos x="51" y="323"/>
                </a:cxn>
                <a:cxn ang="0">
                  <a:pos x="42" y="323"/>
                </a:cxn>
                <a:cxn ang="0">
                  <a:pos x="34" y="323"/>
                </a:cxn>
                <a:cxn ang="0">
                  <a:pos x="25" y="314"/>
                </a:cxn>
                <a:cxn ang="0">
                  <a:pos x="25" y="294"/>
                </a:cxn>
                <a:cxn ang="0">
                  <a:pos x="17" y="284"/>
                </a:cxn>
                <a:cxn ang="0">
                  <a:pos x="17" y="265"/>
                </a:cxn>
                <a:cxn ang="0">
                  <a:pos x="17" y="235"/>
                </a:cxn>
                <a:cxn ang="0">
                  <a:pos x="8" y="206"/>
                </a:cxn>
                <a:cxn ang="0">
                  <a:pos x="17" y="186"/>
                </a:cxn>
                <a:cxn ang="0">
                  <a:pos x="17" y="118"/>
                </a:cxn>
                <a:cxn ang="0">
                  <a:pos x="25" y="108"/>
                </a:cxn>
                <a:cxn ang="0">
                  <a:pos x="34" y="88"/>
                </a:cxn>
                <a:cxn ang="0">
                  <a:pos x="42" y="69"/>
                </a:cxn>
                <a:cxn ang="0">
                  <a:pos x="42" y="59"/>
                </a:cxn>
                <a:cxn ang="0">
                  <a:pos x="34" y="69"/>
                </a:cxn>
                <a:cxn ang="0">
                  <a:pos x="25" y="88"/>
                </a:cxn>
                <a:cxn ang="0">
                  <a:pos x="17" y="98"/>
                </a:cxn>
                <a:cxn ang="0">
                  <a:pos x="0" y="118"/>
                </a:cxn>
                <a:cxn ang="0">
                  <a:pos x="0" y="108"/>
                </a:cxn>
                <a:cxn ang="0">
                  <a:pos x="0" y="98"/>
                </a:cxn>
                <a:cxn ang="0">
                  <a:pos x="17" y="79"/>
                </a:cxn>
                <a:cxn ang="0">
                  <a:pos x="17" y="59"/>
                </a:cxn>
                <a:cxn ang="0">
                  <a:pos x="25" y="39"/>
                </a:cxn>
                <a:cxn ang="0">
                  <a:pos x="34" y="20"/>
                </a:cxn>
                <a:cxn ang="0">
                  <a:pos x="42" y="30"/>
                </a:cxn>
                <a:cxn ang="0">
                  <a:pos x="51" y="30"/>
                </a:cxn>
                <a:cxn ang="0">
                  <a:pos x="51" y="20"/>
                </a:cxn>
                <a:cxn ang="0">
                  <a:pos x="59" y="30"/>
                </a:cxn>
                <a:cxn ang="0">
                  <a:pos x="68" y="20"/>
                </a:cxn>
                <a:cxn ang="0">
                  <a:pos x="77" y="10"/>
                </a:cxn>
                <a:cxn ang="0">
                  <a:pos x="94" y="10"/>
                </a:cxn>
                <a:cxn ang="0">
                  <a:pos x="102" y="0"/>
                </a:cxn>
                <a:cxn ang="0">
                  <a:pos x="128" y="0"/>
                </a:cxn>
                <a:cxn ang="0">
                  <a:pos x="136" y="0"/>
                </a:cxn>
              </a:cxnLst>
              <a:rect l="0" t="0" r="r" b="b"/>
              <a:pathLst>
                <a:path w="145" h="323">
                  <a:moveTo>
                    <a:pt x="136" y="0"/>
                  </a:moveTo>
                  <a:lnTo>
                    <a:pt x="145" y="10"/>
                  </a:lnTo>
                  <a:lnTo>
                    <a:pt x="128" y="20"/>
                  </a:lnTo>
                  <a:lnTo>
                    <a:pt x="119" y="39"/>
                  </a:lnTo>
                  <a:lnTo>
                    <a:pt x="128" y="39"/>
                  </a:lnTo>
                  <a:lnTo>
                    <a:pt x="119" y="59"/>
                  </a:lnTo>
                  <a:lnTo>
                    <a:pt x="119" y="79"/>
                  </a:lnTo>
                  <a:lnTo>
                    <a:pt x="111" y="79"/>
                  </a:lnTo>
                  <a:lnTo>
                    <a:pt x="102" y="79"/>
                  </a:lnTo>
                  <a:lnTo>
                    <a:pt x="102" y="69"/>
                  </a:lnTo>
                  <a:lnTo>
                    <a:pt x="94" y="79"/>
                  </a:lnTo>
                  <a:lnTo>
                    <a:pt x="85" y="79"/>
                  </a:lnTo>
                  <a:lnTo>
                    <a:pt x="77" y="98"/>
                  </a:lnTo>
                  <a:lnTo>
                    <a:pt x="77" y="128"/>
                  </a:lnTo>
                  <a:lnTo>
                    <a:pt x="68" y="147"/>
                  </a:lnTo>
                  <a:lnTo>
                    <a:pt x="68" y="176"/>
                  </a:lnTo>
                  <a:lnTo>
                    <a:pt x="77" y="186"/>
                  </a:lnTo>
                  <a:lnTo>
                    <a:pt x="85" y="216"/>
                  </a:lnTo>
                  <a:lnTo>
                    <a:pt x="94" y="235"/>
                  </a:lnTo>
                  <a:lnTo>
                    <a:pt x="85" y="255"/>
                  </a:lnTo>
                  <a:lnTo>
                    <a:pt x="77" y="284"/>
                  </a:lnTo>
                  <a:lnTo>
                    <a:pt x="77" y="314"/>
                  </a:lnTo>
                  <a:lnTo>
                    <a:pt x="59" y="323"/>
                  </a:lnTo>
                  <a:lnTo>
                    <a:pt x="51" y="323"/>
                  </a:lnTo>
                  <a:lnTo>
                    <a:pt x="42" y="323"/>
                  </a:lnTo>
                  <a:lnTo>
                    <a:pt x="34" y="323"/>
                  </a:lnTo>
                  <a:lnTo>
                    <a:pt x="25" y="314"/>
                  </a:lnTo>
                  <a:lnTo>
                    <a:pt x="25" y="294"/>
                  </a:lnTo>
                  <a:lnTo>
                    <a:pt x="17" y="284"/>
                  </a:lnTo>
                  <a:lnTo>
                    <a:pt x="17" y="265"/>
                  </a:lnTo>
                  <a:lnTo>
                    <a:pt x="17" y="235"/>
                  </a:lnTo>
                  <a:lnTo>
                    <a:pt x="8" y="206"/>
                  </a:lnTo>
                  <a:lnTo>
                    <a:pt x="17" y="186"/>
                  </a:lnTo>
                  <a:lnTo>
                    <a:pt x="17" y="118"/>
                  </a:lnTo>
                  <a:lnTo>
                    <a:pt x="25" y="108"/>
                  </a:lnTo>
                  <a:lnTo>
                    <a:pt x="34" y="88"/>
                  </a:lnTo>
                  <a:lnTo>
                    <a:pt x="42" y="69"/>
                  </a:lnTo>
                  <a:lnTo>
                    <a:pt x="42" y="59"/>
                  </a:lnTo>
                  <a:lnTo>
                    <a:pt x="34" y="69"/>
                  </a:lnTo>
                  <a:lnTo>
                    <a:pt x="25" y="88"/>
                  </a:lnTo>
                  <a:lnTo>
                    <a:pt x="17" y="98"/>
                  </a:lnTo>
                  <a:lnTo>
                    <a:pt x="0" y="118"/>
                  </a:lnTo>
                  <a:lnTo>
                    <a:pt x="0" y="108"/>
                  </a:lnTo>
                  <a:lnTo>
                    <a:pt x="0" y="98"/>
                  </a:lnTo>
                  <a:lnTo>
                    <a:pt x="17" y="79"/>
                  </a:lnTo>
                  <a:lnTo>
                    <a:pt x="17" y="59"/>
                  </a:lnTo>
                  <a:lnTo>
                    <a:pt x="25" y="39"/>
                  </a:lnTo>
                  <a:lnTo>
                    <a:pt x="34" y="20"/>
                  </a:lnTo>
                  <a:lnTo>
                    <a:pt x="42" y="30"/>
                  </a:lnTo>
                  <a:lnTo>
                    <a:pt x="51" y="30"/>
                  </a:lnTo>
                  <a:lnTo>
                    <a:pt x="51" y="20"/>
                  </a:lnTo>
                  <a:lnTo>
                    <a:pt x="59" y="30"/>
                  </a:lnTo>
                  <a:lnTo>
                    <a:pt x="68" y="20"/>
                  </a:lnTo>
                  <a:lnTo>
                    <a:pt x="77" y="10"/>
                  </a:lnTo>
                  <a:lnTo>
                    <a:pt x="94" y="10"/>
                  </a:lnTo>
                  <a:lnTo>
                    <a:pt x="102" y="0"/>
                  </a:lnTo>
                  <a:lnTo>
                    <a:pt x="128" y="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" name="Freeform 89"/>
            <p:cNvSpPr/>
            <p:nvPr/>
          </p:nvSpPr>
          <p:spPr bwMode="auto">
            <a:xfrm>
              <a:off x="6225322" y="4430669"/>
              <a:ext cx="311564" cy="483458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94" y="10"/>
                </a:cxn>
                <a:cxn ang="0">
                  <a:pos x="102" y="20"/>
                </a:cxn>
                <a:cxn ang="0">
                  <a:pos x="119" y="29"/>
                </a:cxn>
                <a:cxn ang="0">
                  <a:pos x="136" y="29"/>
                </a:cxn>
                <a:cxn ang="0">
                  <a:pos x="136" y="39"/>
                </a:cxn>
                <a:cxn ang="0">
                  <a:pos x="136" y="49"/>
                </a:cxn>
                <a:cxn ang="0">
                  <a:pos x="136" y="59"/>
                </a:cxn>
                <a:cxn ang="0">
                  <a:pos x="145" y="69"/>
                </a:cxn>
                <a:cxn ang="0">
                  <a:pos x="145" y="98"/>
                </a:cxn>
                <a:cxn ang="0">
                  <a:pos x="136" y="108"/>
                </a:cxn>
                <a:cxn ang="0">
                  <a:pos x="136" y="118"/>
                </a:cxn>
                <a:cxn ang="0">
                  <a:pos x="128" y="127"/>
                </a:cxn>
                <a:cxn ang="0">
                  <a:pos x="119" y="147"/>
                </a:cxn>
                <a:cxn ang="0">
                  <a:pos x="128" y="157"/>
                </a:cxn>
                <a:cxn ang="0">
                  <a:pos x="136" y="147"/>
                </a:cxn>
                <a:cxn ang="0">
                  <a:pos x="154" y="127"/>
                </a:cxn>
                <a:cxn ang="0">
                  <a:pos x="162" y="118"/>
                </a:cxn>
                <a:cxn ang="0">
                  <a:pos x="179" y="118"/>
                </a:cxn>
                <a:cxn ang="0">
                  <a:pos x="188" y="147"/>
                </a:cxn>
                <a:cxn ang="0">
                  <a:pos x="188" y="157"/>
                </a:cxn>
                <a:cxn ang="0">
                  <a:pos x="188" y="176"/>
                </a:cxn>
                <a:cxn ang="0">
                  <a:pos x="196" y="186"/>
                </a:cxn>
                <a:cxn ang="0">
                  <a:pos x="196" y="215"/>
                </a:cxn>
                <a:cxn ang="0">
                  <a:pos x="179" y="225"/>
                </a:cxn>
                <a:cxn ang="0">
                  <a:pos x="179" y="235"/>
                </a:cxn>
                <a:cxn ang="0">
                  <a:pos x="171" y="245"/>
                </a:cxn>
                <a:cxn ang="0">
                  <a:pos x="171" y="264"/>
                </a:cxn>
                <a:cxn ang="0">
                  <a:pos x="162" y="274"/>
                </a:cxn>
                <a:cxn ang="0">
                  <a:pos x="154" y="294"/>
                </a:cxn>
                <a:cxn ang="0">
                  <a:pos x="94" y="294"/>
                </a:cxn>
                <a:cxn ang="0">
                  <a:pos x="9" y="304"/>
                </a:cxn>
                <a:cxn ang="0">
                  <a:pos x="9" y="274"/>
                </a:cxn>
                <a:cxn ang="0">
                  <a:pos x="17" y="245"/>
                </a:cxn>
                <a:cxn ang="0">
                  <a:pos x="26" y="225"/>
                </a:cxn>
                <a:cxn ang="0">
                  <a:pos x="17" y="206"/>
                </a:cxn>
                <a:cxn ang="0">
                  <a:pos x="9" y="176"/>
                </a:cxn>
                <a:cxn ang="0">
                  <a:pos x="0" y="166"/>
                </a:cxn>
                <a:cxn ang="0">
                  <a:pos x="0" y="137"/>
                </a:cxn>
                <a:cxn ang="0">
                  <a:pos x="9" y="118"/>
                </a:cxn>
                <a:cxn ang="0">
                  <a:pos x="9" y="88"/>
                </a:cxn>
                <a:cxn ang="0">
                  <a:pos x="17" y="69"/>
                </a:cxn>
                <a:cxn ang="0">
                  <a:pos x="26" y="69"/>
                </a:cxn>
                <a:cxn ang="0">
                  <a:pos x="34" y="59"/>
                </a:cxn>
                <a:cxn ang="0">
                  <a:pos x="34" y="69"/>
                </a:cxn>
                <a:cxn ang="0">
                  <a:pos x="43" y="69"/>
                </a:cxn>
                <a:cxn ang="0">
                  <a:pos x="51" y="69"/>
                </a:cxn>
                <a:cxn ang="0">
                  <a:pos x="51" y="49"/>
                </a:cxn>
                <a:cxn ang="0">
                  <a:pos x="60" y="29"/>
                </a:cxn>
                <a:cxn ang="0">
                  <a:pos x="51" y="29"/>
                </a:cxn>
                <a:cxn ang="0">
                  <a:pos x="60" y="10"/>
                </a:cxn>
                <a:cxn ang="0">
                  <a:pos x="77" y="0"/>
                </a:cxn>
              </a:cxnLst>
              <a:rect l="0" t="0" r="r" b="b"/>
              <a:pathLst>
                <a:path w="196" h="304">
                  <a:moveTo>
                    <a:pt x="77" y="0"/>
                  </a:moveTo>
                  <a:lnTo>
                    <a:pt x="94" y="10"/>
                  </a:lnTo>
                  <a:lnTo>
                    <a:pt x="102" y="20"/>
                  </a:lnTo>
                  <a:lnTo>
                    <a:pt x="119" y="29"/>
                  </a:lnTo>
                  <a:lnTo>
                    <a:pt x="136" y="29"/>
                  </a:lnTo>
                  <a:lnTo>
                    <a:pt x="136" y="39"/>
                  </a:lnTo>
                  <a:lnTo>
                    <a:pt x="136" y="49"/>
                  </a:lnTo>
                  <a:lnTo>
                    <a:pt x="136" y="59"/>
                  </a:lnTo>
                  <a:lnTo>
                    <a:pt x="145" y="69"/>
                  </a:lnTo>
                  <a:lnTo>
                    <a:pt x="145" y="98"/>
                  </a:lnTo>
                  <a:lnTo>
                    <a:pt x="136" y="108"/>
                  </a:lnTo>
                  <a:lnTo>
                    <a:pt x="136" y="118"/>
                  </a:lnTo>
                  <a:lnTo>
                    <a:pt x="128" y="127"/>
                  </a:lnTo>
                  <a:lnTo>
                    <a:pt x="119" y="147"/>
                  </a:lnTo>
                  <a:lnTo>
                    <a:pt x="128" y="157"/>
                  </a:lnTo>
                  <a:lnTo>
                    <a:pt x="136" y="147"/>
                  </a:lnTo>
                  <a:lnTo>
                    <a:pt x="154" y="127"/>
                  </a:lnTo>
                  <a:lnTo>
                    <a:pt x="162" y="118"/>
                  </a:lnTo>
                  <a:lnTo>
                    <a:pt x="179" y="118"/>
                  </a:lnTo>
                  <a:lnTo>
                    <a:pt x="188" y="147"/>
                  </a:lnTo>
                  <a:lnTo>
                    <a:pt x="188" y="157"/>
                  </a:lnTo>
                  <a:lnTo>
                    <a:pt x="188" y="176"/>
                  </a:lnTo>
                  <a:lnTo>
                    <a:pt x="196" y="186"/>
                  </a:lnTo>
                  <a:lnTo>
                    <a:pt x="196" y="215"/>
                  </a:lnTo>
                  <a:lnTo>
                    <a:pt x="179" y="225"/>
                  </a:lnTo>
                  <a:lnTo>
                    <a:pt x="179" y="235"/>
                  </a:lnTo>
                  <a:lnTo>
                    <a:pt x="171" y="245"/>
                  </a:lnTo>
                  <a:lnTo>
                    <a:pt x="171" y="264"/>
                  </a:lnTo>
                  <a:lnTo>
                    <a:pt x="162" y="274"/>
                  </a:lnTo>
                  <a:lnTo>
                    <a:pt x="154" y="294"/>
                  </a:lnTo>
                  <a:lnTo>
                    <a:pt x="94" y="294"/>
                  </a:lnTo>
                  <a:lnTo>
                    <a:pt x="9" y="304"/>
                  </a:lnTo>
                  <a:lnTo>
                    <a:pt x="9" y="274"/>
                  </a:lnTo>
                  <a:lnTo>
                    <a:pt x="17" y="245"/>
                  </a:lnTo>
                  <a:lnTo>
                    <a:pt x="26" y="225"/>
                  </a:lnTo>
                  <a:lnTo>
                    <a:pt x="17" y="206"/>
                  </a:lnTo>
                  <a:lnTo>
                    <a:pt x="9" y="176"/>
                  </a:lnTo>
                  <a:lnTo>
                    <a:pt x="0" y="166"/>
                  </a:lnTo>
                  <a:lnTo>
                    <a:pt x="0" y="137"/>
                  </a:lnTo>
                  <a:lnTo>
                    <a:pt x="9" y="118"/>
                  </a:lnTo>
                  <a:lnTo>
                    <a:pt x="9" y="88"/>
                  </a:lnTo>
                  <a:lnTo>
                    <a:pt x="17" y="69"/>
                  </a:lnTo>
                  <a:lnTo>
                    <a:pt x="26" y="69"/>
                  </a:lnTo>
                  <a:lnTo>
                    <a:pt x="34" y="59"/>
                  </a:lnTo>
                  <a:lnTo>
                    <a:pt x="34" y="69"/>
                  </a:lnTo>
                  <a:lnTo>
                    <a:pt x="43" y="69"/>
                  </a:lnTo>
                  <a:lnTo>
                    <a:pt x="51" y="69"/>
                  </a:lnTo>
                  <a:lnTo>
                    <a:pt x="51" y="49"/>
                  </a:lnTo>
                  <a:lnTo>
                    <a:pt x="60" y="29"/>
                  </a:lnTo>
                  <a:lnTo>
                    <a:pt x="51" y="29"/>
                  </a:lnTo>
                  <a:lnTo>
                    <a:pt x="60" y="1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" name="Freeform 90"/>
            <p:cNvSpPr/>
            <p:nvPr/>
          </p:nvSpPr>
          <p:spPr bwMode="auto">
            <a:xfrm>
              <a:off x="6373478" y="4835503"/>
              <a:ext cx="337709" cy="418217"/>
            </a:xfrm>
            <a:custGeom>
              <a:avLst/>
              <a:gdLst/>
              <a:ahLst/>
              <a:cxnLst>
                <a:cxn ang="0">
                  <a:pos x="68" y="39"/>
                </a:cxn>
                <a:cxn ang="0">
                  <a:pos x="94" y="39"/>
                </a:cxn>
                <a:cxn ang="0">
                  <a:pos x="102" y="49"/>
                </a:cxn>
                <a:cxn ang="0">
                  <a:pos x="119" y="58"/>
                </a:cxn>
                <a:cxn ang="0">
                  <a:pos x="128" y="49"/>
                </a:cxn>
                <a:cxn ang="0">
                  <a:pos x="153" y="39"/>
                </a:cxn>
                <a:cxn ang="0">
                  <a:pos x="162" y="29"/>
                </a:cxn>
                <a:cxn ang="0">
                  <a:pos x="179" y="9"/>
                </a:cxn>
                <a:cxn ang="0">
                  <a:pos x="205" y="0"/>
                </a:cxn>
                <a:cxn ang="0">
                  <a:pos x="213" y="88"/>
                </a:cxn>
                <a:cxn ang="0">
                  <a:pos x="213" y="107"/>
                </a:cxn>
                <a:cxn ang="0">
                  <a:pos x="205" y="117"/>
                </a:cxn>
                <a:cxn ang="0">
                  <a:pos x="213" y="127"/>
                </a:cxn>
                <a:cxn ang="0">
                  <a:pos x="213" y="146"/>
                </a:cxn>
                <a:cxn ang="0">
                  <a:pos x="213" y="156"/>
                </a:cxn>
                <a:cxn ang="0">
                  <a:pos x="213" y="166"/>
                </a:cxn>
                <a:cxn ang="0">
                  <a:pos x="205" y="176"/>
                </a:cxn>
                <a:cxn ang="0">
                  <a:pos x="187" y="195"/>
                </a:cxn>
                <a:cxn ang="0">
                  <a:pos x="179" y="195"/>
                </a:cxn>
                <a:cxn ang="0">
                  <a:pos x="170" y="205"/>
                </a:cxn>
                <a:cxn ang="0">
                  <a:pos x="170" y="225"/>
                </a:cxn>
                <a:cxn ang="0">
                  <a:pos x="162" y="235"/>
                </a:cxn>
                <a:cxn ang="0">
                  <a:pos x="153" y="225"/>
                </a:cxn>
                <a:cxn ang="0">
                  <a:pos x="153" y="244"/>
                </a:cxn>
                <a:cxn ang="0">
                  <a:pos x="153" y="254"/>
                </a:cxn>
                <a:cxn ang="0">
                  <a:pos x="145" y="264"/>
                </a:cxn>
                <a:cxn ang="0">
                  <a:pos x="136" y="264"/>
                </a:cxn>
                <a:cxn ang="0">
                  <a:pos x="128" y="264"/>
                </a:cxn>
                <a:cxn ang="0">
                  <a:pos x="111" y="254"/>
                </a:cxn>
                <a:cxn ang="0">
                  <a:pos x="102" y="254"/>
                </a:cxn>
                <a:cxn ang="0">
                  <a:pos x="94" y="254"/>
                </a:cxn>
                <a:cxn ang="0">
                  <a:pos x="85" y="254"/>
                </a:cxn>
                <a:cxn ang="0">
                  <a:pos x="77" y="264"/>
                </a:cxn>
                <a:cxn ang="0">
                  <a:pos x="68" y="254"/>
                </a:cxn>
                <a:cxn ang="0">
                  <a:pos x="51" y="254"/>
                </a:cxn>
                <a:cxn ang="0">
                  <a:pos x="42" y="235"/>
                </a:cxn>
                <a:cxn ang="0">
                  <a:pos x="17" y="235"/>
                </a:cxn>
                <a:cxn ang="0">
                  <a:pos x="0" y="39"/>
                </a:cxn>
                <a:cxn ang="0">
                  <a:pos x="60" y="39"/>
                </a:cxn>
                <a:cxn ang="0">
                  <a:pos x="68" y="39"/>
                </a:cxn>
              </a:cxnLst>
              <a:rect l="0" t="0" r="r" b="b"/>
              <a:pathLst>
                <a:path w="213" h="264">
                  <a:moveTo>
                    <a:pt x="68" y="39"/>
                  </a:moveTo>
                  <a:lnTo>
                    <a:pt x="94" y="39"/>
                  </a:lnTo>
                  <a:lnTo>
                    <a:pt x="102" y="49"/>
                  </a:lnTo>
                  <a:lnTo>
                    <a:pt x="119" y="58"/>
                  </a:lnTo>
                  <a:lnTo>
                    <a:pt x="128" y="49"/>
                  </a:lnTo>
                  <a:lnTo>
                    <a:pt x="153" y="39"/>
                  </a:lnTo>
                  <a:lnTo>
                    <a:pt x="162" y="29"/>
                  </a:lnTo>
                  <a:lnTo>
                    <a:pt x="179" y="9"/>
                  </a:lnTo>
                  <a:lnTo>
                    <a:pt x="205" y="0"/>
                  </a:lnTo>
                  <a:lnTo>
                    <a:pt x="213" y="88"/>
                  </a:lnTo>
                  <a:lnTo>
                    <a:pt x="213" y="107"/>
                  </a:lnTo>
                  <a:lnTo>
                    <a:pt x="205" y="117"/>
                  </a:lnTo>
                  <a:lnTo>
                    <a:pt x="213" y="127"/>
                  </a:lnTo>
                  <a:lnTo>
                    <a:pt x="213" y="146"/>
                  </a:lnTo>
                  <a:lnTo>
                    <a:pt x="213" y="156"/>
                  </a:lnTo>
                  <a:lnTo>
                    <a:pt x="213" y="166"/>
                  </a:lnTo>
                  <a:lnTo>
                    <a:pt x="205" y="176"/>
                  </a:lnTo>
                  <a:lnTo>
                    <a:pt x="187" y="195"/>
                  </a:lnTo>
                  <a:lnTo>
                    <a:pt x="179" y="195"/>
                  </a:lnTo>
                  <a:lnTo>
                    <a:pt x="170" y="205"/>
                  </a:lnTo>
                  <a:lnTo>
                    <a:pt x="170" y="225"/>
                  </a:lnTo>
                  <a:lnTo>
                    <a:pt x="162" y="235"/>
                  </a:lnTo>
                  <a:lnTo>
                    <a:pt x="153" y="225"/>
                  </a:lnTo>
                  <a:lnTo>
                    <a:pt x="153" y="244"/>
                  </a:lnTo>
                  <a:lnTo>
                    <a:pt x="153" y="254"/>
                  </a:lnTo>
                  <a:lnTo>
                    <a:pt x="145" y="264"/>
                  </a:lnTo>
                  <a:lnTo>
                    <a:pt x="136" y="264"/>
                  </a:lnTo>
                  <a:lnTo>
                    <a:pt x="128" y="264"/>
                  </a:lnTo>
                  <a:lnTo>
                    <a:pt x="111" y="254"/>
                  </a:lnTo>
                  <a:lnTo>
                    <a:pt x="102" y="254"/>
                  </a:lnTo>
                  <a:lnTo>
                    <a:pt x="94" y="254"/>
                  </a:lnTo>
                  <a:lnTo>
                    <a:pt x="85" y="254"/>
                  </a:lnTo>
                  <a:lnTo>
                    <a:pt x="77" y="264"/>
                  </a:lnTo>
                  <a:lnTo>
                    <a:pt x="68" y="254"/>
                  </a:lnTo>
                  <a:lnTo>
                    <a:pt x="51" y="254"/>
                  </a:lnTo>
                  <a:lnTo>
                    <a:pt x="42" y="235"/>
                  </a:lnTo>
                  <a:lnTo>
                    <a:pt x="17" y="235"/>
                  </a:lnTo>
                  <a:lnTo>
                    <a:pt x="0" y="39"/>
                  </a:lnTo>
                  <a:lnTo>
                    <a:pt x="60" y="39"/>
                  </a:lnTo>
                  <a:lnTo>
                    <a:pt x="68" y="3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" name="Freeform 91"/>
            <p:cNvSpPr/>
            <p:nvPr/>
          </p:nvSpPr>
          <p:spPr bwMode="auto">
            <a:xfrm>
              <a:off x="6373478" y="5673609"/>
              <a:ext cx="446648" cy="511898"/>
            </a:xfrm>
            <a:custGeom>
              <a:avLst/>
              <a:gdLst/>
              <a:ahLst/>
              <a:cxnLst>
                <a:cxn ang="0">
                  <a:pos x="60" y="10"/>
                </a:cxn>
                <a:cxn ang="0">
                  <a:pos x="136" y="0"/>
                </a:cxn>
                <a:cxn ang="0">
                  <a:pos x="128" y="10"/>
                </a:cxn>
                <a:cxn ang="0">
                  <a:pos x="128" y="20"/>
                </a:cxn>
                <a:cxn ang="0">
                  <a:pos x="136" y="30"/>
                </a:cxn>
                <a:cxn ang="0">
                  <a:pos x="153" y="30"/>
                </a:cxn>
                <a:cxn ang="0">
                  <a:pos x="162" y="49"/>
                </a:cxn>
                <a:cxn ang="0">
                  <a:pos x="170" y="59"/>
                </a:cxn>
                <a:cxn ang="0">
                  <a:pos x="179" y="69"/>
                </a:cxn>
                <a:cxn ang="0">
                  <a:pos x="196" y="88"/>
                </a:cxn>
                <a:cxn ang="0">
                  <a:pos x="213" y="98"/>
                </a:cxn>
                <a:cxn ang="0">
                  <a:pos x="213" y="108"/>
                </a:cxn>
                <a:cxn ang="0">
                  <a:pos x="222" y="118"/>
                </a:cxn>
                <a:cxn ang="0">
                  <a:pos x="239" y="128"/>
                </a:cxn>
                <a:cxn ang="0">
                  <a:pos x="247" y="147"/>
                </a:cxn>
                <a:cxn ang="0">
                  <a:pos x="247" y="157"/>
                </a:cxn>
                <a:cxn ang="0">
                  <a:pos x="256" y="167"/>
                </a:cxn>
                <a:cxn ang="0">
                  <a:pos x="264" y="186"/>
                </a:cxn>
                <a:cxn ang="0">
                  <a:pos x="281" y="196"/>
                </a:cxn>
                <a:cxn ang="0">
                  <a:pos x="281" y="196"/>
                </a:cxn>
                <a:cxn ang="0">
                  <a:pos x="264" y="225"/>
                </a:cxn>
                <a:cxn ang="0">
                  <a:pos x="264" y="245"/>
                </a:cxn>
                <a:cxn ang="0">
                  <a:pos x="256" y="255"/>
                </a:cxn>
                <a:cxn ang="0">
                  <a:pos x="256" y="294"/>
                </a:cxn>
                <a:cxn ang="0">
                  <a:pos x="247" y="294"/>
                </a:cxn>
                <a:cxn ang="0">
                  <a:pos x="239" y="294"/>
                </a:cxn>
                <a:cxn ang="0">
                  <a:pos x="239" y="284"/>
                </a:cxn>
                <a:cxn ang="0">
                  <a:pos x="230" y="294"/>
                </a:cxn>
                <a:cxn ang="0">
                  <a:pos x="230" y="314"/>
                </a:cxn>
                <a:cxn ang="0">
                  <a:pos x="230" y="323"/>
                </a:cxn>
                <a:cxn ang="0">
                  <a:pos x="222" y="314"/>
                </a:cxn>
                <a:cxn ang="0">
                  <a:pos x="222" y="304"/>
                </a:cxn>
                <a:cxn ang="0">
                  <a:pos x="68" y="314"/>
                </a:cxn>
                <a:cxn ang="0">
                  <a:pos x="60" y="294"/>
                </a:cxn>
                <a:cxn ang="0">
                  <a:pos x="60" y="284"/>
                </a:cxn>
                <a:cxn ang="0">
                  <a:pos x="51" y="255"/>
                </a:cxn>
                <a:cxn ang="0">
                  <a:pos x="51" y="235"/>
                </a:cxn>
                <a:cxn ang="0">
                  <a:pos x="51" y="216"/>
                </a:cxn>
                <a:cxn ang="0">
                  <a:pos x="60" y="206"/>
                </a:cxn>
                <a:cxn ang="0">
                  <a:pos x="51" y="186"/>
                </a:cxn>
                <a:cxn ang="0">
                  <a:pos x="42" y="186"/>
                </a:cxn>
                <a:cxn ang="0">
                  <a:pos x="42" y="177"/>
                </a:cxn>
                <a:cxn ang="0">
                  <a:pos x="34" y="157"/>
                </a:cxn>
                <a:cxn ang="0">
                  <a:pos x="17" y="79"/>
                </a:cxn>
                <a:cxn ang="0">
                  <a:pos x="0" y="10"/>
                </a:cxn>
                <a:cxn ang="0">
                  <a:pos x="60" y="10"/>
                </a:cxn>
              </a:cxnLst>
              <a:rect l="0" t="0" r="r" b="b"/>
              <a:pathLst>
                <a:path w="281" h="323">
                  <a:moveTo>
                    <a:pt x="60" y="10"/>
                  </a:moveTo>
                  <a:lnTo>
                    <a:pt x="136" y="0"/>
                  </a:lnTo>
                  <a:lnTo>
                    <a:pt x="128" y="10"/>
                  </a:lnTo>
                  <a:lnTo>
                    <a:pt x="128" y="20"/>
                  </a:lnTo>
                  <a:lnTo>
                    <a:pt x="136" y="30"/>
                  </a:lnTo>
                  <a:lnTo>
                    <a:pt x="153" y="30"/>
                  </a:lnTo>
                  <a:lnTo>
                    <a:pt x="162" y="49"/>
                  </a:lnTo>
                  <a:lnTo>
                    <a:pt x="170" y="59"/>
                  </a:lnTo>
                  <a:lnTo>
                    <a:pt x="179" y="69"/>
                  </a:lnTo>
                  <a:lnTo>
                    <a:pt x="196" y="88"/>
                  </a:lnTo>
                  <a:lnTo>
                    <a:pt x="213" y="98"/>
                  </a:lnTo>
                  <a:lnTo>
                    <a:pt x="213" y="108"/>
                  </a:lnTo>
                  <a:lnTo>
                    <a:pt x="222" y="118"/>
                  </a:lnTo>
                  <a:lnTo>
                    <a:pt x="239" y="128"/>
                  </a:lnTo>
                  <a:lnTo>
                    <a:pt x="247" y="147"/>
                  </a:lnTo>
                  <a:lnTo>
                    <a:pt x="247" y="157"/>
                  </a:lnTo>
                  <a:lnTo>
                    <a:pt x="256" y="167"/>
                  </a:lnTo>
                  <a:lnTo>
                    <a:pt x="264" y="186"/>
                  </a:lnTo>
                  <a:lnTo>
                    <a:pt x="281" y="196"/>
                  </a:lnTo>
                  <a:lnTo>
                    <a:pt x="281" y="196"/>
                  </a:lnTo>
                  <a:lnTo>
                    <a:pt x="264" y="225"/>
                  </a:lnTo>
                  <a:lnTo>
                    <a:pt x="264" y="245"/>
                  </a:lnTo>
                  <a:lnTo>
                    <a:pt x="256" y="255"/>
                  </a:lnTo>
                  <a:lnTo>
                    <a:pt x="256" y="294"/>
                  </a:lnTo>
                  <a:lnTo>
                    <a:pt x="247" y="294"/>
                  </a:lnTo>
                  <a:lnTo>
                    <a:pt x="239" y="294"/>
                  </a:lnTo>
                  <a:lnTo>
                    <a:pt x="239" y="284"/>
                  </a:lnTo>
                  <a:lnTo>
                    <a:pt x="230" y="294"/>
                  </a:lnTo>
                  <a:lnTo>
                    <a:pt x="230" y="314"/>
                  </a:lnTo>
                  <a:lnTo>
                    <a:pt x="230" y="323"/>
                  </a:lnTo>
                  <a:lnTo>
                    <a:pt x="222" y="314"/>
                  </a:lnTo>
                  <a:lnTo>
                    <a:pt x="222" y="304"/>
                  </a:lnTo>
                  <a:lnTo>
                    <a:pt x="68" y="314"/>
                  </a:lnTo>
                  <a:lnTo>
                    <a:pt x="60" y="294"/>
                  </a:lnTo>
                  <a:lnTo>
                    <a:pt x="60" y="284"/>
                  </a:lnTo>
                  <a:lnTo>
                    <a:pt x="51" y="255"/>
                  </a:lnTo>
                  <a:lnTo>
                    <a:pt x="51" y="235"/>
                  </a:lnTo>
                  <a:lnTo>
                    <a:pt x="51" y="216"/>
                  </a:lnTo>
                  <a:lnTo>
                    <a:pt x="60" y="206"/>
                  </a:lnTo>
                  <a:lnTo>
                    <a:pt x="51" y="186"/>
                  </a:lnTo>
                  <a:lnTo>
                    <a:pt x="42" y="186"/>
                  </a:lnTo>
                  <a:lnTo>
                    <a:pt x="42" y="177"/>
                  </a:lnTo>
                  <a:lnTo>
                    <a:pt x="34" y="157"/>
                  </a:lnTo>
                  <a:lnTo>
                    <a:pt x="17" y="79"/>
                  </a:lnTo>
                  <a:lnTo>
                    <a:pt x="0" y="10"/>
                  </a:lnTo>
                  <a:lnTo>
                    <a:pt x="60" y="1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" name="Freeform 92"/>
            <p:cNvSpPr/>
            <p:nvPr/>
          </p:nvSpPr>
          <p:spPr bwMode="auto">
            <a:xfrm>
              <a:off x="6238395" y="6123611"/>
              <a:ext cx="745138" cy="639036"/>
            </a:xfrm>
            <a:custGeom>
              <a:avLst/>
              <a:gdLst/>
              <a:ahLst/>
              <a:cxnLst>
                <a:cxn ang="0">
                  <a:pos x="349" y="30"/>
                </a:cxn>
                <a:cxn ang="0">
                  <a:pos x="358" y="49"/>
                </a:cxn>
                <a:cxn ang="0">
                  <a:pos x="375" y="98"/>
                </a:cxn>
                <a:cxn ang="0">
                  <a:pos x="400" y="128"/>
                </a:cxn>
                <a:cxn ang="0">
                  <a:pos x="418" y="167"/>
                </a:cxn>
                <a:cxn ang="0">
                  <a:pos x="418" y="186"/>
                </a:cxn>
                <a:cxn ang="0">
                  <a:pos x="443" y="225"/>
                </a:cxn>
                <a:cxn ang="0">
                  <a:pos x="460" y="274"/>
                </a:cxn>
                <a:cxn ang="0">
                  <a:pos x="469" y="343"/>
                </a:cxn>
                <a:cxn ang="0">
                  <a:pos x="460" y="372"/>
                </a:cxn>
                <a:cxn ang="0">
                  <a:pos x="443" y="392"/>
                </a:cxn>
                <a:cxn ang="0">
                  <a:pos x="418" y="402"/>
                </a:cxn>
                <a:cxn ang="0">
                  <a:pos x="409" y="392"/>
                </a:cxn>
                <a:cxn ang="0">
                  <a:pos x="400" y="382"/>
                </a:cxn>
                <a:cxn ang="0">
                  <a:pos x="375" y="353"/>
                </a:cxn>
                <a:cxn ang="0">
                  <a:pos x="349" y="314"/>
                </a:cxn>
                <a:cxn ang="0">
                  <a:pos x="332" y="294"/>
                </a:cxn>
                <a:cxn ang="0">
                  <a:pos x="315" y="265"/>
                </a:cxn>
                <a:cxn ang="0">
                  <a:pos x="307" y="245"/>
                </a:cxn>
                <a:cxn ang="0">
                  <a:pos x="315" y="235"/>
                </a:cxn>
                <a:cxn ang="0">
                  <a:pos x="324" y="216"/>
                </a:cxn>
                <a:cxn ang="0">
                  <a:pos x="307" y="225"/>
                </a:cxn>
                <a:cxn ang="0">
                  <a:pos x="307" y="216"/>
                </a:cxn>
                <a:cxn ang="0">
                  <a:pos x="298" y="225"/>
                </a:cxn>
                <a:cxn ang="0">
                  <a:pos x="298" y="235"/>
                </a:cxn>
                <a:cxn ang="0">
                  <a:pos x="290" y="225"/>
                </a:cxn>
                <a:cxn ang="0">
                  <a:pos x="298" y="176"/>
                </a:cxn>
                <a:cxn ang="0">
                  <a:pos x="281" y="128"/>
                </a:cxn>
                <a:cxn ang="0">
                  <a:pos x="247" y="108"/>
                </a:cxn>
                <a:cxn ang="0">
                  <a:pos x="213" y="79"/>
                </a:cxn>
                <a:cxn ang="0">
                  <a:pos x="187" y="88"/>
                </a:cxn>
                <a:cxn ang="0">
                  <a:pos x="162" y="98"/>
                </a:cxn>
                <a:cxn ang="0">
                  <a:pos x="136" y="108"/>
                </a:cxn>
                <a:cxn ang="0">
                  <a:pos x="136" y="98"/>
                </a:cxn>
                <a:cxn ang="0">
                  <a:pos x="102" y="79"/>
                </a:cxn>
                <a:cxn ang="0">
                  <a:pos x="68" y="69"/>
                </a:cxn>
                <a:cxn ang="0">
                  <a:pos x="42" y="69"/>
                </a:cxn>
                <a:cxn ang="0">
                  <a:pos x="34" y="69"/>
                </a:cxn>
                <a:cxn ang="0">
                  <a:pos x="34" y="59"/>
                </a:cxn>
                <a:cxn ang="0">
                  <a:pos x="17" y="79"/>
                </a:cxn>
                <a:cxn ang="0">
                  <a:pos x="17" y="49"/>
                </a:cxn>
                <a:cxn ang="0">
                  <a:pos x="0" y="30"/>
                </a:cxn>
                <a:cxn ang="0">
                  <a:pos x="145" y="10"/>
                </a:cxn>
                <a:cxn ang="0">
                  <a:pos x="307" y="20"/>
                </a:cxn>
                <a:cxn ang="0">
                  <a:pos x="315" y="39"/>
                </a:cxn>
                <a:cxn ang="0">
                  <a:pos x="315" y="10"/>
                </a:cxn>
                <a:cxn ang="0">
                  <a:pos x="324" y="10"/>
                </a:cxn>
                <a:cxn ang="0">
                  <a:pos x="341" y="10"/>
                </a:cxn>
              </a:cxnLst>
              <a:rect l="0" t="0" r="r" b="b"/>
              <a:pathLst>
                <a:path w="469" h="402">
                  <a:moveTo>
                    <a:pt x="341" y="10"/>
                  </a:moveTo>
                  <a:lnTo>
                    <a:pt x="349" y="30"/>
                  </a:lnTo>
                  <a:lnTo>
                    <a:pt x="358" y="39"/>
                  </a:lnTo>
                  <a:lnTo>
                    <a:pt x="358" y="49"/>
                  </a:lnTo>
                  <a:lnTo>
                    <a:pt x="366" y="79"/>
                  </a:lnTo>
                  <a:lnTo>
                    <a:pt x="375" y="98"/>
                  </a:lnTo>
                  <a:lnTo>
                    <a:pt x="383" y="128"/>
                  </a:lnTo>
                  <a:lnTo>
                    <a:pt x="400" y="128"/>
                  </a:lnTo>
                  <a:lnTo>
                    <a:pt x="418" y="157"/>
                  </a:lnTo>
                  <a:lnTo>
                    <a:pt x="418" y="167"/>
                  </a:lnTo>
                  <a:lnTo>
                    <a:pt x="418" y="167"/>
                  </a:lnTo>
                  <a:lnTo>
                    <a:pt x="418" y="186"/>
                  </a:lnTo>
                  <a:lnTo>
                    <a:pt x="426" y="206"/>
                  </a:lnTo>
                  <a:lnTo>
                    <a:pt x="443" y="225"/>
                  </a:lnTo>
                  <a:lnTo>
                    <a:pt x="452" y="245"/>
                  </a:lnTo>
                  <a:lnTo>
                    <a:pt x="460" y="274"/>
                  </a:lnTo>
                  <a:lnTo>
                    <a:pt x="460" y="323"/>
                  </a:lnTo>
                  <a:lnTo>
                    <a:pt x="469" y="343"/>
                  </a:lnTo>
                  <a:lnTo>
                    <a:pt x="460" y="363"/>
                  </a:lnTo>
                  <a:lnTo>
                    <a:pt x="460" y="372"/>
                  </a:lnTo>
                  <a:lnTo>
                    <a:pt x="460" y="382"/>
                  </a:lnTo>
                  <a:lnTo>
                    <a:pt x="443" y="392"/>
                  </a:lnTo>
                  <a:lnTo>
                    <a:pt x="435" y="402"/>
                  </a:lnTo>
                  <a:lnTo>
                    <a:pt x="418" y="402"/>
                  </a:lnTo>
                  <a:lnTo>
                    <a:pt x="409" y="402"/>
                  </a:lnTo>
                  <a:lnTo>
                    <a:pt x="409" y="392"/>
                  </a:lnTo>
                  <a:lnTo>
                    <a:pt x="418" y="392"/>
                  </a:lnTo>
                  <a:lnTo>
                    <a:pt x="400" y="382"/>
                  </a:lnTo>
                  <a:lnTo>
                    <a:pt x="392" y="363"/>
                  </a:lnTo>
                  <a:lnTo>
                    <a:pt x="375" y="353"/>
                  </a:lnTo>
                  <a:lnTo>
                    <a:pt x="366" y="323"/>
                  </a:lnTo>
                  <a:lnTo>
                    <a:pt x="349" y="314"/>
                  </a:lnTo>
                  <a:lnTo>
                    <a:pt x="341" y="294"/>
                  </a:lnTo>
                  <a:lnTo>
                    <a:pt x="332" y="294"/>
                  </a:lnTo>
                  <a:lnTo>
                    <a:pt x="324" y="284"/>
                  </a:lnTo>
                  <a:lnTo>
                    <a:pt x="315" y="265"/>
                  </a:lnTo>
                  <a:lnTo>
                    <a:pt x="307" y="255"/>
                  </a:lnTo>
                  <a:lnTo>
                    <a:pt x="307" y="245"/>
                  </a:lnTo>
                  <a:lnTo>
                    <a:pt x="307" y="235"/>
                  </a:lnTo>
                  <a:lnTo>
                    <a:pt x="315" y="235"/>
                  </a:lnTo>
                  <a:lnTo>
                    <a:pt x="324" y="225"/>
                  </a:lnTo>
                  <a:lnTo>
                    <a:pt x="324" y="216"/>
                  </a:lnTo>
                  <a:lnTo>
                    <a:pt x="315" y="225"/>
                  </a:lnTo>
                  <a:lnTo>
                    <a:pt x="307" y="225"/>
                  </a:lnTo>
                  <a:lnTo>
                    <a:pt x="307" y="216"/>
                  </a:lnTo>
                  <a:lnTo>
                    <a:pt x="307" y="216"/>
                  </a:lnTo>
                  <a:lnTo>
                    <a:pt x="298" y="216"/>
                  </a:lnTo>
                  <a:lnTo>
                    <a:pt x="298" y="225"/>
                  </a:lnTo>
                  <a:lnTo>
                    <a:pt x="298" y="235"/>
                  </a:lnTo>
                  <a:lnTo>
                    <a:pt x="298" y="235"/>
                  </a:lnTo>
                  <a:lnTo>
                    <a:pt x="290" y="235"/>
                  </a:lnTo>
                  <a:lnTo>
                    <a:pt x="290" y="225"/>
                  </a:lnTo>
                  <a:lnTo>
                    <a:pt x="290" y="206"/>
                  </a:lnTo>
                  <a:lnTo>
                    <a:pt x="298" y="176"/>
                  </a:lnTo>
                  <a:lnTo>
                    <a:pt x="290" y="157"/>
                  </a:lnTo>
                  <a:lnTo>
                    <a:pt x="281" y="128"/>
                  </a:lnTo>
                  <a:lnTo>
                    <a:pt x="272" y="128"/>
                  </a:lnTo>
                  <a:lnTo>
                    <a:pt x="247" y="108"/>
                  </a:lnTo>
                  <a:lnTo>
                    <a:pt x="230" y="88"/>
                  </a:lnTo>
                  <a:lnTo>
                    <a:pt x="213" y="79"/>
                  </a:lnTo>
                  <a:lnTo>
                    <a:pt x="196" y="79"/>
                  </a:lnTo>
                  <a:lnTo>
                    <a:pt x="187" y="88"/>
                  </a:lnTo>
                  <a:lnTo>
                    <a:pt x="179" y="88"/>
                  </a:lnTo>
                  <a:lnTo>
                    <a:pt x="162" y="98"/>
                  </a:lnTo>
                  <a:lnTo>
                    <a:pt x="145" y="108"/>
                  </a:lnTo>
                  <a:lnTo>
                    <a:pt x="136" y="108"/>
                  </a:lnTo>
                  <a:lnTo>
                    <a:pt x="136" y="98"/>
                  </a:lnTo>
                  <a:lnTo>
                    <a:pt x="136" y="98"/>
                  </a:lnTo>
                  <a:lnTo>
                    <a:pt x="119" y="79"/>
                  </a:lnTo>
                  <a:lnTo>
                    <a:pt x="102" y="79"/>
                  </a:lnTo>
                  <a:lnTo>
                    <a:pt x="93" y="69"/>
                  </a:lnTo>
                  <a:lnTo>
                    <a:pt x="68" y="69"/>
                  </a:lnTo>
                  <a:lnTo>
                    <a:pt x="68" y="59"/>
                  </a:lnTo>
                  <a:lnTo>
                    <a:pt x="42" y="69"/>
                  </a:lnTo>
                  <a:lnTo>
                    <a:pt x="34" y="69"/>
                  </a:lnTo>
                  <a:lnTo>
                    <a:pt x="34" y="69"/>
                  </a:lnTo>
                  <a:lnTo>
                    <a:pt x="42" y="59"/>
                  </a:lnTo>
                  <a:lnTo>
                    <a:pt x="34" y="59"/>
                  </a:lnTo>
                  <a:lnTo>
                    <a:pt x="34" y="69"/>
                  </a:lnTo>
                  <a:lnTo>
                    <a:pt x="17" y="79"/>
                  </a:lnTo>
                  <a:lnTo>
                    <a:pt x="17" y="79"/>
                  </a:lnTo>
                  <a:lnTo>
                    <a:pt x="17" y="49"/>
                  </a:lnTo>
                  <a:lnTo>
                    <a:pt x="8" y="49"/>
                  </a:lnTo>
                  <a:lnTo>
                    <a:pt x="0" y="30"/>
                  </a:lnTo>
                  <a:lnTo>
                    <a:pt x="8" y="20"/>
                  </a:lnTo>
                  <a:lnTo>
                    <a:pt x="145" y="10"/>
                  </a:lnTo>
                  <a:lnTo>
                    <a:pt x="153" y="30"/>
                  </a:lnTo>
                  <a:lnTo>
                    <a:pt x="307" y="20"/>
                  </a:lnTo>
                  <a:lnTo>
                    <a:pt x="307" y="30"/>
                  </a:lnTo>
                  <a:lnTo>
                    <a:pt x="315" y="39"/>
                  </a:lnTo>
                  <a:lnTo>
                    <a:pt x="315" y="30"/>
                  </a:lnTo>
                  <a:lnTo>
                    <a:pt x="315" y="10"/>
                  </a:lnTo>
                  <a:lnTo>
                    <a:pt x="324" y="0"/>
                  </a:lnTo>
                  <a:lnTo>
                    <a:pt x="324" y="10"/>
                  </a:lnTo>
                  <a:lnTo>
                    <a:pt x="332" y="10"/>
                  </a:lnTo>
                  <a:lnTo>
                    <a:pt x="341" y="1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" name="Freeform 93"/>
            <p:cNvSpPr/>
            <p:nvPr/>
          </p:nvSpPr>
          <p:spPr bwMode="auto">
            <a:xfrm>
              <a:off x="6578282" y="5628442"/>
              <a:ext cx="405250" cy="356320"/>
            </a:xfrm>
            <a:custGeom>
              <a:avLst/>
              <a:gdLst/>
              <a:ahLst/>
              <a:cxnLst>
                <a:cxn ang="0">
                  <a:pos x="8" y="29"/>
                </a:cxn>
                <a:cxn ang="0">
                  <a:pos x="25" y="10"/>
                </a:cxn>
                <a:cxn ang="0">
                  <a:pos x="42" y="0"/>
                </a:cxn>
                <a:cxn ang="0">
                  <a:pos x="51" y="0"/>
                </a:cxn>
                <a:cxn ang="0">
                  <a:pos x="111" y="0"/>
                </a:cxn>
                <a:cxn ang="0">
                  <a:pos x="119" y="10"/>
                </a:cxn>
                <a:cxn ang="0">
                  <a:pos x="128" y="10"/>
                </a:cxn>
                <a:cxn ang="0">
                  <a:pos x="128" y="20"/>
                </a:cxn>
                <a:cxn ang="0">
                  <a:pos x="187" y="20"/>
                </a:cxn>
                <a:cxn ang="0">
                  <a:pos x="213" y="29"/>
                </a:cxn>
                <a:cxn ang="0">
                  <a:pos x="256" y="68"/>
                </a:cxn>
                <a:cxn ang="0">
                  <a:pos x="239" y="88"/>
                </a:cxn>
                <a:cxn ang="0">
                  <a:pos x="230" y="98"/>
                </a:cxn>
                <a:cxn ang="0">
                  <a:pos x="230" y="127"/>
                </a:cxn>
                <a:cxn ang="0">
                  <a:pos x="222" y="137"/>
                </a:cxn>
                <a:cxn ang="0">
                  <a:pos x="213" y="147"/>
                </a:cxn>
                <a:cxn ang="0">
                  <a:pos x="196" y="166"/>
                </a:cxn>
                <a:cxn ang="0">
                  <a:pos x="179" y="186"/>
                </a:cxn>
                <a:cxn ang="0">
                  <a:pos x="170" y="186"/>
                </a:cxn>
                <a:cxn ang="0">
                  <a:pos x="162" y="196"/>
                </a:cxn>
                <a:cxn ang="0">
                  <a:pos x="153" y="196"/>
                </a:cxn>
                <a:cxn ang="0">
                  <a:pos x="153" y="215"/>
                </a:cxn>
                <a:cxn ang="0">
                  <a:pos x="153" y="225"/>
                </a:cxn>
                <a:cxn ang="0">
                  <a:pos x="136" y="215"/>
                </a:cxn>
                <a:cxn ang="0">
                  <a:pos x="128" y="196"/>
                </a:cxn>
                <a:cxn ang="0">
                  <a:pos x="119" y="186"/>
                </a:cxn>
                <a:cxn ang="0">
                  <a:pos x="119" y="176"/>
                </a:cxn>
                <a:cxn ang="0">
                  <a:pos x="111" y="157"/>
                </a:cxn>
                <a:cxn ang="0">
                  <a:pos x="94" y="147"/>
                </a:cxn>
                <a:cxn ang="0">
                  <a:pos x="85" y="137"/>
                </a:cxn>
                <a:cxn ang="0">
                  <a:pos x="85" y="127"/>
                </a:cxn>
                <a:cxn ang="0">
                  <a:pos x="68" y="117"/>
                </a:cxn>
                <a:cxn ang="0">
                  <a:pos x="51" y="98"/>
                </a:cxn>
                <a:cxn ang="0">
                  <a:pos x="42" y="88"/>
                </a:cxn>
                <a:cxn ang="0">
                  <a:pos x="34" y="78"/>
                </a:cxn>
                <a:cxn ang="0">
                  <a:pos x="25" y="59"/>
                </a:cxn>
                <a:cxn ang="0">
                  <a:pos x="8" y="59"/>
                </a:cxn>
                <a:cxn ang="0">
                  <a:pos x="0" y="49"/>
                </a:cxn>
                <a:cxn ang="0">
                  <a:pos x="0" y="39"/>
                </a:cxn>
                <a:cxn ang="0">
                  <a:pos x="8" y="29"/>
                </a:cxn>
              </a:cxnLst>
              <a:rect l="0" t="0" r="r" b="b"/>
              <a:pathLst>
                <a:path w="256" h="225">
                  <a:moveTo>
                    <a:pt x="8" y="29"/>
                  </a:moveTo>
                  <a:lnTo>
                    <a:pt x="25" y="10"/>
                  </a:lnTo>
                  <a:lnTo>
                    <a:pt x="42" y="0"/>
                  </a:lnTo>
                  <a:lnTo>
                    <a:pt x="51" y="0"/>
                  </a:lnTo>
                  <a:lnTo>
                    <a:pt x="111" y="0"/>
                  </a:lnTo>
                  <a:lnTo>
                    <a:pt x="119" y="10"/>
                  </a:lnTo>
                  <a:lnTo>
                    <a:pt x="128" y="10"/>
                  </a:lnTo>
                  <a:lnTo>
                    <a:pt x="128" y="20"/>
                  </a:lnTo>
                  <a:lnTo>
                    <a:pt x="187" y="20"/>
                  </a:lnTo>
                  <a:lnTo>
                    <a:pt x="213" y="29"/>
                  </a:lnTo>
                  <a:lnTo>
                    <a:pt x="256" y="68"/>
                  </a:lnTo>
                  <a:lnTo>
                    <a:pt x="239" y="88"/>
                  </a:lnTo>
                  <a:lnTo>
                    <a:pt x="230" y="98"/>
                  </a:lnTo>
                  <a:lnTo>
                    <a:pt x="230" y="127"/>
                  </a:lnTo>
                  <a:lnTo>
                    <a:pt x="222" y="137"/>
                  </a:lnTo>
                  <a:lnTo>
                    <a:pt x="213" y="147"/>
                  </a:lnTo>
                  <a:lnTo>
                    <a:pt x="196" y="166"/>
                  </a:lnTo>
                  <a:lnTo>
                    <a:pt x="179" y="186"/>
                  </a:lnTo>
                  <a:lnTo>
                    <a:pt x="170" y="186"/>
                  </a:lnTo>
                  <a:lnTo>
                    <a:pt x="162" y="196"/>
                  </a:lnTo>
                  <a:lnTo>
                    <a:pt x="153" y="196"/>
                  </a:lnTo>
                  <a:lnTo>
                    <a:pt x="153" y="215"/>
                  </a:lnTo>
                  <a:lnTo>
                    <a:pt x="153" y="225"/>
                  </a:lnTo>
                  <a:lnTo>
                    <a:pt x="136" y="215"/>
                  </a:lnTo>
                  <a:lnTo>
                    <a:pt x="128" y="196"/>
                  </a:lnTo>
                  <a:lnTo>
                    <a:pt x="119" y="186"/>
                  </a:lnTo>
                  <a:lnTo>
                    <a:pt x="119" y="176"/>
                  </a:lnTo>
                  <a:lnTo>
                    <a:pt x="111" y="157"/>
                  </a:lnTo>
                  <a:lnTo>
                    <a:pt x="94" y="147"/>
                  </a:lnTo>
                  <a:lnTo>
                    <a:pt x="85" y="137"/>
                  </a:lnTo>
                  <a:lnTo>
                    <a:pt x="85" y="127"/>
                  </a:lnTo>
                  <a:lnTo>
                    <a:pt x="68" y="117"/>
                  </a:lnTo>
                  <a:lnTo>
                    <a:pt x="51" y="98"/>
                  </a:lnTo>
                  <a:lnTo>
                    <a:pt x="42" y="88"/>
                  </a:lnTo>
                  <a:lnTo>
                    <a:pt x="34" y="78"/>
                  </a:lnTo>
                  <a:lnTo>
                    <a:pt x="25" y="59"/>
                  </a:lnTo>
                  <a:lnTo>
                    <a:pt x="8" y="59"/>
                  </a:lnTo>
                  <a:lnTo>
                    <a:pt x="0" y="49"/>
                  </a:lnTo>
                  <a:lnTo>
                    <a:pt x="0" y="39"/>
                  </a:lnTo>
                  <a:lnTo>
                    <a:pt x="8" y="2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" name="Freeform 94"/>
            <p:cNvSpPr/>
            <p:nvPr/>
          </p:nvSpPr>
          <p:spPr bwMode="auto">
            <a:xfrm>
              <a:off x="6469344" y="5394241"/>
              <a:ext cx="716815" cy="341265"/>
            </a:xfrm>
            <a:custGeom>
              <a:avLst/>
              <a:gdLst/>
              <a:ahLst/>
              <a:cxnLst>
                <a:cxn ang="0">
                  <a:pos x="119" y="49"/>
                </a:cxn>
                <a:cxn ang="0">
                  <a:pos x="145" y="39"/>
                </a:cxn>
                <a:cxn ang="0">
                  <a:pos x="358" y="10"/>
                </a:cxn>
                <a:cxn ang="0">
                  <a:pos x="418" y="0"/>
                </a:cxn>
                <a:cxn ang="0">
                  <a:pos x="426" y="0"/>
                </a:cxn>
                <a:cxn ang="0">
                  <a:pos x="435" y="10"/>
                </a:cxn>
                <a:cxn ang="0">
                  <a:pos x="443" y="10"/>
                </a:cxn>
                <a:cxn ang="0">
                  <a:pos x="443" y="20"/>
                </a:cxn>
                <a:cxn ang="0">
                  <a:pos x="426" y="20"/>
                </a:cxn>
                <a:cxn ang="0">
                  <a:pos x="409" y="29"/>
                </a:cxn>
                <a:cxn ang="0">
                  <a:pos x="418" y="29"/>
                </a:cxn>
                <a:cxn ang="0">
                  <a:pos x="400" y="39"/>
                </a:cxn>
                <a:cxn ang="0">
                  <a:pos x="409" y="39"/>
                </a:cxn>
                <a:cxn ang="0">
                  <a:pos x="426" y="29"/>
                </a:cxn>
                <a:cxn ang="0">
                  <a:pos x="435" y="39"/>
                </a:cxn>
                <a:cxn ang="0">
                  <a:pos x="452" y="39"/>
                </a:cxn>
                <a:cxn ang="0">
                  <a:pos x="452" y="59"/>
                </a:cxn>
                <a:cxn ang="0">
                  <a:pos x="443" y="69"/>
                </a:cxn>
                <a:cxn ang="0">
                  <a:pos x="435" y="78"/>
                </a:cxn>
                <a:cxn ang="0">
                  <a:pos x="426" y="78"/>
                </a:cxn>
                <a:cxn ang="0">
                  <a:pos x="418" y="78"/>
                </a:cxn>
                <a:cxn ang="0">
                  <a:pos x="409" y="78"/>
                </a:cxn>
                <a:cxn ang="0">
                  <a:pos x="418" y="88"/>
                </a:cxn>
                <a:cxn ang="0">
                  <a:pos x="418" y="98"/>
                </a:cxn>
                <a:cxn ang="0">
                  <a:pos x="409" y="108"/>
                </a:cxn>
                <a:cxn ang="0">
                  <a:pos x="392" y="118"/>
                </a:cxn>
                <a:cxn ang="0">
                  <a:pos x="400" y="118"/>
                </a:cxn>
                <a:cxn ang="0">
                  <a:pos x="426" y="118"/>
                </a:cxn>
                <a:cxn ang="0">
                  <a:pos x="426" y="108"/>
                </a:cxn>
                <a:cxn ang="0">
                  <a:pos x="426" y="118"/>
                </a:cxn>
                <a:cxn ang="0">
                  <a:pos x="418" y="127"/>
                </a:cxn>
                <a:cxn ang="0">
                  <a:pos x="400" y="137"/>
                </a:cxn>
                <a:cxn ang="0">
                  <a:pos x="392" y="147"/>
                </a:cxn>
                <a:cxn ang="0">
                  <a:pos x="375" y="157"/>
                </a:cxn>
                <a:cxn ang="0">
                  <a:pos x="366" y="167"/>
                </a:cxn>
                <a:cxn ang="0">
                  <a:pos x="358" y="186"/>
                </a:cxn>
                <a:cxn ang="0">
                  <a:pos x="349" y="206"/>
                </a:cxn>
                <a:cxn ang="0">
                  <a:pos x="324" y="215"/>
                </a:cxn>
                <a:cxn ang="0">
                  <a:pos x="281" y="176"/>
                </a:cxn>
                <a:cxn ang="0">
                  <a:pos x="255" y="167"/>
                </a:cxn>
                <a:cxn ang="0">
                  <a:pos x="196" y="167"/>
                </a:cxn>
                <a:cxn ang="0">
                  <a:pos x="196" y="157"/>
                </a:cxn>
                <a:cxn ang="0">
                  <a:pos x="187" y="157"/>
                </a:cxn>
                <a:cxn ang="0">
                  <a:pos x="179" y="147"/>
                </a:cxn>
                <a:cxn ang="0">
                  <a:pos x="119" y="147"/>
                </a:cxn>
                <a:cxn ang="0">
                  <a:pos x="110" y="147"/>
                </a:cxn>
                <a:cxn ang="0">
                  <a:pos x="76" y="176"/>
                </a:cxn>
                <a:cxn ang="0">
                  <a:pos x="0" y="186"/>
                </a:cxn>
                <a:cxn ang="0">
                  <a:pos x="0" y="167"/>
                </a:cxn>
                <a:cxn ang="0">
                  <a:pos x="8" y="167"/>
                </a:cxn>
                <a:cxn ang="0">
                  <a:pos x="8" y="147"/>
                </a:cxn>
                <a:cxn ang="0">
                  <a:pos x="25" y="137"/>
                </a:cxn>
                <a:cxn ang="0">
                  <a:pos x="42" y="137"/>
                </a:cxn>
                <a:cxn ang="0">
                  <a:pos x="59" y="118"/>
                </a:cxn>
                <a:cxn ang="0">
                  <a:pos x="68" y="108"/>
                </a:cxn>
                <a:cxn ang="0">
                  <a:pos x="85" y="98"/>
                </a:cxn>
                <a:cxn ang="0">
                  <a:pos x="93" y="88"/>
                </a:cxn>
                <a:cxn ang="0">
                  <a:pos x="110" y="78"/>
                </a:cxn>
                <a:cxn ang="0">
                  <a:pos x="119" y="69"/>
                </a:cxn>
                <a:cxn ang="0">
                  <a:pos x="119" y="49"/>
                </a:cxn>
              </a:cxnLst>
              <a:rect l="0" t="0" r="r" b="b"/>
              <a:pathLst>
                <a:path w="452" h="215">
                  <a:moveTo>
                    <a:pt x="119" y="49"/>
                  </a:moveTo>
                  <a:lnTo>
                    <a:pt x="145" y="39"/>
                  </a:lnTo>
                  <a:lnTo>
                    <a:pt x="358" y="10"/>
                  </a:lnTo>
                  <a:lnTo>
                    <a:pt x="418" y="0"/>
                  </a:lnTo>
                  <a:lnTo>
                    <a:pt x="426" y="0"/>
                  </a:lnTo>
                  <a:lnTo>
                    <a:pt x="435" y="10"/>
                  </a:lnTo>
                  <a:lnTo>
                    <a:pt x="443" y="10"/>
                  </a:lnTo>
                  <a:lnTo>
                    <a:pt x="443" y="20"/>
                  </a:lnTo>
                  <a:lnTo>
                    <a:pt x="426" y="20"/>
                  </a:lnTo>
                  <a:lnTo>
                    <a:pt x="409" y="29"/>
                  </a:lnTo>
                  <a:lnTo>
                    <a:pt x="418" y="29"/>
                  </a:lnTo>
                  <a:lnTo>
                    <a:pt x="400" y="39"/>
                  </a:lnTo>
                  <a:lnTo>
                    <a:pt x="409" y="39"/>
                  </a:lnTo>
                  <a:lnTo>
                    <a:pt x="426" y="29"/>
                  </a:lnTo>
                  <a:lnTo>
                    <a:pt x="435" y="39"/>
                  </a:lnTo>
                  <a:lnTo>
                    <a:pt x="452" y="39"/>
                  </a:lnTo>
                  <a:lnTo>
                    <a:pt x="452" y="59"/>
                  </a:lnTo>
                  <a:lnTo>
                    <a:pt x="443" y="69"/>
                  </a:lnTo>
                  <a:lnTo>
                    <a:pt x="435" y="78"/>
                  </a:lnTo>
                  <a:lnTo>
                    <a:pt x="426" y="78"/>
                  </a:lnTo>
                  <a:lnTo>
                    <a:pt x="418" y="78"/>
                  </a:lnTo>
                  <a:lnTo>
                    <a:pt x="409" y="78"/>
                  </a:lnTo>
                  <a:lnTo>
                    <a:pt x="418" y="88"/>
                  </a:lnTo>
                  <a:lnTo>
                    <a:pt x="418" y="98"/>
                  </a:lnTo>
                  <a:lnTo>
                    <a:pt x="409" y="108"/>
                  </a:lnTo>
                  <a:lnTo>
                    <a:pt x="392" y="118"/>
                  </a:lnTo>
                  <a:lnTo>
                    <a:pt x="400" y="118"/>
                  </a:lnTo>
                  <a:lnTo>
                    <a:pt x="426" y="118"/>
                  </a:lnTo>
                  <a:lnTo>
                    <a:pt x="426" y="108"/>
                  </a:lnTo>
                  <a:lnTo>
                    <a:pt x="426" y="118"/>
                  </a:lnTo>
                  <a:lnTo>
                    <a:pt x="418" y="127"/>
                  </a:lnTo>
                  <a:lnTo>
                    <a:pt x="400" y="137"/>
                  </a:lnTo>
                  <a:lnTo>
                    <a:pt x="392" y="147"/>
                  </a:lnTo>
                  <a:lnTo>
                    <a:pt x="375" y="157"/>
                  </a:lnTo>
                  <a:lnTo>
                    <a:pt x="366" y="167"/>
                  </a:lnTo>
                  <a:lnTo>
                    <a:pt x="358" y="186"/>
                  </a:lnTo>
                  <a:lnTo>
                    <a:pt x="349" y="206"/>
                  </a:lnTo>
                  <a:lnTo>
                    <a:pt x="324" y="215"/>
                  </a:lnTo>
                  <a:lnTo>
                    <a:pt x="281" y="176"/>
                  </a:lnTo>
                  <a:lnTo>
                    <a:pt x="255" y="167"/>
                  </a:lnTo>
                  <a:lnTo>
                    <a:pt x="196" y="167"/>
                  </a:lnTo>
                  <a:lnTo>
                    <a:pt x="196" y="157"/>
                  </a:lnTo>
                  <a:lnTo>
                    <a:pt x="187" y="157"/>
                  </a:lnTo>
                  <a:lnTo>
                    <a:pt x="179" y="147"/>
                  </a:lnTo>
                  <a:lnTo>
                    <a:pt x="119" y="147"/>
                  </a:lnTo>
                  <a:lnTo>
                    <a:pt x="110" y="147"/>
                  </a:lnTo>
                  <a:lnTo>
                    <a:pt x="76" y="176"/>
                  </a:lnTo>
                  <a:lnTo>
                    <a:pt x="0" y="186"/>
                  </a:lnTo>
                  <a:lnTo>
                    <a:pt x="0" y="167"/>
                  </a:lnTo>
                  <a:lnTo>
                    <a:pt x="8" y="167"/>
                  </a:lnTo>
                  <a:lnTo>
                    <a:pt x="8" y="147"/>
                  </a:lnTo>
                  <a:lnTo>
                    <a:pt x="25" y="137"/>
                  </a:lnTo>
                  <a:lnTo>
                    <a:pt x="42" y="137"/>
                  </a:lnTo>
                  <a:lnTo>
                    <a:pt x="59" y="118"/>
                  </a:lnTo>
                  <a:lnTo>
                    <a:pt x="68" y="108"/>
                  </a:lnTo>
                  <a:lnTo>
                    <a:pt x="85" y="98"/>
                  </a:lnTo>
                  <a:lnTo>
                    <a:pt x="93" y="88"/>
                  </a:lnTo>
                  <a:lnTo>
                    <a:pt x="110" y="78"/>
                  </a:lnTo>
                  <a:lnTo>
                    <a:pt x="119" y="69"/>
                  </a:lnTo>
                  <a:lnTo>
                    <a:pt x="119" y="4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" name="Freeform 95"/>
            <p:cNvSpPr/>
            <p:nvPr/>
          </p:nvSpPr>
          <p:spPr bwMode="auto">
            <a:xfrm>
              <a:off x="6560852" y="5098143"/>
              <a:ext cx="583909" cy="374722"/>
            </a:xfrm>
            <a:custGeom>
              <a:avLst/>
              <a:gdLst/>
              <a:ahLst/>
              <a:cxnLst>
                <a:cxn ang="0">
                  <a:pos x="60" y="166"/>
                </a:cxn>
                <a:cxn ang="0">
                  <a:pos x="68" y="186"/>
                </a:cxn>
                <a:cxn ang="0">
                  <a:pos x="86" y="176"/>
                </a:cxn>
                <a:cxn ang="0">
                  <a:pos x="111" y="176"/>
                </a:cxn>
                <a:cxn ang="0">
                  <a:pos x="137" y="157"/>
                </a:cxn>
                <a:cxn ang="0">
                  <a:pos x="145" y="127"/>
                </a:cxn>
                <a:cxn ang="0">
                  <a:pos x="154" y="98"/>
                </a:cxn>
                <a:cxn ang="0">
                  <a:pos x="162" y="69"/>
                </a:cxn>
                <a:cxn ang="0">
                  <a:pos x="171" y="78"/>
                </a:cxn>
                <a:cxn ang="0">
                  <a:pos x="188" y="59"/>
                </a:cxn>
                <a:cxn ang="0">
                  <a:pos x="196" y="39"/>
                </a:cxn>
                <a:cxn ang="0">
                  <a:pos x="214" y="20"/>
                </a:cxn>
                <a:cxn ang="0">
                  <a:pos x="222" y="0"/>
                </a:cxn>
                <a:cxn ang="0">
                  <a:pos x="239" y="10"/>
                </a:cxn>
                <a:cxn ang="0">
                  <a:pos x="248" y="0"/>
                </a:cxn>
                <a:cxn ang="0">
                  <a:pos x="265" y="10"/>
                </a:cxn>
                <a:cxn ang="0">
                  <a:pos x="282" y="29"/>
                </a:cxn>
                <a:cxn ang="0">
                  <a:pos x="290" y="39"/>
                </a:cxn>
                <a:cxn ang="0">
                  <a:pos x="282" y="59"/>
                </a:cxn>
                <a:cxn ang="0">
                  <a:pos x="316" y="78"/>
                </a:cxn>
                <a:cxn ang="0">
                  <a:pos x="341" y="88"/>
                </a:cxn>
                <a:cxn ang="0">
                  <a:pos x="333" y="108"/>
                </a:cxn>
                <a:cxn ang="0">
                  <a:pos x="341" y="127"/>
                </a:cxn>
                <a:cxn ang="0">
                  <a:pos x="341" y="137"/>
                </a:cxn>
                <a:cxn ang="0">
                  <a:pos x="341" y="157"/>
                </a:cxn>
                <a:cxn ang="0">
                  <a:pos x="359" y="157"/>
                </a:cxn>
                <a:cxn ang="0">
                  <a:pos x="367" y="166"/>
                </a:cxn>
                <a:cxn ang="0">
                  <a:pos x="359" y="186"/>
                </a:cxn>
                <a:cxn ang="0">
                  <a:pos x="86" y="225"/>
                </a:cxn>
                <a:cxn ang="0">
                  <a:pos x="0" y="235"/>
                </a:cxn>
                <a:cxn ang="0">
                  <a:pos x="26" y="196"/>
                </a:cxn>
                <a:cxn ang="0">
                  <a:pos x="51" y="176"/>
                </a:cxn>
              </a:cxnLst>
              <a:rect l="0" t="0" r="r" b="b"/>
              <a:pathLst>
                <a:path w="367" h="235">
                  <a:moveTo>
                    <a:pt x="51" y="166"/>
                  </a:moveTo>
                  <a:lnTo>
                    <a:pt x="60" y="166"/>
                  </a:lnTo>
                  <a:lnTo>
                    <a:pt x="60" y="176"/>
                  </a:lnTo>
                  <a:lnTo>
                    <a:pt x="68" y="186"/>
                  </a:lnTo>
                  <a:lnTo>
                    <a:pt x="77" y="186"/>
                  </a:lnTo>
                  <a:lnTo>
                    <a:pt x="86" y="176"/>
                  </a:lnTo>
                  <a:lnTo>
                    <a:pt x="94" y="176"/>
                  </a:lnTo>
                  <a:lnTo>
                    <a:pt x="111" y="176"/>
                  </a:lnTo>
                  <a:lnTo>
                    <a:pt x="120" y="166"/>
                  </a:lnTo>
                  <a:lnTo>
                    <a:pt x="137" y="157"/>
                  </a:lnTo>
                  <a:lnTo>
                    <a:pt x="145" y="137"/>
                  </a:lnTo>
                  <a:lnTo>
                    <a:pt x="145" y="127"/>
                  </a:lnTo>
                  <a:lnTo>
                    <a:pt x="154" y="118"/>
                  </a:lnTo>
                  <a:lnTo>
                    <a:pt x="154" y="98"/>
                  </a:lnTo>
                  <a:lnTo>
                    <a:pt x="162" y="88"/>
                  </a:lnTo>
                  <a:lnTo>
                    <a:pt x="162" y="69"/>
                  </a:lnTo>
                  <a:lnTo>
                    <a:pt x="171" y="69"/>
                  </a:lnTo>
                  <a:lnTo>
                    <a:pt x="171" y="78"/>
                  </a:lnTo>
                  <a:lnTo>
                    <a:pt x="188" y="78"/>
                  </a:lnTo>
                  <a:lnTo>
                    <a:pt x="188" y="59"/>
                  </a:lnTo>
                  <a:lnTo>
                    <a:pt x="196" y="49"/>
                  </a:lnTo>
                  <a:lnTo>
                    <a:pt x="196" y="39"/>
                  </a:lnTo>
                  <a:lnTo>
                    <a:pt x="214" y="29"/>
                  </a:lnTo>
                  <a:lnTo>
                    <a:pt x="214" y="20"/>
                  </a:lnTo>
                  <a:lnTo>
                    <a:pt x="214" y="0"/>
                  </a:lnTo>
                  <a:lnTo>
                    <a:pt x="222" y="0"/>
                  </a:lnTo>
                  <a:lnTo>
                    <a:pt x="231" y="10"/>
                  </a:lnTo>
                  <a:lnTo>
                    <a:pt x="239" y="10"/>
                  </a:lnTo>
                  <a:lnTo>
                    <a:pt x="248" y="10"/>
                  </a:lnTo>
                  <a:lnTo>
                    <a:pt x="248" y="0"/>
                  </a:lnTo>
                  <a:lnTo>
                    <a:pt x="265" y="10"/>
                  </a:lnTo>
                  <a:lnTo>
                    <a:pt x="265" y="10"/>
                  </a:lnTo>
                  <a:lnTo>
                    <a:pt x="273" y="10"/>
                  </a:lnTo>
                  <a:lnTo>
                    <a:pt x="282" y="29"/>
                  </a:lnTo>
                  <a:lnTo>
                    <a:pt x="290" y="29"/>
                  </a:lnTo>
                  <a:lnTo>
                    <a:pt x="290" y="39"/>
                  </a:lnTo>
                  <a:lnTo>
                    <a:pt x="282" y="49"/>
                  </a:lnTo>
                  <a:lnTo>
                    <a:pt x="282" y="59"/>
                  </a:lnTo>
                  <a:lnTo>
                    <a:pt x="290" y="59"/>
                  </a:lnTo>
                  <a:lnTo>
                    <a:pt x="316" y="78"/>
                  </a:lnTo>
                  <a:lnTo>
                    <a:pt x="324" y="78"/>
                  </a:lnTo>
                  <a:lnTo>
                    <a:pt x="341" y="88"/>
                  </a:lnTo>
                  <a:lnTo>
                    <a:pt x="333" y="108"/>
                  </a:lnTo>
                  <a:lnTo>
                    <a:pt x="333" y="108"/>
                  </a:lnTo>
                  <a:lnTo>
                    <a:pt x="341" y="118"/>
                  </a:lnTo>
                  <a:lnTo>
                    <a:pt x="341" y="127"/>
                  </a:lnTo>
                  <a:lnTo>
                    <a:pt x="333" y="137"/>
                  </a:lnTo>
                  <a:lnTo>
                    <a:pt x="341" y="137"/>
                  </a:lnTo>
                  <a:lnTo>
                    <a:pt x="350" y="147"/>
                  </a:lnTo>
                  <a:lnTo>
                    <a:pt x="341" y="157"/>
                  </a:lnTo>
                  <a:lnTo>
                    <a:pt x="341" y="157"/>
                  </a:lnTo>
                  <a:lnTo>
                    <a:pt x="359" y="157"/>
                  </a:lnTo>
                  <a:lnTo>
                    <a:pt x="367" y="157"/>
                  </a:lnTo>
                  <a:lnTo>
                    <a:pt x="367" y="166"/>
                  </a:lnTo>
                  <a:lnTo>
                    <a:pt x="367" y="176"/>
                  </a:lnTo>
                  <a:lnTo>
                    <a:pt x="359" y="186"/>
                  </a:lnTo>
                  <a:lnTo>
                    <a:pt x="299" y="196"/>
                  </a:lnTo>
                  <a:lnTo>
                    <a:pt x="86" y="225"/>
                  </a:lnTo>
                  <a:lnTo>
                    <a:pt x="60" y="235"/>
                  </a:lnTo>
                  <a:lnTo>
                    <a:pt x="0" y="235"/>
                  </a:lnTo>
                  <a:lnTo>
                    <a:pt x="17" y="206"/>
                  </a:lnTo>
                  <a:lnTo>
                    <a:pt x="26" y="196"/>
                  </a:lnTo>
                  <a:lnTo>
                    <a:pt x="34" y="186"/>
                  </a:lnTo>
                  <a:lnTo>
                    <a:pt x="51" y="176"/>
                  </a:lnTo>
                  <a:lnTo>
                    <a:pt x="51" y="166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" name="Freeform 96"/>
            <p:cNvSpPr/>
            <p:nvPr/>
          </p:nvSpPr>
          <p:spPr bwMode="auto">
            <a:xfrm>
              <a:off x="6589177" y="4976024"/>
              <a:ext cx="368211" cy="418217"/>
            </a:xfrm>
            <a:custGeom>
              <a:avLst/>
              <a:gdLst/>
              <a:ahLst/>
              <a:cxnLst>
                <a:cxn ang="0">
                  <a:pos x="77" y="19"/>
                </a:cxn>
                <a:cxn ang="0">
                  <a:pos x="77" y="0"/>
                </a:cxn>
                <a:cxn ang="0">
                  <a:pos x="86" y="68"/>
                </a:cxn>
                <a:cxn ang="0">
                  <a:pos x="145" y="58"/>
                </a:cxn>
                <a:cxn ang="0">
                  <a:pos x="145" y="98"/>
                </a:cxn>
                <a:cxn ang="0">
                  <a:pos x="154" y="88"/>
                </a:cxn>
                <a:cxn ang="0">
                  <a:pos x="179" y="68"/>
                </a:cxn>
                <a:cxn ang="0">
                  <a:pos x="179" y="58"/>
                </a:cxn>
                <a:cxn ang="0">
                  <a:pos x="188" y="68"/>
                </a:cxn>
                <a:cxn ang="0">
                  <a:pos x="197" y="68"/>
                </a:cxn>
                <a:cxn ang="0">
                  <a:pos x="197" y="58"/>
                </a:cxn>
                <a:cxn ang="0">
                  <a:pos x="222" y="58"/>
                </a:cxn>
                <a:cxn ang="0">
                  <a:pos x="231" y="68"/>
                </a:cxn>
                <a:cxn ang="0">
                  <a:pos x="231" y="78"/>
                </a:cxn>
                <a:cxn ang="0">
                  <a:pos x="231" y="88"/>
                </a:cxn>
                <a:cxn ang="0">
                  <a:pos x="222" y="88"/>
                </a:cxn>
                <a:cxn ang="0">
                  <a:pos x="205" y="78"/>
                </a:cxn>
                <a:cxn ang="0">
                  <a:pos x="197" y="78"/>
                </a:cxn>
                <a:cxn ang="0">
                  <a:pos x="197" y="98"/>
                </a:cxn>
                <a:cxn ang="0">
                  <a:pos x="197" y="107"/>
                </a:cxn>
                <a:cxn ang="0">
                  <a:pos x="179" y="117"/>
                </a:cxn>
                <a:cxn ang="0">
                  <a:pos x="179" y="127"/>
                </a:cxn>
                <a:cxn ang="0">
                  <a:pos x="171" y="137"/>
                </a:cxn>
                <a:cxn ang="0">
                  <a:pos x="171" y="156"/>
                </a:cxn>
                <a:cxn ang="0">
                  <a:pos x="154" y="156"/>
                </a:cxn>
                <a:cxn ang="0">
                  <a:pos x="154" y="147"/>
                </a:cxn>
                <a:cxn ang="0">
                  <a:pos x="145" y="147"/>
                </a:cxn>
                <a:cxn ang="0">
                  <a:pos x="145" y="166"/>
                </a:cxn>
                <a:cxn ang="0">
                  <a:pos x="137" y="176"/>
                </a:cxn>
                <a:cxn ang="0">
                  <a:pos x="137" y="196"/>
                </a:cxn>
                <a:cxn ang="0">
                  <a:pos x="128" y="205"/>
                </a:cxn>
                <a:cxn ang="0">
                  <a:pos x="128" y="215"/>
                </a:cxn>
                <a:cxn ang="0">
                  <a:pos x="120" y="235"/>
                </a:cxn>
                <a:cxn ang="0">
                  <a:pos x="103" y="244"/>
                </a:cxn>
                <a:cxn ang="0">
                  <a:pos x="94" y="254"/>
                </a:cxn>
                <a:cxn ang="0">
                  <a:pos x="77" y="254"/>
                </a:cxn>
                <a:cxn ang="0">
                  <a:pos x="69" y="254"/>
                </a:cxn>
                <a:cxn ang="0">
                  <a:pos x="60" y="264"/>
                </a:cxn>
                <a:cxn ang="0">
                  <a:pos x="51" y="264"/>
                </a:cxn>
                <a:cxn ang="0">
                  <a:pos x="43" y="254"/>
                </a:cxn>
                <a:cxn ang="0">
                  <a:pos x="43" y="244"/>
                </a:cxn>
                <a:cxn ang="0">
                  <a:pos x="34" y="244"/>
                </a:cxn>
                <a:cxn ang="0">
                  <a:pos x="26" y="235"/>
                </a:cxn>
                <a:cxn ang="0">
                  <a:pos x="9" y="225"/>
                </a:cxn>
                <a:cxn ang="0">
                  <a:pos x="0" y="205"/>
                </a:cxn>
                <a:cxn ang="0">
                  <a:pos x="0" y="176"/>
                </a:cxn>
                <a:cxn ang="0">
                  <a:pos x="9" y="176"/>
                </a:cxn>
                <a:cxn ang="0">
                  <a:pos x="17" y="166"/>
                </a:cxn>
                <a:cxn ang="0">
                  <a:pos x="17" y="137"/>
                </a:cxn>
                <a:cxn ang="0">
                  <a:pos x="26" y="147"/>
                </a:cxn>
                <a:cxn ang="0">
                  <a:pos x="34" y="137"/>
                </a:cxn>
                <a:cxn ang="0">
                  <a:pos x="34" y="117"/>
                </a:cxn>
                <a:cxn ang="0">
                  <a:pos x="43" y="107"/>
                </a:cxn>
                <a:cxn ang="0">
                  <a:pos x="51" y="107"/>
                </a:cxn>
                <a:cxn ang="0">
                  <a:pos x="69" y="88"/>
                </a:cxn>
                <a:cxn ang="0">
                  <a:pos x="77" y="78"/>
                </a:cxn>
                <a:cxn ang="0">
                  <a:pos x="77" y="68"/>
                </a:cxn>
                <a:cxn ang="0">
                  <a:pos x="77" y="58"/>
                </a:cxn>
                <a:cxn ang="0">
                  <a:pos x="77" y="39"/>
                </a:cxn>
                <a:cxn ang="0">
                  <a:pos x="69" y="29"/>
                </a:cxn>
                <a:cxn ang="0">
                  <a:pos x="77" y="19"/>
                </a:cxn>
              </a:cxnLst>
              <a:rect l="0" t="0" r="r" b="b"/>
              <a:pathLst>
                <a:path w="231" h="264">
                  <a:moveTo>
                    <a:pt x="77" y="19"/>
                  </a:moveTo>
                  <a:lnTo>
                    <a:pt x="77" y="0"/>
                  </a:lnTo>
                  <a:lnTo>
                    <a:pt x="86" y="68"/>
                  </a:lnTo>
                  <a:lnTo>
                    <a:pt x="145" y="58"/>
                  </a:lnTo>
                  <a:lnTo>
                    <a:pt x="145" y="98"/>
                  </a:lnTo>
                  <a:lnTo>
                    <a:pt x="154" y="88"/>
                  </a:lnTo>
                  <a:lnTo>
                    <a:pt x="179" y="68"/>
                  </a:lnTo>
                  <a:lnTo>
                    <a:pt x="179" y="58"/>
                  </a:lnTo>
                  <a:lnTo>
                    <a:pt x="188" y="68"/>
                  </a:lnTo>
                  <a:lnTo>
                    <a:pt x="197" y="68"/>
                  </a:lnTo>
                  <a:lnTo>
                    <a:pt x="197" y="58"/>
                  </a:lnTo>
                  <a:lnTo>
                    <a:pt x="222" y="58"/>
                  </a:lnTo>
                  <a:lnTo>
                    <a:pt x="231" y="68"/>
                  </a:lnTo>
                  <a:lnTo>
                    <a:pt x="231" y="78"/>
                  </a:lnTo>
                  <a:lnTo>
                    <a:pt x="231" y="88"/>
                  </a:lnTo>
                  <a:lnTo>
                    <a:pt x="222" y="88"/>
                  </a:lnTo>
                  <a:lnTo>
                    <a:pt x="205" y="78"/>
                  </a:lnTo>
                  <a:lnTo>
                    <a:pt x="197" y="78"/>
                  </a:lnTo>
                  <a:lnTo>
                    <a:pt x="197" y="98"/>
                  </a:lnTo>
                  <a:lnTo>
                    <a:pt x="197" y="107"/>
                  </a:lnTo>
                  <a:lnTo>
                    <a:pt x="179" y="117"/>
                  </a:lnTo>
                  <a:lnTo>
                    <a:pt x="179" y="127"/>
                  </a:lnTo>
                  <a:lnTo>
                    <a:pt x="171" y="137"/>
                  </a:lnTo>
                  <a:lnTo>
                    <a:pt x="171" y="156"/>
                  </a:lnTo>
                  <a:lnTo>
                    <a:pt x="154" y="156"/>
                  </a:lnTo>
                  <a:lnTo>
                    <a:pt x="154" y="147"/>
                  </a:lnTo>
                  <a:lnTo>
                    <a:pt x="145" y="147"/>
                  </a:lnTo>
                  <a:lnTo>
                    <a:pt x="145" y="166"/>
                  </a:lnTo>
                  <a:lnTo>
                    <a:pt x="137" y="176"/>
                  </a:lnTo>
                  <a:lnTo>
                    <a:pt x="137" y="196"/>
                  </a:lnTo>
                  <a:lnTo>
                    <a:pt x="128" y="205"/>
                  </a:lnTo>
                  <a:lnTo>
                    <a:pt x="128" y="215"/>
                  </a:lnTo>
                  <a:lnTo>
                    <a:pt x="120" y="235"/>
                  </a:lnTo>
                  <a:lnTo>
                    <a:pt x="103" y="244"/>
                  </a:lnTo>
                  <a:lnTo>
                    <a:pt x="94" y="254"/>
                  </a:lnTo>
                  <a:lnTo>
                    <a:pt x="77" y="254"/>
                  </a:lnTo>
                  <a:lnTo>
                    <a:pt x="69" y="254"/>
                  </a:lnTo>
                  <a:lnTo>
                    <a:pt x="60" y="264"/>
                  </a:lnTo>
                  <a:lnTo>
                    <a:pt x="51" y="264"/>
                  </a:lnTo>
                  <a:lnTo>
                    <a:pt x="43" y="254"/>
                  </a:lnTo>
                  <a:lnTo>
                    <a:pt x="43" y="244"/>
                  </a:lnTo>
                  <a:lnTo>
                    <a:pt x="34" y="244"/>
                  </a:lnTo>
                  <a:lnTo>
                    <a:pt x="26" y="235"/>
                  </a:lnTo>
                  <a:lnTo>
                    <a:pt x="9" y="225"/>
                  </a:lnTo>
                  <a:lnTo>
                    <a:pt x="0" y="205"/>
                  </a:lnTo>
                  <a:lnTo>
                    <a:pt x="0" y="176"/>
                  </a:lnTo>
                  <a:lnTo>
                    <a:pt x="9" y="176"/>
                  </a:lnTo>
                  <a:lnTo>
                    <a:pt x="17" y="166"/>
                  </a:lnTo>
                  <a:lnTo>
                    <a:pt x="17" y="137"/>
                  </a:lnTo>
                  <a:lnTo>
                    <a:pt x="26" y="147"/>
                  </a:lnTo>
                  <a:lnTo>
                    <a:pt x="34" y="137"/>
                  </a:lnTo>
                  <a:lnTo>
                    <a:pt x="34" y="117"/>
                  </a:lnTo>
                  <a:lnTo>
                    <a:pt x="43" y="107"/>
                  </a:lnTo>
                  <a:lnTo>
                    <a:pt x="51" y="107"/>
                  </a:lnTo>
                  <a:lnTo>
                    <a:pt x="69" y="88"/>
                  </a:lnTo>
                  <a:lnTo>
                    <a:pt x="77" y="78"/>
                  </a:lnTo>
                  <a:lnTo>
                    <a:pt x="77" y="68"/>
                  </a:lnTo>
                  <a:lnTo>
                    <a:pt x="77" y="58"/>
                  </a:lnTo>
                  <a:lnTo>
                    <a:pt x="77" y="39"/>
                  </a:lnTo>
                  <a:lnTo>
                    <a:pt x="69" y="29"/>
                  </a:lnTo>
                  <a:lnTo>
                    <a:pt x="77" y="1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" name="Freeform 97"/>
            <p:cNvSpPr/>
            <p:nvPr/>
          </p:nvSpPr>
          <p:spPr bwMode="auto">
            <a:xfrm>
              <a:off x="6700293" y="4758551"/>
              <a:ext cx="472793" cy="324536"/>
            </a:xfrm>
            <a:custGeom>
              <a:avLst/>
              <a:gdLst/>
              <a:ahLst/>
              <a:cxnLst>
                <a:cxn ang="0">
                  <a:pos x="0" y="49"/>
                </a:cxn>
                <a:cxn ang="0">
                  <a:pos x="8" y="39"/>
                </a:cxn>
                <a:cxn ang="0">
                  <a:pos x="34" y="19"/>
                </a:cxn>
                <a:cxn ang="0">
                  <a:pos x="34" y="39"/>
                </a:cxn>
                <a:cxn ang="0">
                  <a:pos x="34" y="39"/>
                </a:cxn>
                <a:cxn ang="0">
                  <a:pos x="238" y="0"/>
                </a:cxn>
                <a:cxn ang="0">
                  <a:pos x="247" y="0"/>
                </a:cxn>
                <a:cxn ang="0">
                  <a:pos x="255" y="9"/>
                </a:cxn>
                <a:cxn ang="0">
                  <a:pos x="264" y="29"/>
                </a:cxn>
                <a:cxn ang="0">
                  <a:pos x="281" y="39"/>
                </a:cxn>
                <a:cxn ang="0">
                  <a:pos x="273" y="49"/>
                </a:cxn>
                <a:cxn ang="0">
                  <a:pos x="273" y="58"/>
                </a:cxn>
                <a:cxn ang="0">
                  <a:pos x="264" y="68"/>
                </a:cxn>
                <a:cxn ang="0">
                  <a:pos x="273" y="78"/>
                </a:cxn>
                <a:cxn ang="0">
                  <a:pos x="273" y="78"/>
                </a:cxn>
                <a:cxn ang="0">
                  <a:pos x="264" y="88"/>
                </a:cxn>
                <a:cxn ang="0">
                  <a:pos x="273" y="98"/>
                </a:cxn>
                <a:cxn ang="0">
                  <a:pos x="281" y="98"/>
                </a:cxn>
                <a:cxn ang="0">
                  <a:pos x="281" y="107"/>
                </a:cxn>
                <a:cxn ang="0">
                  <a:pos x="298" y="117"/>
                </a:cxn>
                <a:cxn ang="0">
                  <a:pos x="298" y="127"/>
                </a:cxn>
                <a:cxn ang="0">
                  <a:pos x="281" y="137"/>
                </a:cxn>
                <a:cxn ang="0">
                  <a:pos x="281" y="146"/>
                </a:cxn>
                <a:cxn ang="0">
                  <a:pos x="273" y="156"/>
                </a:cxn>
                <a:cxn ang="0">
                  <a:pos x="255" y="156"/>
                </a:cxn>
                <a:cxn ang="0">
                  <a:pos x="247" y="166"/>
                </a:cxn>
                <a:cxn ang="0">
                  <a:pos x="76" y="195"/>
                </a:cxn>
                <a:cxn ang="0">
                  <a:pos x="17" y="205"/>
                </a:cxn>
                <a:cxn ang="0">
                  <a:pos x="8" y="137"/>
                </a:cxn>
                <a:cxn ang="0">
                  <a:pos x="0" y="49"/>
                </a:cxn>
              </a:cxnLst>
              <a:rect l="0" t="0" r="r" b="b"/>
              <a:pathLst>
                <a:path w="298" h="205">
                  <a:moveTo>
                    <a:pt x="0" y="49"/>
                  </a:moveTo>
                  <a:lnTo>
                    <a:pt x="8" y="39"/>
                  </a:lnTo>
                  <a:lnTo>
                    <a:pt x="34" y="19"/>
                  </a:lnTo>
                  <a:lnTo>
                    <a:pt x="34" y="39"/>
                  </a:lnTo>
                  <a:lnTo>
                    <a:pt x="34" y="39"/>
                  </a:lnTo>
                  <a:lnTo>
                    <a:pt x="238" y="0"/>
                  </a:lnTo>
                  <a:lnTo>
                    <a:pt x="247" y="0"/>
                  </a:lnTo>
                  <a:lnTo>
                    <a:pt x="255" y="9"/>
                  </a:lnTo>
                  <a:lnTo>
                    <a:pt x="264" y="29"/>
                  </a:lnTo>
                  <a:lnTo>
                    <a:pt x="281" y="39"/>
                  </a:lnTo>
                  <a:lnTo>
                    <a:pt x="273" y="49"/>
                  </a:lnTo>
                  <a:lnTo>
                    <a:pt x="273" y="58"/>
                  </a:lnTo>
                  <a:lnTo>
                    <a:pt x="264" y="68"/>
                  </a:lnTo>
                  <a:lnTo>
                    <a:pt x="273" y="78"/>
                  </a:lnTo>
                  <a:lnTo>
                    <a:pt x="273" y="78"/>
                  </a:lnTo>
                  <a:lnTo>
                    <a:pt x="264" y="88"/>
                  </a:lnTo>
                  <a:lnTo>
                    <a:pt x="273" y="98"/>
                  </a:lnTo>
                  <a:lnTo>
                    <a:pt x="281" y="98"/>
                  </a:lnTo>
                  <a:lnTo>
                    <a:pt x="281" y="107"/>
                  </a:lnTo>
                  <a:lnTo>
                    <a:pt x="298" y="117"/>
                  </a:lnTo>
                  <a:lnTo>
                    <a:pt x="298" y="127"/>
                  </a:lnTo>
                  <a:lnTo>
                    <a:pt x="281" y="137"/>
                  </a:lnTo>
                  <a:lnTo>
                    <a:pt x="281" y="146"/>
                  </a:lnTo>
                  <a:lnTo>
                    <a:pt x="273" y="156"/>
                  </a:lnTo>
                  <a:lnTo>
                    <a:pt x="255" y="156"/>
                  </a:lnTo>
                  <a:lnTo>
                    <a:pt x="247" y="166"/>
                  </a:lnTo>
                  <a:lnTo>
                    <a:pt x="76" y="195"/>
                  </a:lnTo>
                  <a:lnTo>
                    <a:pt x="17" y="205"/>
                  </a:lnTo>
                  <a:lnTo>
                    <a:pt x="8" y="137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" name="Freeform 98"/>
            <p:cNvSpPr/>
            <p:nvPr/>
          </p:nvSpPr>
          <p:spPr bwMode="auto">
            <a:xfrm>
              <a:off x="6820126" y="5021191"/>
              <a:ext cx="283240" cy="187361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171" y="0"/>
                </a:cxn>
                <a:cxn ang="0">
                  <a:pos x="179" y="20"/>
                </a:cxn>
                <a:cxn ang="0">
                  <a:pos x="171" y="20"/>
                </a:cxn>
                <a:cxn ang="0">
                  <a:pos x="171" y="10"/>
                </a:cxn>
                <a:cxn ang="0">
                  <a:pos x="162" y="20"/>
                </a:cxn>
                <a:cxn ang="0">
                  <a:pos x="162" y="20"/>
                </a:cxn>
                <a:cxn ang="0">
                  <a:pos x="154" y="29"/>
                </a:cxn>
                <a:cxn ang="0">
                  <a:pos x="154" y="39"/>
                </a:cxn>
                <a:cxn ang="0">
                  <a:pos x="145" y="39"/>
                </a:cxn>
                <a:cxn ang="0">
                  <a:pos x="154" y="59"/>
                </a:cxn>
                <a:cxn ang="0">
                  <a:pos x="145" y="78"/>
                </a:cxn>
                <a:cxn ang="0">
                  <a:pos x="154" y="88"/>
                </a:cxn>
                <a:cxn ang="0">
                  <a:pos x="162" y="108"/>
                </a:cxn>
                <a:cxn ang="0">
                  <a:pos x="162" y="118"/>
                </a:cxn>
                <a:cxn ang="0">
                  <a:pos x="154" y="118"/>
                </a:cxn>
                <a:cxn ang="0">
                  <a:pos x="137" y="118"/>
                </a:cxn>
                <a:cxn ang="0">
                  <a:pos x="128" y="108"/>
                </a:cxn>
                <a:cxn ang="0">
                  <a:pos x="120" y="108"/>
                </a:cxn>
                <a:cxn ang="0">
                  <a:pos x="120" y="98"/>
                </a:cxn>
                <a:cxn ang="0">
                  <a:pos x="128" y="88"/>
                </a:cxn>
                <a:cxn ang="0">
                  <a:pos x="128" y="78"/>
                </a:cxn>
                <a:cxn ang="0">
                  <a:pos x="120" y="78"/>
                </a:cxn>
                <a:cxn ang="0">
                  <a:pos x="111" y="59"/>
                </a:cxn>
                <a:cxn ang="0">
                  <a:pos x="103" y="59"/>
                </a:cxn>
                <a:cxn ang="0">
                  <a:pos x="103" y="59"/>
                </a:cxn>
                <a:cxn ang="0">
                  <a:pos x="86" y="49"/>
                </a:cxn>
                <a:cxn ang="0">
                  <a:pos x="77" y="29"/>
                </a:cxn>
                <a:cxn ang="0">
                  <a:pos x="52" y="29"/>
                </a:cxn>
                <a:cxn ang="0">
                  <a:pos x="52" y="39"/>
                </a:cxn>
                <a:cxn ang="0">
                  <a:pos x="43" y="39"/>
                </a:cxn>
                <a:cxn ang="0">
                  <a:pos x="34" y="29"/>
                </a:cxn>
                <a:cxn ang="0">
                  <a:pos x="34" y="39"/>
                </a:cxn>
                <a:cxn ang="0">
                  <a:pos x="9" y="59"/>
                </a:cxn>
                <a:cxn ang="0">
                  <a:pos x="0" y="69"/>
                </a:cxn>
                <a:cxn ang="0">
                  <a:pos x="0" y="29"/>
                </a:cxn>
              </a:cxnLst>
              <a:rect l="0" t="0" r="r" b="b"/>
              <a:pathLst>
                <a:path w="179" h="118">
                  <a:moveTo>
                    <a:pt x="0" y="29"/>
                  </a:moveTo>
                  <a:lnTo>
                    <a:pt x="171" y="0"/>
                  </a:lnTo>
                  <a:lnTo>
                    <a:pt x="179" y="20"/>
                  </a:lnTo>
                  <a:lnTo>
                    <a:pt x="171" y="20"/>
                  </a:lnTo>
                  <a:lnTo>
                    <a:pt x="171" y="10"/>
                  </a:lnTo>
                  <a:lnTo>
                    <a:pt x="162" y="20"/>
                  </a:lnTo>
                  <a:lnTo>
                    <a:pt x="162" y="20"/>
                  </a:lnTo>
                  <a:lnTo>
                    <a:pt x="154" y="29"/>
                  </a:lnTo>
                  <a:lnTo>
                    <a:pt x="154" y="39"/>
                  </a:lnTo>
                  <a:lnTo>
                    <a:pt x="145" y="39"/>
                  </a:lnTo>
                  <a:lnTo>
                    <a:pt x="154" y="59"/>
                  </a:lnTo>
                  <a:lnTo>
                    <a:pt x="145" y="78"/>
                  </a:lnTo>
                  <a:lnTo>
                    <a:pt x="154" y="88"/>
                  </a:lnTo>
                  <a:lnTo>
                    <a:pt x="162" y="108"/>
                  </a:lnTo>
                  <a:lnTo>
                    <a:pt x="162" y="118"/>
                  </a:lnTo>
                  <a:lnTo>
                    <a:pt x="154" y="118"/>
                  </a:lnTo>
                  <a:lnTo>
                    <a:pt x="137" y="118"/>
                  </a:lnTo>
                  <a:lnTo>
                    <a:pt x="128" y="108"/>
                  </a:lnTo>
                  <a:lnTo>
                    <a:pt x="120" y="108"/>
                  </a:lnTo>
                  <a:lnTo>
                    <a:pt x="120" y="98"/>
                  </a:lnTo>
                  <a:lnTo>
                    <a:pt x="128" y="88"/>
                  </a:lnTo>
                  <a:lnTo>
                    <a:pt x="128" y="78"/>
                  </a:lnTo>
                  <a:lnTo>
                    <a:pt x="120" y="78"/>
                  </a:lnTo>
                  <a:lnTo>
                    <a:pt x="111" y="59"/>
                  </a:lnTo>
                  <a:lnTo>
                    <a:pt x="103" y="59"/>
                  </a:lnTo>
                  <a:lnTo>
                    <a:pt x="103" y="59"/>
                  </a:lnTo>
                  <a:lnTo>
                    <a:pt x="86" y="49"/>
                  </a:lnTo>
                  <a:lnTo>
                    <a:pt x="77" y="29"/>
                  </a:lnTo>
                  <a:lnTo>
                    <a:pt x="52" y="29"/>
                  </a:lnTo>
                  <a:lnTo>
                    <a:pt x="52" y="39"/>
                  </a:lnTo>
                  <a:lnTo>
                    <a:pt x="43" y="39"/>
                  </a:lnTo>
                  <a:lnTo>
                    <a:pt x="34" y="29"/>
                  </a:lnTo>
                  <a:lnTo>
                    <a:pt x="34" y="39"/>
                  </a:lnTo>
                  <a:lnTo>
                    <a:pt x="9" y="59"/>
                  </a:lnTo>
                  <a:lnTo>
                    <a:pt x="0" y="69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5" name="Freeform 99"/>
            <p:cNvSpPr/>
            <p:nvPr/>
          </p:nvSpPr>
          <p:spPr bwMode="auto">
            <a:xfrm>
              <a:off x="7077220" y="5052976"/>
              <a:ext cx="108938" cy="170633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9" y="9"/>
                </a:cxn>
                <a:cxn ang="0">
                  <a:pos x="0" y="19"/>
                </a:cxn>
                <a:cxn ang="0">
                  <a:pos x="0" y="29"/>
                </a:cxn>
                <a:cxn ang="0">
                  <a:pos x="9" y="39"/>
                </a:cxn>
                <a:cxn ang="0">
                  <a:pos x="9" y="49"/>
                </a:cxn>
                <a:cxn ang="0">
                  <a:pos x="0" y="58"/>
                </a:cxn>
                <a:cxn ang="0">
                  <a:pos x="0" y="58"/>
                </a:cxn>
                <a:cxn ang="0">
                  <a:pos x="9" y="58"/>
                </a:cxn>
                <a:cxn ang="0">
                  <a:pos x="9" y="78"/>
                </a:cxn>
                <a:cxn ang="0">
                  <a:pos x="9" y="88"/>
                </a:cxn>
                <a:cxn ang="0">
                  <a:pos x="26" y="88"/>
                </a:cxn>
                <a:cxn ang="0">
                  <a:pos x="26" y="98"/>
                </a:cxn>
                <a:cxn ang="0">
                  <a:pos x="35" y="107"/>
                </a:cxn>
                <a:cxn ang="0">
                  <a:pos x="43" y="107"/>
                </a:cxn>
                <a:cxn ang="0">
                  <a:pos x="60" y="98"/>
                </a:cxn>
                <a:cxn ang="0">
                  <a:pos x="69" y="78"/>
                </a:cxn>
                <a:cxn ang="0">
                  <a:pos x="69" y="68"/>
                </a:cxn>
                <a:cxn ang="0">
                  <a:pos x="35" y="68"/>
                </a:cxn>
                <a:cxn ang="0">
                  <a:pos x="17" y="0"/>
                </a:cxn>
              </a:cxnLst>
              <a:rect l="0" t="0" r="r" b="b"/>
              <a:pathLst>
                <a:path w="69" h="107">
                  <a:moveTo>
                    <a:pt x="17" y="0"/>
                  </a:moveTo>
                  <a:lnTo>
                    <a:pt x="9" y="9"/>
                  </a:lnTo>
                  <a:lnTo>
                    <a:pt x="0" y="19"/>
                  </a:lnTo>
                  <a:lnTo>
                    <a:pt x="0" y="29"/>
                  </a:lnTo>
                  <a:lnTo>
                    <a:pt x="9" y="39"/>
                  </a:lnTo>
                  <a:lnTo>
                    <a:pt x="9" y="49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9" y="58"/>
                  </a:lnTo>
                  <a:lnTo>
                    <a:pt x="9" y="78"/>
                  </a:lnTo>
                  <a:lnTo>
                    <a:pt x="9" y="88"/>
                  </a:lnTo>
                  <a:lnTo>
                    <a:pt x="26" y="88"/>
                  </a:lnTo>
                  <a:lnTo>
                    <a:pt x="26" y="98"/>
                  </a:lnTo>
                  <a:lnTo>
                    <a:pt x="35" y="107"/>
                  </a:lnTo>
                  <a:lnTo>
                    <a:pt x="43" y="107"/>
                  </a:lnTo>
                  <a:lnTo>
                    <a:pt x="60" y="98"/>
                  </a:lnTo>
                  <a:lnTo>
                    <a:pt x="69" y="78"/>
                  </a:lnTo>
                  <a:lnTo>
                    <a:pt x="69" y="68"/>
                  </a:lnTo>
                  <a:lnTo>
                    <a:pt x="35" y="68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" name="Freeform 100"/>
            <p:cNvSpPr/>
            <p:nvPr/>
          </p:nvSpPr>
          <p:spPr bwMode="auto">
            <a:xfrm>
              <a:off x="7090293" y="5006135"/>
              <a:ext cx="95866" cy="155576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17" y="20"/>
                </a:cxn>
                <a:cxn ang="0">
                  <a:pos x="26" y="30"/>
                </a:cxn>
                <a:cxn ang="0">
                  <a:pos x="34" y="49"/>
                </a:cxn>
                <a:cxn ang="0">
                  <a:pos x="34" y="59"/>
                </a:cxn>
                <a:cxn ang="0">
                  <a:pos x="51" y="69"/>
                </a:cxn>
                <a:cxn ang="0">
                  <a:pos x="60" y="79"/>
                </a:cxn>
                <a:cxn ang="0">
                  <a:pos x="60" y="98"/>
                </a:cxn>
                <a:cxn ang="0">
                  <a:pos x="26" y="98"/>
                </a:cxn>
                <a:cxn ang="0">
                  <a:pos x="8" y="30"/>
                </a:cxn>
                <a:cxn ang="0">
                  <a:pos x="0" y="10"/>
                </a:cxn>
                <a:cxn ang="0">
                  <a:pos x="8" y="0"/>
                </a:cxn>
                <a:cxn ang="0">
                  <a:pos x="17" y="0"/>
                </a:cxn>
              </a:cxnLst>
              <a:rect l="0" t="0" r="r" b="b"/>
              <a:pathLst>
                <a:path w="60" h="98">
                  <a:moveTo>
                    <a:pt x="17" y="0"/>
                  </a:moveTo>
                  <a:lnTo>
                    <a:pt x="17" y="20"/>
                  </a:lnTo>
                  <a:lnTo>
                    <a:pt x="26" y="30"/>
                  </a:lnTo>
                  <a:lnTo>
                    <a:pt x="34" y="49"/>
                  </a:lnTo>
                  <a:lnTo>
                    <a:pt x="34" y="59"/>
                  </a:lnTo>
                  <a:lnTo>
                    <a:pt x="51" y="69"/>
                  </a:lnTo>
                  <a:lnTo>
                    <a:pt x="60" y="79"/>
                  </a:lnTo>
                  <a:lnTo>
                    <a:pt x="60" y="98"/>
                  </a:lnTo>
                  <a:lnTo>
                    <a:pt x="26" y="98"/>
                  </a:lnTo>
                  <a:lnTo>
                    <a:pt x="8" y="30"/>
                  </a:lnTo>
                  <a:lnTo>
                    <a:pt x="0" y="10"/>
                  </a:lnTo>
                  <a:lnTo>
                    <a:pt x="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7" name="Freeform 101"/>
            <p:cNvSpPr/>
            <p:nvPr/>
          </p:nvSpPr>
          <p:spPr bwMode="auto">
            <a:xfrm>
              <a:off x="7133868" y="5223608"/>
              <a:ext cx="26145" cy="9368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10"/>
                </a:cxn>
                <a:cxn ang="0">
                  <a:pos x="0" y="20"/>
                </a:cxn>
                <a:cxn ang="0">
                  <a:pos x="0" y="40"/>
                </a:cxn>
                <a:cxn ang="0">
                  <a:pos x="0" y="59"/>
                </a:cxn>
                <a:cxn ang="0">
                  <a:pos x="8" y="40"/>
                </a:cxn>
                <a:cxn ang="0">
                  <a:pos x="8" y="30"/>
                </a:cxn>
                <a:cxn ang="0">
                  <a:pos x="17" y="2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17" h="59">
                  <a:moveTo>
                    <a:pt x="0" y="0"/>
                  </a:moveTo>
                  <a:lnTo>
                    <a:pt x="8" y="10"/>
                  </a:lnTo>
                  <a:lnTo>
                    <a:pt x="0" y="20"/>
                  </a:lnTo>
                  <a:lnTo>
                    <a:pt x="0" y="40"/>
                  </a:lnTo>
                  <a:lnTo>
                    <a:pt x="0" y="59"/>
                  </a:lnTo>
                  <a:lnTo>
                    <a:pt x="8" y="40"/>
                  </a:lnTo>
                  <a:lnTo>
                    <a:pt x="8" y="30"/>
                  </a:lnTo>
                  <a:lnTo>
                    <a:pt x="17" y="2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" name="Freeform 102"/>
            <p:cNvSpPr/>
            <p:nvPr/>
          </p:nvSpPr>
          <p:spPr bwMode="auto">
            <a:xfrm>
              <a:off x="7118616" y="4820446"/>
              <a:ext cx="108938" cy="262641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7" y="0"/>
                </a:cxn>
                <a:cxn ang="0">
                  <a:pos x="60" y="19"/>
                </a:cxn>
                <a:cxn ang="0">
                  <a:pos x="60" y="19"/>
                </a:cxn>
                <a:cxn ang="0">
                  <a:pos x="51" y="49"/>
                </a:cxn>
                <a:cxn ang="0">
                  <a:pos x="51" y="59"/>
                </a:cxn>
                <a:cxn ang="0">
                  <a:pos x="68" y="59"/>
                </a:cxn>
                <a:cxn ang="0">
                  <a:pos x="68" y="117"/>
                </a:cxn>
                <a:cxn ang="0">
                  <a:pos x="51" y="156"/>
                </a:cxn>
                <a:cxn ang="0">
                  <a:pos x="43" y="166"/>
                </a:cxn>
                <a:cxn ang="0">
                  <a:pos x="43" y="166"/>
                </a:cxn>
                <a:cxn ang="0">
                  <a:pos x="34" y="156"/>
                </a:cxn>
                <a:cxn ang="0">
                  <a:pos x="17" y="156"/>
                </a:cxn>
                <a:cxn ang="0">
                  <a:pos x="0" y="137"/>
                </a:cxn>
                <a:cxn ang="0">
                  <a:pos x="0" y="117"/>
                </a:cxn>
                <a:cxn ang="0">
                  <a:pos x="9" y="117"/>
                </a:cxn>
                <a:cxn ang="0">
                  <a:pos x="17" y="107"/>
                </a:cxn>
                <a:cxn ang="0">
                  <a:pos x="17" y="98"/>
                </a:cxn>
                <a:cxn ang="0">
                  <a:pos x="34" y="88"/>
                </a:cxn>
                <a:cxn ang="0">
                  <a:pos x="34" y="78"/>
                </a:cxn>
                <a:cxn ang="0">
                  <a:pos x="17" y="68"/>
                </a:cxn>
                <a:cxn ang="0">
                  <a:pos x="17" y="59"/>
                </a:cxn>
                <a:cxn ang="0">
                  <a:pos x="9" y="59"/>
                </a:cxn>
                <a:cxn ang="0">
                  <a:pos x="0" y="49"/>
                </a:cxn>
                <a:cxn ang="0">
                  <a:pos x="9" y="39"/>
                </a:cxn>
                <a:cxn ang="0">
                  <a:pos x="0" y="29"/>
                </a:cxn>
                <a:cxn ang="0">
                  <a:pos x="9" y="19"/>
                </a:cxn>
                <a:cxn ang="0">
                  <a:pos x="9" y="10"/>
                </a:cxn>
                <a:cxn ang="0">
                  <a:pos x="9" y="0"/>
                </a:cxn>
              </a:cxnLst>
              <a:rect l="0" t="0" r="r" b="b"/>
              <a:pathLst>
                <a:path w="68" h="166">
                  <a:moveTo>
                    <a:pt x="9" y="0"/>
                  </a:moveTo>
                  <a:lnTo>
                    <a:pt x="17" y="0"/>
                  </a:lnTo>
                  <a:lnTo>
                    <a:pt x="60" y="19"/>
                  </a:lnTo>
                  <a:lnTo>
                    <a:pt x="60" y="19"/>
                  </a:lnTo>
                  <a:lnTo>
                    <a:pt x="51" y="49"/>
                  </a:lnTo>
                  <a:lnTo>
                    <a:pt x="51" y="59"/>
                  </a:lnTo>
                  <a:lnTo>
                    <a:pt x="68" y="59"/>
                  </a:lnTo>
                  <a:lnTo>
                    <a:pt x="68" y="117"/>
                  </a:lnTo>
                  <a:lnTo>
                    <a:pt x="51" y="156"/>
                  </a:lnTo>
                  <a:lnTo>
                    <a:pt x="43" y="166"/>
                  </a:lnTo>
                  <a:lnTo>
                    <a:pt x="43" y="166"/>
                  </a:lnTo>
                  <a:lnTo>
                    <a:pt x="34" y="156"/>
                  </a:lnTo>
                  <a:lnTo>
                    <a:pt x="17" y="156"/>
                  </a:lnTo>
                  <a:lnTo>
                    <a:pt x="0" y="137"/>
                  </a:lnTo>
                  <a:lnTo>
                    <a:pt x="0" y="117"/>
                  </a:lnTo>
                  <a:lnTo>
                    <a:pt x="9" y="117"/>
                  </a:lnTo>
                  <a:lnTo>
                    <a:pt x="17" y="107"/>
                  </a:lnTo>
                  <a:lnTo>
                    <a:pt x="17" y="98"/>
                  </a:lnTo>
                  <a:lnTo>
                    <a:pt x="34" y="88"/>
                  </a:lnTo>
                  <a:lnTo>
                    <a:pt x="34" y="78"/>
                  </a:lnTo>
                  <a:lnTo>
                    <a:pt x="17" y="68"/>
                  </a:lnTo>
                  <a:lnTo>
                    <a:pt x="17" y="59"/>
                  </a:lnTo>
                  <a:lnTo>
                    <a:pt x="9" y="59"/>
                  </a:lnTo>
                  <a:lnTo>
                    <a:pt x="0" y="49"/>
                  </a:lnTo>
                  <a:lnTo>
                    <a:pt x="9" y="39"/>
                  </a:lnTo>
                  <a:lnTo>
                    <a:pt x="0" y="29"/>
                  </a:lnTo>
                  <a:lnTo>
                    <a:pt x="9" y="19"/>
                  </a:lnTo>
                  <a:lnTo>
                    <a:pt x="9" y="1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9" name="Freeform 103"/>
            <p:cNvSpPr/>
            <p:nvPr/>
          </p:nvSpPr>
          <p:spPr bwMode="auto">
            <a:xfrm>
              <a:off x="6752583" y="4385501"/>
              <a:ext cx="488044" cy="465057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17" y="235"/>
                </a:cxn>
                <a:cxn ang="0">
                  <a:pos x="25" y="225"/>
                </a:cxn>
                <a:cxn ang="0">
                  <a:pos x="34" y="205"/>
                </a:cxn>
                <a:cxn ang="0">
                  <a:pos x="34" y="205"/>
                </a:cxn>
                <a:cxn ang="0">
                  <a:pos x="25" y="195"/>
                </a:cxn>
                <a:cxn ang="0">
                  <a:pos x="17" y="186"/>
                </a:cxn>
                <a:cxn ang="0">
                  <a:pos x="25" y="166"/>
                </a:cxn>
                <a:cxn ang="0">
                  <a:pos x="42" y="166"/>
                </a:cxn>
                <a:cxn ang="0">
                  <a:pos x="59" y="166"/>
                </a:cxn>
                <a:cxn ang="0">
                  <a:pos x="85" y="166"/>
                </a:cxn>
                <a:cxn ang="0">
                  <a:pos x="119" y="156"/>
                </a:cxn>
                <a:cxn ang="0">
                  <a:pos x="136" y="137"/>
                </a:cxn>
                <a:cxn ang="0">
                  <a:pos x="145" y="127"/>
                </a:cxn>
                <a:cxn ang="0">
                  <a:pos x="145" y="117"/>
                </a:cxn>
                <a:cxn ang="0">
                  <a:pos x="136" y="98"/>
                </a:cxn>
                <a:cxn ang="0">
                  <a:pos x="136" y="88"/>
                </a:cxn>
                <a:cxn ang="0">
                  <a:pos x="145" y="78"/>
                </a:cxn>
                <a:cxn ang="0">
                  <a:pos x="153" y="68"/>
                </a:cxn>
                <a:cxn ang="0">
                  <a:pos x="153" y="58"/>
                </a:cxn>
                <a:cxn ang="0">
                  <a:pos x="170" y="29"/>
                </a:cxn>
                <a:cxn ang="0">
                  <a:pos x="196" y="9"/>
                </a:cxn>
                <a:cxn ang="0">
                  <a:pos x="256" y="0"/>
                </a:cxn>
                <a:cxn ang="0">
                  <a:pos x="264" y="19"/>
                </a:cxn>
                <a:cxn ang="0">
                  <a:pos x="273" y="29"/>
                </a:cxn>
                <a:cxn ang="0">
                  <a:pos x="273" y="49"/>
                </a:cxn>
                <a:cxn ang="0">
                  <a:pos x="273" y="58"/>
                </a:cxn>
                <a:cxn ang="0">
                  <a:pos x="273" y="68"/>
                </a:cxn>
                <a:cxn ang="0">
                  <a:pos x="273" y="78"/>
                </a:cxn>
                <a:cxn ang="0">
                  <a:pos x="273" y="98"/>
                </a:cxn>
                <a:cxn ang="0">
                  <a:pos x="290" y="107"/>
                </a:cxn>
                <a:cxn ang="0">
                  <a:pos x="290" y="127"/>
                </a:cxn>
                <a:cxn ang="0">
                  <a:pos x="290" y="156"/>
                </a:cxn>
                <a:cxn ang="0">
                  <a:pos x="298" y="205"/>
                </a:cxn>
                <a:cxn ang="0">
                  <a:pos x="298" y="244"/>
                </a:cxn>
                <a:cxn ang="0">
                  <a:pos x="307" y="264"/>
                </a:cxn>
                <a:cxn ang="0">
                  <a:pos x="298" y="284"/>
                </a:cxn>
                <a:cxn ang="0">
                  <a:pos x="290" y="293"/>
                </a:cxn>
                <a:cxn ang="0">
                  <a:pos x="247" y="274"/>
                </a:cxn>
                <a:cxn ang="0">
                  <a:pos x="230" y="264"/>
                </a:cxn>
                <a:cxn ang="0">
                  <a:pos x="221" y="244"/>
                </a:cxn>
                <a:cxn ang="0">
                  <a:pos x="213" y="235"/>
                </a:cxn>
                <a:cxn ang="0">
                  <a:pos x="204" y="235"/>
                </a:cxn>
                <a:cxn ang="0">
                  <a:pos x="0" y="274"/>
                </a:cxn>
                <a:cxn ang="0">
                  <a:pos x="0" y="274"/>
                </a:cxn>
                <a:cxn ang="0">
                  <a:pos x="0" y="254"/>
                </a:cxn>
              </a:cxnLst>
              <a:rect l="0" t="0" r="r" b="b"/>
              <a:pathLst>
                <a:path w="307" h="293">
                  <a:moveTo>
                    <a:pt x="0" y="254"/>
                  </a:moveTo>
                  <a:lnTo>
                    <a:pt x="17" y="235"/>
                  </a:lnTo>
                  <a:lnTo>
                    <a:pt x="25" y="225"/>
                  </a:lnTo>
                  <a:lnTo>
                    <a:pt x="34" y="205"/>
                  </a:lnTo>
                  <a:lnTo>
                    <a:pt x="34" y="205"/>
                  </a:lnTo>
                  <a:lnTo>
                    <a:pt x="25" y="195"/>
                  </a:lnTo>
                  <a:lnTo>
                    <a:pt x="17" y="186"/>
                  </a:lnTo>
                  <a:lnTo>
                    <a:pt x="25" y="166"/>
                  </a:lnTo>
                  <a:lnTo>
                    <a:pt x="42" y="166"/>
                  </a:lnTo>
                  <a:lnTo>
                    <a:pt x="59" y="166"/>
                  </a:lnTo>
                  <a:lnTo>
                    <a:pt x="85" y="166"/>
                  </a:lnTo>
                  <a:lnTo>
                    <a:pt x="119" y="156"/>
                  </a:lnTo>
                  <a:lnTo>
                    <a:pt x="136" y="137"/>
                  </a:lnTo>
                  <a:lnTo>
                    <a:pt x="145" y="127"/>
                  </a:lnTo>
                  <a:lnTo>
                    <a:pt x="145" y="117"/>
                  </a:lnTo>
                  <a:lnTo>
                    <a:pt x="136" y="98"/>
                  </a:lnTo>
                  <a:lnTo>
                    <a:pt x="136" y="88"/>
                  </a:lnTo>
                  <a:lnTo>
                    <a:pt x="145" y="78"/>
                  </a:lnTo>
                  <a:lnTo>
                    <a:pt x="153" y="68"/>
                  </a:lnTo>
                  <a:lnTo>
                    <a:pt x="153" y="58"/>
                  </a:lnTo>
                  <a:lnTo>
                    <a:pt x="170" y="29"/>
                  </a:lnTo>
                  <a:lnTo>
                    <a:pt x="196" y="9"/>
                  </a:lnTo>
                  <a:lnTo>
                    <a:pt x="256" y="0"/>
                  </a:lnTo>
                  <a:lnTo>
                    <a:pt x="264" y="19"/>
                  </a:lnTo>
                  <a:lnTo>
                    <a:pt x="273" y="29"/>
                  </a:lnTo>
                  <a:lnTo>
                    <a:pt x="273" y="49"/>
                  </a:lnTo>
                  <a:lnTo>
                    <a:pt x="273" y="58"/>
                  </a:lnTo>
                  <a:lnTo>
                    <a:pt x="273" y="68"/>
                  </a:lnTo>
                  <a:lnTo>
                    <a:pt x="273" y="78"/>
                  </a:lnTo>
                  <a:lnTo>
                    <a:pt x="273" y="98"/>
                  </a:lnTo>
                  <a:lnTo>
                    <a:pt x="290" y="107"/>
                  </a:lnTo>
                  <a:lnTo>
                    <a:pt x="290" y="127"/>
                  </a:lnTo>
                  <a:lnTo>
                    <a:pt x="290" y="156"/>
                  </a:lnTo>
                  <a:lnTo>
                    <a:pt x="298" y="205"/>
                  </a:lnTo>
                  <a:lnTo>
                    <a:pt x="298" y="244"/>
                  </a:lnTo>
                  <a:lnTo>
                    <a:pt x="307" y="264"/>
                  </a:lnTo>
                  <a:lnTo>
                    <a:pt x="298" y="284"/>
                  </a:lnTo>
                  <a:lnTo>
                    <a:pt x="290" y="293"/>
                  </a:lnTo>
                  <a:lnTo>
                    <a:pt x="247" y="274"/>
                  </a:lnTo>
                  <a:lnTo>
                    <a:pt x="230" y="264"/>
                  </a:lnTo>
                  <a:lnTo>
                    <a:pt x="221" y="244"/>
                  </a:lnTo>
                  <a:lnTo>
                    <a:pt x="213" y="235"/>
                  </a:lnTo>
                  <a:lnTo>
                    <a:pt x="204" y="235"/>
                  </a:lnTo>
                  <a:lnTo>
                    <a:pt x="0" y="274"/>
                  </a:lnTo>
                  <a:lnTo>
                    <a:pt x="0" y="274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" name="Freeform 104"/>
            <p:cNvSpPr/>
            <p:nvPr/>
          </p:nvSpPr>
          <p:spPr bwMode="auto">
            <a:xfrm>
              <a:off x="7199231" y="4786989"/>
              <a:ext cx="163407" cy="110409"/>
            </a:xfrm>
            <a:custGeom>
              <a:avLst/>
              <a:gdLst/>
              <a:ahLst/>
              <a:cxnLst>
                <a:cxn ang="0">
                  <a:pos x="9" y="39"/>
                </a:cxn>
                <a:cxn ang="0">
                  <a:pos x="17" y="39"/>
                </a:cxn>
                <a:cxn ang="0">
                  <a:pos x="17" y="49"/>
                </a:cxn>
                <a:cxn ang="0">
                  <a:pos x="26" y="49"/>
                </a:cxn>
                <a:cxn ang="0">
                  <a:pos x="60" y="30"/>
                </a:cxn>
                <a:cxn ang="0">
                  <a:pos x="60" y="20"/>
                </a:cxn>
                <a:cxn ang="0">
                  <a:pos x="68" y="20"/>
                </a:cxn>
                <a:cxn ang="0">
                  <a:pos x="77" y="20"/>
                </a:cxn>
                <a:cxn ang="0">
                  <a:pos x="77" y="0"/>
                </a:cxn>
                <a:cxn ang="0">
                  <a:pos x="86" y="0"/>
                </a:cxn>
                <a:cxn ang="0">
                  <a:pos x="86" y="10"/>
                </a:cxn>
                <a:cxn ang="0">
                  <a:pos x="86" y="10"/>
                </a:cxn>
                <a:cxn ang="0">
                  <a:pos x="86" y="10"/>
                </a:cxn>
                <a:cxn ang="0">
                  <a:pos x="94" y="10"/>
                </a:cxn>
                <a:cxn ang="0">
                  <a:pos x="103" y="0"/>
                </a:cxn>
                <a:cxn ang="0">
                  <a:pos x="103" y="10"/>
                </a:cxn>
                <a:cxn ang="0">
                  <a:pos x="103" y="10"/>
                </a:cxn>
                <a:cxn ang="0">
                  <a:pos x="86" y="20"/>
                </a:cxn>
                <a:cxn ang="0">
                  <a:pos x="68" y="39"/>
                </a:cxn>
                <a:cxn ang="0">
                  <a:pos x="51" y="49"/>
                </a:cxn>
                <a:cxn ang="0">
                  <a:pos x="43" y="59"/>
                </a:cxn>
                <a:cxn ang="0">
                  <a:pos x="34" y="59"/>
                </a:cxn>
                <a:cxn ang="0">
                  <a:pos x="17" y="69"/>
                </a:cxn>
                <a:cxn ang="0">
                  <a:pos x="9" y="69"/>
                </a:cxn>
                <a:cxn ang="0">
                  <a:pos x="0" y="59"/>
                </a:cxn>
                <a:cxn ang="0">
                  <a:pos x="9" y="39"/>
                </a:cxn>
                <a:cxn ang="0">
                  <a:pos x="9" y="39"/>
                </a:cxn>
              </a:cxnLst>
              <a:rect l="0" t="0" r="r" b="b"/>
              <a:pathLst>
                <a:path w="103" h="69">
                  <a:moveTo>
                    <a:pt x="9" y="39"/>
                  </a:moveTo>
                  <a:lnTo>
                    <a:pt x="17" y="39"/>
                  </a:lnTo>
                  <a:lnTo>
                    <a:pt x="17" y="49"/>
                  </a:lnTo>
                  <a:lnTo>
                    <a:pt x="26" y="49"/>
                  </a:lnTo>
                  <a:lnTo>
                    <a:pt x="60" y="30"/>
                  </a:lnTo>
                  <a:lnTo>
                    <a:pt x="60" y="20"/>
                  </a:lnTo>
                  <a:lnTo>
                    <a:pt x="68" y="20"/>
                  </a:lnTo>
                  <a:lnTo>
                    <a:pt x="77" y="20"/>
                  </a:lnTo>
                  <a:lnTo>
                    <a:pt x="77" y="0"/>
                  </a:lnTo>
                  <a:lnTo>
                    <a:pt x="86" y="0"/>
                  </a:lnTo>
                  <a:lnTo>
                    <a:pt x="86" y="10"/>
                  </a:lnTo>
                  <a:lnTo>
                    <a:pt x="86" y="10"/>
                  </a:lnTo>
                  <a:lnTo>
                    <a:pt x="86" y="10"/>
                  </a:lnTo>
                  <a:lnTo>
                    <a:pt x="94" y="10"/>
                  </a:lnTo>
                  <a:lnTo>
                    <a:pt x="103" y="0"/>
                  </a:lnTo>
                  <a:lnTo>
                    <a:pt x="103" y="10"/>
                  </a:lnTo>
                  <a:lnTo>
                    <a:pt x="103" y="10"/>
                  </a:lnTo>
                  <a:lnTo>
                    <a:pt x="86" y="20"/>
                  </a:lnTo>
                  <a:lnTo>
                    <a:pt x="68" y="39"/>
                  </a:lnTo>
                  <a:lnTo>
                    <a:pt x="51" y="49"/>
                  </a:lnTo>
                  <a:lnTo>
                    <a:pt x="43" y="59"/>
                  </a:lnTo>
                  <a:lnTo>
                    <a:pt x="34" y="59"/>
                  </a:lnTo>
                  <a:lnTo>
                    <a:pt x="17" y="69"/>
                  </a:lnTo>
                  <a:lnTo>
                    <a:pt x="9" y="69"/>
                  </a:lnTo>
                  <a:lnTo>
                    <a:pt x="0" y="59"/>
                  </a:lnTo>
                  <a:lnTo>
                    <a:pt x="9" y="39"/>
                  </a:lnTo>
                  <a:lnTo>
                    <a:pt x="9" y="3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" name="Freeform 105"/>
            <p:cNvSpPr/>
            <p:nvPr/>
          </p:nvSpPr>
          <p:spPr bwMode="auto">
            <a:xfrm>
              <a:off x="7227554" y="4694982"/>
              <a:ext cx="135083" cy="140521"/>
            </a:xfrm>
            <a:custGeom>
              <a:avLst/>
              <a:gdLst/>
              <a:ahLst/>
              <a:cxnLst>
                <a:cxn ang="0">
                  <a:pos x="34" y="10"/>
                </a:cxn>
                <a:cxn ang="0">
                  <a:pos x="60" y="0"/>
                </a:cxn>
                <a:cxn ang="0">
                  <a:pos x="77" y="0"/>
                </a:cxn>
                <a:cxn ang="0">
                  <a:pos x="86" y="20"/>
                </a:cxn>
                <a:cxn ang="0">
                  <a:pos x="86" y="40"/>
                </a:cxn>
                <a:cxn ang="0">
                  <a:pos x="77" y="49"/>
                </a:cxn>
                <a:cxn ang="0">
                  <a:pos x="60" y="49"/>
                </a:cxn>
                <a:cxn ang="0">
                  <a:pos x="34" y="59"/>
                </a:cxn>
                <a:cxn ang="0">
                  <a:pos x="26" y="79"/>
                </a:cxn>
                <a:cxn ang="0">
                  <a:pos x="17" y="89"/>
                </a:cxn>
                <a:cxn ang="0">
                  <a:pos x="0" y="89"/>
                </a:cxn>
                <a:cxn ang="0">
                  <a:pos x="9" y="69"/>
                </a:cxn>
                <a:cxn ang="0">
                  <a:pos x="0" y="49"/>
                </a:cxn>
                <a:cxn ang="0">
                  <a:pos x="0" y="10"/>
                </a:cxn>
                <a:cxn ang="0">
                  <a:pos x="34" y="10"/>
                </a:cxn>
              </a:cxnLst>
              <a:rect l="0" t="0" r="r" b="b"/>
              <a:pathLst>
                <a:path w="86" h="89">
                  <a:moveTo>
                    <a:pt x="34" y="10"/>
                  </a:moveTo>
                  <a:lnTo>
                    <a:pt x="60" y="0"/>
                  </a:lnTo>
                  <a:lnTo>
                    <a:pt x="77" y="0"/>
                  </a:lnTo>
                  <a:lnTo>
                    <a:pt x="86" y="20"/>
                  </a:lnTo>
                  <a:lnTo>
                    <a:pt x="86" y="40"/>
                  </a:lnTo>
                  <a:lnTo>
                    <a:pt x="77" y="49"/>
                  </a:lnTo>
                  <a:lnTo>
                    <a:pt x="60" y="49"/>
                  </a:lnTo>
                  <a:lnTo>
                    <a:pt x="34" y="59"/>
                  </a:lnTo>
                  <a:lnTo>
                    <a:pt x="26" y="79"/>
                  </a:lnTo>
                  <a:lnTo>
                    <a:pt x="17" y="89"/>
                  </a:lnTo>
                  <a:lnTo>
                    <a:pt x="0" y="89"/>
                  </a:lnTo>
                  <a:lnTo>
                    <a:pt x="9" y="69"/>
                  </a:lnTo>
                  <a:lnTo>
                    <a:pt x="0" y="49"/>
                  </a:lnTo>
                  <a:lnTo>
                    <a:pt x="0" y="10"/>
                  </a:lnTo>
                  <a:lnTo>
                    <a:pt x="34" y="1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" name="Freeform 106"/>
            <p:cNvSpPr/>
            <p:nvPr/>
          </p:nvSpPr>
          <p:spPr bwMode="auto">
            <a:xfrm>
              <a:off x="7212304" y="4569516"/>
              <a:ext cx="285418" cy="155577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94" y="20"/>
                </a:cxn>
                <a:cxn ang="0">
                  <a:pos x="111" y="0"/>
                </a:cxn>
                <a:cxn ang="0">
                  <a:pos x="119" y="10"/>
                </a:cxn>
                <a:cxn ang="0">
                  <a:pos x="119" y="10"/>
                </a:cxn>
                <a:cxn ang="0">
                  <a:pos x="128" y="20"/>
                </a:cxn>
                <a:cxn ang="0">
                  <a:pos x="119" y="30"/>
                </a:cxn>
                <a:cxn ang="0">
                  <a:pos x="119" y="39"/>
                </a:cxn>
                <a:cxn ang="0">
                  <a:pos x="136" y="49"/>
                </a:cxn>
                <a:cxn ang="0">
                  <a:pos x="136" y="59"/>
                </a:cxn>
                <a:cxn ang="0">
                  <a:pos x="145" y="69"/>
                </a:cxn>
                <a:cxn ang="0">
                  <a:pos x="162" y="69"/>
                </a:cxn>
                <a:cxn ang="0">
                  <a:pos x="162" y="59"/>
                </a:cxn>
                <a:cxn ang="0">
                  <a:pos x="162" y="49"/>
                </a:cxn>
                <a:cxn ang="0">
                  <a:pos x="153" y="49"/>
                </a:cxn>
                <a:cxn ang="0">
                  <a:pos x="153" y="49"/>
                </a:cxn>
                <a:cxn ang="0">
                  <a:pos x="162" y="39"/>
                </a:cxn>
                <a:cxn ang="0">
                  <a:pos x="170" y="49"/>
                </a:cxn>
                <a:cxn ang="0">
                  <a:pos x="179" y="59"/>
                </a:cxn>
                <a:cxn ang="0">
                  <a:pos x="179" y="69"/>
                </a:cxn>
                <a:cxn ang="0">
                  <a:pos x="179" y="78"/>
                </a:cxn>
                <a:cxn ang="0">
                  <a:pos x="170" y="78"/>
                </a:cxn>
                <a:cxn ang="0">
                  <a:pos x="170" y="78"/>
                </a:cxn>
                <a:cxn ang="0">
                  <a:pos x="153" y="78"/>
                </a:cxn>
                <a:cxn ang="0">
                  <a:pos x="153" y="88"/>
                </a:cxn>
                <a:cxn ang="0">
                  <a:pos x="145" y="88"/>
                </a:cxn>
                <a:cxn ang="0">
                  <a:pos x="145" y="88"/>
                </a:cxn>
                <a:cxn ang="0">
                  <a:pos x="136" y="88"/>
                </a:cxn>
                <a:cxn ang="0">
                  <a:pos x="136" y="88"/>
                </a:cxn>
                <a:cxn ang="0">
                  <a:pos x="128" y="98"/>
                </a:cxn>
                <a:cxn ang="0">
                  <a:pos x="128" y="98"/>
                </a:cxn>
                <a:cxn ang="0">
                  <a:pos x="119" y="88"/>
                </a:cxn>
                <a:cxn ang="0">
                  <a:pos x="119" y="78"/>
                </a:cxn>
                <a:cxn ang="0">
                  <a:pos x="111" y="78"/>
                </a:cxn>
                <a:cxn ang="0">
                  <a:pos x="102" y="69"/>
                </a:cxn>
                <a:cxn ang="0">
                  <a:pos x="85" y="78"/>
                </a:cxn>
                <a:cxn ang="0">
                  <a:pos x="42" y="88"/>
                </a:cxn>
                <a:cxn ang="0">
                  <a:pos x="8" y="88"/>
                </a:cxn>
                <a:cxn ang="0">
                  <a:pos x="0" y="39"/>
                </a:cxn>
              </a:cxnLst>
              <a:rect l="0" t="0" r="r" b="b"/>
              <a:pathLst>
                <a:path w="179" h="98">
                  <a:moveTo>
                    <a:pt x="0" y="39"/>
                  </a:moveTo>
                  <a:lnTo>
                    <a:pt x="94" y="20"/>
                  </a:lnTo>
                  <a:lnTo>
                    <a:pt x="111" y="0"/>
                  </a:lnTo>
                  <a:lnTo>
                    <a:pt x="119" y="10"/>
                  </a:lnTo>
                  <a:lnTo>
                    <a:pt x="119" y="10"/>
                  </a:lnTo>
                  <a:lnTo>
                    <a:pt x="128" y="20"/>
                  </a:lnTo>
                  <a:lnTo>
                    <a:pt x="119" y="30"/>
                  </a:lnTo>
                  <a:lnTo>
                    <a:pt x="119" y="39"/>
                  </a:lnTo>
                  <a:lnTo>
                    <a:pt x="136" y="49"/>
                  </a:lnTo>
                  <a:lnTo>
                    <a:pt x="136" y="59"/>
                  </a:lnTo>
                  <a:lnTo>
                    <a:pt x="145" y="69"/>
                  </a:lnTo>
                  <a:lnTo>
                    <a:pt x="162" y="69"/>
                  </a:lnTo>
                  <a:lnTo>
                    <a:pt x="162" y="59"/>
                  </a:lnTo>
                  <a:lnTo>
                    <a:pt x="162" y="49"/>
                  </a:lnTo>
                  <a:lnTo>
                    <a:pt x="153" y="49"/>
                  </a:lnTo>
                  <a:lnTo>
                    <a:pt x="153" y="49"/>
                  </a:lnTo>
                  <a:lnTo>
                    <a:pt x="162" y="39"/>
                  </a:lnTo>
                  <a:lnTo>
                    <a:pt x="170" y="49"/>
                  </a:lnTo>
                  <a:lnTo>
                    <a:pt x="179" y="59"/>
                  </a:lnTo>
                  <a:lnTo>
                    <a:pt x="179" y="69"/>
                  </a:lnTo>
                  <a:lnTo>
                    <a:pt x="179" y="78"/>
                  </a:lnTo>
                  <a:lnTo>
                    <a:pt x="170" y="78"/>
                  </a:lnTo>
                  <a:lnTo>
                    <a:pt x="170" y="78"/>
                  </a:lnTo>
                  <a:lnTo>
                    <a:pt x="153" y="78"/>
                  </a:lnTo>
                  <a:lnTo>
                    <a:pt x="153" y="88"/>
                  </a:lnTo>
                  <a:lnTo>
                    <a:pt x="145" y="88"/>
                  </a:lnTo>
                  <a:lnTo>
                    <a:pt x="145" y="88"/>
                  </a:lnTo>
                  <a:lnTo>
                    <a:pt x="136" y="88"/>
                  </a:lnTo>
                  <a:lnTo>
                    <a:pt x="136" y="88"/>
                  </a:lnTo>
                  <a:lnTo>
                    <a:pt x="128" y="98"/>
                  </a:lnTo>
                  <a:lnTo>
                    <a:pt x="128" y="98"/>
                  </a:lnTo>
                  <a:lnTo>
                    <a:pt x="119" y="88"/>
                  </a:lnTo>
                  <a:lnTo>
                    <a:pt x="119" y="78"/>
                  </a:lnTo>
                  <a:lnTo>
                    <a:pt x="111" y="78"/>
                  </a:lnTo>
                  <a:lnTo>
                    <a:pt x="102" y="69"/>
                  </a:lnTo>
                  <a:lnTo>
                    <a:pt x="85" y="78"/>
                  </a:lnTo>
                  <a:lnTo>
                    <a:pt x="42" y="88"/>
                  </a:lnTo>
                  <a:lnTo>
                    <a:pt x="8" y="88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" name="Freeform 107"/>
            <p:cNvSpPr/>
            <p:nvPr/>
          </p:nvSpPr>
          <p:spPr bwMode="auto">
            <a:xfrm>
              <a:off x="7349565" y="4679925"/>
              <a:ext cx="67542" cy="92008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17" y="49"/>
                </a:cxn>
                <a:cxn ang="0">
                  <a:pos x="26" y="39"/>
                </a:cxn>
                <a:cxn ang="0">
                  <a:pos x="26" y="29"/>
                </a:cxn>
                <a:cxn ang="0">
                  <a:pos x="26" y="29"/>
                </a:cxn>
                <a:cxn ang="0">
                  <a:pos x="26" y="19"/>
                </a:cxn>
                <a:cxn ang="0">
                  <a:pos x="34" y="29"/>
                </a:cxn>
                <a:cxn ang="0">
                  <a:pos x="34" y="29"/>
                </a:cxn>
                <a:cxn ang="0">
                  <a:pos x="34" y="39"/>
                </a:cxn>
                <a:cxn ang="0">
                  <a:pos x="43" y="29"/>
                </a:cxn>
                <a:cxn ang="0">
                  <a:pos x="43" y="29"/>
                </a:cxn>
                <a:cxn ang="0">
                  <a:pos x="43" y="29"/>
                </a:cxn>
                <a:cxn ang="0">
                  <a:pos x="34" y="19"/>
                </a:cxn>
                <a:cxn ang="0">
                  <a:pos x="34" y="9"/>
                </a:cxn>
                <a:cxn ang="0">
                  <a:pos x="26" y="9"/>
                </a:cxn>
                <a:cxn ang="0">
                  <a:pos x="17" y="0"/>
                </a:cxn>
                <a:cxn ang="0">
                  <a:pos x="0" y="9"/>
                </a:cxn>
                <a:cxn ang="0">
                  <a:pos x="9" y="29"/>
                </a:cxn>
                <a:cxn ang="0">
                  <a:pos x="9" y="49"/>
                </a:cxn>
                <a:cxn ang="0">
                  <a:pos x="0" y="58"/>
                </a:cxn>
              </a:cxnLst>
              <a:rect l="0" t="0" r="r" b="b"/>
              <a:pathLst>
                <a:path w="43" h="58">
                  <a:moveTo>
                    <a:pt x="0" y="58"/>
                  </a:moveTo>
                  <a:lnTo>
                    <a:pt x="17" y="49"/>
                  </a:lnTo>
                  <a:lnTo>
                    <a:pt x="26" y="39"/>
                  </a:lnTo>
                  <a:lnTo>
                    <a:pt x="26" y="29"/>
                  </a:lnTo>
                  <a:lnTo>
                    <a:pt x="26" y="29"/>
                  </a:lnTo>
                  <a:lnTo>
                    <a:pt x="26" y="19"/>
                  </a:lnTo>
                  <a:lnTo>
                    <a:pt x="34" y="29"/>
                  </a:lnTo>
                  <a:lnTo>
                    <a:pt x="34" y="29"/>
                  </a:lnTo>
                  <a:lnTo>
                    <a:pt x="34" y="3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34" y="19"/>
                  </a:lnTo>
                  <a:lnTo>
                    <a:pt x="34" y="9"/>
                  </a:lnTo>
                  <a:lnTo>
                    <a:pt x="26" y="9"/>
                  </a:lnTo>
                  <a:lnTo>
                    <a:pt x="17" y="0"/>
                  </a:lnTo>
                  <a:lnTo>
                    <a:pt x="0" y="9"/>
                  </a:lnTo>
                  <a:lnTo>
                    <a:pt x="9" y="29"/>
                  </a:lnTo>
                  <a:lnTo>
                    <a:pt x="9" y="49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4" name="Freeform 108"/>
            <p:cNvSpPr/>
            <p:nvPr/>
          </p:nvSpPr>
          <p:spPr bwMode="auto">
            <a:xfrm>
              <a:off x="7160013" y="4352043"/>
              <a:ext cx="135083" cy="27937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85" y="0"/>
                </a:cxn>
                <a:cxn ang="0">
                  <a:pos x="85" y="20"/>
                </a:cxn>
                <a:cxn ang="0">
                  <a:pos x="85" y="20"/>
                </a:cxn>
                <a:cxn ang="0">
                  <a:pos x="85" y="39"/>
                </a:cxn>
                <a:cxn ang="0">
                  <a:pos x="76" y="49"/>
                </a:cxn>
                <a:cxn ang="0">
                  <a:pos x="76" y="59"/>
                </a:cxn>
                <a:cxn ang="0">
                  <a:pos x="68" y="59"/>
                </a:cxn>
                <a:cxn ang="0">
                  <a:pos x="76" y="69"/>
                </a:cxn>
                <a:cxn ang="0">
                  <a:pos x="68" y="88"/>
                </a:cxn>
                <a:cxn ang="0">
                  <a:pos x="68" y="108"/>
                </a:cxn>
                <a:cxn ang="0">
                  <a:pos x="68" y="127"/>
                </a:cxn>
                <a:cxn ang="0">
                  <a:pos x="68" y="147"/>
                </a:cxn>
                <a:cxn ang="0">
                  <a:pos x="76" y="167"/>
                </a:cxn>
                <a:cxn ang="0">
                  <a:pos x="34" y="176"/>
                </a:cxn>
                <a:cxn ang="0">
                  <a:pos x="34" y="147"/>
                </a:cxn>
                <a:cxn ang="0">
                  <a:pos x="34" y="127"/>
                </a:cxn>
                <a:cxn ang="0">
                  <a:pos x="17" y="118"/>
                </a:cxn>
                <a:cxn ang="0">
                  <a:pos x="17" y="98"/>
                </a:cxn>
                <a:cxn ang="0">
                  <a:pos x="17" y="88"/>
                </a:cxn>
                <a:cxn ang="0">
                  <a:pos x="17" y="78"/>
                </a:cxn>
                <a:cxn ang="0">
                  <a:pos x="17" y="69"/>
                </a:cxn>
                <a:cxn ang="0">
                  <a:pos x="17" y="49"/>
                </a:cxn>
                <a:cxn ang="0">
                  <a:pos x="8" y="39"/>
                </a:cxn>
                <a:cxn ang="0">
                  <a:pos x="0" y="20"/>
                </a:cxn>
              </a:cxnLst>
              <a:rect l="0" t="0" r="r" b="b"/>
              <a:pathLst>
                <a:path w="85" h="176">
                  <a:moveTo>
                    <a:pt x="0" y="20"/>
                  </a:moveTo>
                  <a:lnTo>
                    <a:pt x="85" y="0"/>
                  </a:lnTo>
                  <a:lnTo>
                    <a:pt x="85" y="20"/>
                  </a:lnTo>
                  <a:lnTo>
                    <a:pt x="85" y="20"/>
                  </a:lnTo>
                  <a:lnTo>
                    <a:pt x="85" y="39"/>
                  </a:lnTo>
                  <a:lnTo>
                    <a:pt x="76" y="49"/>
                  </a:lnTo>
                  <a:lnTo>
                    <a:pt x="76" y="59"/>
                  </a:lnTo>
                  <a:lnTo>
                    <a:pt x="68" y="59"/>
                  </a:lnTo>
                  <a:lnTo>
                    <a:pt x="76" y="69"/>
                  </a:lnTo>
                  <a:lnTo>
                    <a:pt x="68" y="88"/>
                  </a:lnTo>
                  <a:lnTo>
                    <a:pt x="68" y="108"/>
                  </a:lnTo>
                  <a:lnTo>
                    <a:pt x="68" y="127"/>
                  </a:lnTo>
                  <a:lnTo>
                    <a:pt x="68" y="147"/>
                  </a:lnTo>
                  <a:lnTo>
                    <a:pt x="76" y="167"/>
                  </a:lnTo>
                  <a:lnTo>
                    <a:pt x="34" y="176"/>
                  </a:lnTo>
                  <a:lnTo>
                    <a:pt x="34" y="147"/>
                  </a:lnTo>
                  <a:lnTo>
                    <a:pt x="34" y="127"/>
                  </a:lnTo>
                  <a:lnTo>
                    <a:pt x="17" y="118"/>
                  </a:lnTo>
                  <a:lnTo>
                    <a:pt x="17" y="98"/>
                  </a:lnTo>
                  <a:lnTo>
                    <a:pt x="17" y="88"/>
                  </a:lnTo>
                  <a:lnTo>
                    <a:pt x="17" y="78"/>
                  </a:lnTo>
                  <a:lnTo>
                    <a:pt x="17" y="69"/>
                  </a:lnTo>
                  <a:lnTo>
                    <a:pt x="17" y="49"/>
                  </a:lnTo>
                  <a:lnTo>
                    <a:pt x="8" y="39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" name="Freeform 109"/>
            <p:cNvSpPr/>
            <p:nvPr/>
          </p:nvSpPr>
          <p:spPr bwMode="auto">
            <a:xfrm>
              <a:off x="7266772" y="4306876"/>
              <a:ext cx="135083" cy="311154"/>
            </a:xfrm>
            <a:custGeom>
              <a:avLst/>
              <a:gdLst/>
              <a:ahLst/>
              <a:cxnLst>
                <a:cxn ang="0">
                  <a:pos x="17" y="29"/>
                </a:cxn>
                <a:cxn ang="0">
                  <a:pos x="17" y="9"/>
                </a:cxn>
                <a:cxn ang="0">
                  <a:pos x="25" y="0"/>
                </a:cxn>
                <a:cxn ang="0">
                  <a:pos x="34" y="9"/>
                </a:cxn>
                <a:cxn ang="0">
                  <a:pos x="68" y="117"/>
                </a:cxn>
                <a:cxn ang="0">
                  <a:pos x="68" y="137"/>
                </a:cxn>
                <a:cxn ang="0">
                  <a:pos x="77" y="147"/>
                </a:cxn>
                <a:cxn ang="0">
                  <a:pos x="85" y="176"/>
                </a:cxn>
                <a:cxn ang="0">
                  <a:pos x="77" y="166"/>
                </a:cxn>
                <a:cxn ang="0">
                  <a:pos x="60" y="186"/>
                </a:cxn>
                <a:cxn ang="0">
                  <a:pos x="8" y="196"/>
                </a:cxn>
                <a:cxn ang="0">
                  <a:pos x="0" y="176"/>
                </a:cxn>
                <a:cxn ang="0">
                  <a:pos x="0" y="156"/>
                </a:cxn>
                <a:cxn ang="0">
                  <a:pos x="0" y="137"/>
                </a:cxn>
                <a:cxn ang="0">
                  <a:pos x="0" y="117"/>
                </a:cxn>
                <a:cxn ang="0">
                  <a:pos x="8" y="107"/>
                </a:cxn>
                <a:cxn ang="0">
                  <a:pos x="8" y="98"/>
                </a:cxn>
                <a:cxn ang="0">
                  <a:pos x="0" y="88"/>
                </a:cxn>
                <a:cxn ang="0">
                  <a:pos x="8" y="88"/>
                </a:cxn>
                <a:cxn ang="0">
                  <a:pos x="8" y="88"/>
                </a:cxn>
                <a:cxn ang="0">
                  <a:pos x="8" y="88"/>
                </a:cxn>
                <a:cxn ang="0">
                  <a:pos x="8" y="88"/>
                </a:cxn>
                <a:cxn ang="0">
                  <a:pos x="8" y="78"/>
                </a:cxn>
                <a:cxn ang="0">
                  <a:pos x="17" y="68"/>
                </a:cxn>
                <a:cxn ang="0">
                  <a:pos x="17" y="49"/>
                </a:cxn>
                <a:cxn ang="0">
                  <a:pos x="17" y="49"/>
                </a:cxn>
                <a:cxn ang="0">
                  <a:pos x="17" y="29"/>
                </a:cxn>
              </a:cxnLst>
              <a:rect l="0" t="0" r="r" b="b"/>
              <a:pathLst>
                <a:path w="85" h="196">
                  <a:moveTo>
                    <a:pt x="17" y="29"/>
                  </a:moveTo>
                  <a:lnTo>
                    <a:pt x="17" y="9"/>
                  </a:lnTo>
                  <a:lnTo>
                    <a:pt x="25" y="0"/>
                  </a:lnTo>
                  <a:lnTo>
                    <a:pt x="34" y="9"/>
                  </a:lnTo>
                  <a:lnTo>
                    <a:pt x="68" y="117"/>
                  </a:lnTo>
                  <a:lnTo>
                    <a:pt x="68" y="137"/>
                  </a:lnTo>
                  <a:lnTo>
                    <a:pt x="77" y="147"/>
                  </a:lnTo>
                  <a:lnTo>
                    <a:pt x="85" y="176"/>
                  </a:lnTo>
                  <a:lnTo>
                    <a:pt x="77" y="166"/>
                  </a:lnTo>
                  <a:lnTo>
                    <a:pt x="60" y="186"/>
                  </a:lnTo>
                  <a:lnTo>
                    <a:pt x="8" y="196"/>
                  </a:lnTo>
                  <a:lnTo>
                    <a:pt x="0" y="176"/>
                  </a:lnTo>
                  <a:lnTo>
                    <a:pt x="0" y="156"/>
                  </a:lnTo>
                  <a:lnTo>
                    <a:pt x="0" y="137"/>
                  </a:lnTo>
                  <a:lnTo>
                    <a:pt x="0" y="117"/>
                  </a:lnTo>
                  <a:lnTo>
                    <a:pt x="8" y="107"/>
                  </a:lnTo>
                  <a:lnTo>
                    <a:pt x="8" y="98"/>
                  </a:lnTo>
                  <a:lnTo>
                    <a:pt x="0" y="88"/>
                  </a:lnTo>
                  <a:lnTo>
                    <a:pt x="8" y="88"/>
                  </a:lnTo>
                  <a:lnTo>
                    <a:pt x="8" y="88"/>
                  </a:lnTo>
                  <a:lnTo>
                    <a:pt x="8" y="88"/>
                  </a:lnTo>
                  <a:lnTo>
                    <a:pt x="8" y="88"/>
                  </a:lnTo>
                  <a:lnTo>
                    <a:pt x="8" y="78"/>
                  </a:lnTo>
                  <a:lnTo>
                    <a:pt x="17" y="68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2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" name="Freeform 110"/>
            <p:cNvSpPr/>
            <p:nvPr/>
          </p:nvSpPr>
          <p:spPr bwMode="auto">
            <a:xfrm>
              <a:off x="7305990" y="4025835"/>
              <a:ext cx="313742" cy="560410"/>
            </a:xfrm>
            <a:custGeom>
              <a:avLst/>
              <a:gdLst/>
              <a:ahLst/>
              <a:cxnLst>
                <a:cxn ang="0">
                  <a:pos x="9" y="177"/>
                </a:cxn>
                <a:cxn ang="0">
                  <a:pos x="18" y="167"/>
                </a:cxn>
                <a:cxn ang="0">
                  <a:pos x="18" y="167"/>
                </a:cxn>
                <a:cxn ang="0">
                  <a:pos x="18" y="147"/>
                </a:cxn>
                <a:cxn ang="0">
                  <a:pos x="26" y="147"/>
                </a:cxn>
                <a:cxn ang="0">
                  <a:pos x="35" y="128"/>
                </a:cxn>
                <a:cxn ang="0">
                  <a:pos x="26" y="118"/>
                </a:cxn>
                <a:cxn ang="0">
                  <a:pos x="26" y="98"/>
                </a:cxn>
                <a:cxn ang="0">
                  <a:pos x="35" y="89"/>
                </a:cxn>
                <a:cxn ang="0">
                  <a:pos x="35" y="79"/>
                </a:cxn>
                <a:cxn ang="0">
                  <a:pos x="26" y="69"/>
                </a:cxn>
                <a:cxn ang="0">
                  <a:pos x="52" y="0"/>
                </a:cxn>
                <a:cxn ang="0">
                  <a:pos x="60" y="0"/>
                </a:cxn>
                <a:cxn ang="0">
                  <a:pos x="60" y="10"/>
                </a:cxn>
                <a:cxn ang="0">
                  <a:pos x="69" y="20"/>
                </a:cxn>
                <a:cxn ang="0">
                  <a:pos x="77" y="0"/>
                </a:cxn>
                <a:cxn ang="0">
                  <a:pos x="94" y="0"/>
                </a:cxn>
                <a:cxn ang="0">
                  <a:pos x="120" y="10"/>
                </a:cxn>
                <a:cxn ang="0">
                  <a:pos x="128" y="49"/>
                </a:cxn>
                <a:cxn ang="0">
                  <a:pos x="145" y="98"/>
                </a:cxn>
                <a:cxn ang="0">
                  <a:pos x="154" y="108"/>
                </a:cxn>
                <a:cxn ang="0">
                  <a:pos x="163" y="108"/>
                </a:cxn>
                <a:cxn ang="0">
                  <a:pos x="163" y="128"/>
                </a:cxn>
                <a:cxn ang="0">
                  <a:pos x="171" y="138"/>
                </a:cxn>
                <a:cxn ang="0">
                  <a:pos x="188" y="138"/>
                </a:cxn>
                <a:cxn ang="0">
                  <a:pos x="197" y="147"/>
                </a:cxn>
                <a:cxn ang="0">
                  <a:pos x="188" y="167"/>
                </a:cxn>
                <a:cxn ang="0">
                  <a:pos x="171" y="186"/>
                </a:cxn>
                <a:cxn ang="0">
                  <a:pos x="163" y="196"/>
                </a:cxn>
                <a:cxn ang="0">
                  <a:pos x="145" y="196"/>
                </a:cxn>
                <a:cxn ang="0">
                  <a:pos x="137" y="206"/>
                </a:cxn>
                <a:cxn ang="0">
                  <a:pos x="137" y="216"/>
                </a:cxn>
                <a:cxn ang="0">
                  <a:pos x="120" y="216"/>
                </a:cxn>
                <a:cxn ang="0">
                  <a:pos x="120" y="235"/>
                </a:cxn>
                <a:cxn ang="0">
                  <a:pos x="111" y="245"/>
                </a:cxn>
                <a:cxn ang="0">
                  <a:pos x="103" y="255"/>
                </a:cxn>
                <a:cxn ang="0">
                  <a:pos x="86" y="265"/>
                </a:cxn>
                <a:cxn ang="0">
                  <a:pos x="86" y="265"/>
                </a:cxn>
                <a:cxn ang="0">
                  <a:pos x="77" y="275"/>
                </a:cxn>
                <a:cxn ang="0">
                  <a:pos x="69" y="284"/>
                </a:cxn>
                <a:cxn ang="0">
                  <a:pos x="69" y="294"/>
                </a:cxn>
                <a:cxn ang="0">
                  <a:pos x="60" y="314"/>
                </a:cxn>
                <a:cxn ang="0">
                  <a:pos x="60" y="324"/>
                </a:cxn>
                <a:cxn ang="0">
                  <a:pos x="60" y="333"/>
                </a:cxn>
                <a:cxn ang="0">
                  <a:pos x="60" y="353"/>
                </a:cxn>
                <a:cxn ang="0">
                  <a:pos x="52" y="324"/>
                </a:cxn>
                <a:cxn ang="0">
                  <a:pos x="43" y="314"/>
                </a:cxn>
                <a:cxn ang="0">
                  <a:pos x="43" y="294"/>
                </a:cxn>
                <a:cxn ang="0">
                  <a:pos x="9" y="186"/>
                </a:cxn>
                <a:cxn ang="0">
                  <a:pos x="0" y="177"/>
                </a:cxn>
                <a:cxn ang="0">
                  <a:pos x="9" y="177"/>
                </a:cxn>
              </a:cxnLst>
              <a:rect l="0" t="0" r="r" b="b"/>
              <a:pathLst>
                <a:path w="197" h="353">
                  <a:moveTo>
                    <a:pt x="9" y="177"/>
                  </a:moveTo>
                  <a:lnTo>
                    <a:pt x="18" y="167"/>
                  </a:lnTo>
                  <a:lnTo>
                    <a:pt x="18" y="167"/>
                  </a:lnTo>
                  <a:lnTo>
                    <a:pt x="18" y="147"/>
                  </a:lnTo>
                  <a:lnTo>
                    <a:pt x="26" y="147"/>
                  </a:lnTo>
                  <a:lnTo>
                    <a:pt x="35" y="128"/>
                  </a:lnTo>
                  <a:lnTo>
                    <a:pt x="26" y="118"/>
                  </a:lnTo>
                  <a:lnTo>
                    <a:pt x="26" y="98"/>
                  </a:lnTo>
                  <a:lnTo>
                    <a:pt x="35" y="89"/>
                  </a:lnTo>
                  <a:lnTo>
                    <a:pt x="35" y="79"/>
                  </a:lnTo>
                  <a:lnTo>
                    <a:pt x="26" y="69"/>
                  </a:lnTo>
                  <a:lnTo>
                    <a:pt x="52" y="0"/>
                  </a:lnTo>
                  <a:lnTo>
                    <a:pt x="60" y="0"/>
                  </a:lnTo>
                  <a:lnTo>
                    <a:pt x="60" y="10"/>
                  </a:lnTo>
                  <a:lnTo>
                    <a:pt x="69" y="20"/>
                  </a:lnTo>
                  <a:lnTo>
                    <a:pt x="77" y="0"/>
                  </a:lnTo>
                  <a:lnTo>
                    <a:pt x="94" y="0"/>
                  </a:lnTo>
                  <a:lnTo>
                    <a:pt x="120" y="10"/>
                  </a:lnTo>
                  <a:lnTo>
                    <a:pt x="128" y="49"/>
                  </a:lnTo>
                  <a:lnTo>
                    <a:pt x="145" y="98"/>
                  </a:lnTo>
                  <a:lnTo>
                    <a:pt x="154" y="108"/>
                  </a:lnTo>
                  <a:lnTo>
                    <a:pt x="163" y="108"/>
                  </a:lnTo>
                  <a:lnTo>
                    <a:pt x="163" y="128"/>
                  </a:lnTo>
                  <a:lnTo>
                    <a:pt x="171" y="138"/>
                  </a:lnTo>
                  <a:lnTo>
                    <a:pt x="188" y="138"/>
                  </a:lnTo>
                  <a:lnTo>
                    <a:pt x="197" y="147"/>
                  </a:lnTo>
                  <a:lnTo>
                    <a:pt x="188" y="167"/>
                  </a:lnTo>
                  <a:lnTo>
                    <a:pt x="171" y="186"/>
                  </a:lnTo>
                  <a:lnTo>
                    <a:pt x="163" y="196"/>
                  </a:lnTo>
                  <a:lnTo>
                    <a:pt x="145" y="196"/>
                  </a:lnTo>
                  <a:lnTo>
                    <a:pt x="137" y="206"/>
                  </a:lnTo>
                  <a:lnTo>
                    <a:pt x="137" y="216"/>
                  </a:lnTo>
                  <a:lnTo>
                    <a:pt x="120" y="216"/>
                  </a:lnTo>
                  <a:lnTo>
                    <a:pt x="120" y="235"/>
                  </a:lnTo>
                  <a:lnTo>
                    <a:pt x="111" y="245"/>
                  </a:lnTo>
                  <a:lnTo>
                    <a:pt x="103" y="255"/>
                  </a:lnTo>
                  <a:lnTo>
                    <a:pt x="86" y="265"/>
                  </a:lnTo>
                  <a:lnTo>
                    <a:pt x="86" y="265"/>
                  </a:lnTo>
                  <a:lnTo>
                    <a:pt x="77" y="275"/>
                  </a:lnTo>
                  <a:lnTo>
                    <a:pt x="69" y="284"/>
                  </a:lnTo>
                  <a:lnTo>
                    <a:pt x="69" y="294"/>
                  </a:lnTo>
                  <a:lnTo>
                    <a:pt x="60" y="314"/>
                  </a:lnTo>
                  <a:lnTo>
                    <a:pt x="60" y="324"/>
                  </a:lnTo>
                  <a:lnTo>
                    <a:pt x="60" y="333"/>
                  </a:lnTo>
                  <a:lnTo>
                    <a:pt x="60" y="353"/>
                  </a:lnTo>
                  <a:lnTo>
                    <a:pt x="52" y="324"/>
                  </a:lnTo>
                  <a:lnTo>
                    <a:pt x="43" y="314"/>
                  </a:lnTo>
                  <a:lnTo>
                    <a:pt x="43" y="294"/>
                  </a:lnTo>
                  <a:lnTo>
                    <a:pt x="9" y="186"/>
                  </a:lnTo>
                  <a:lnTo>
                    <a:pt x="0" y="177"/>
                  </a:lnTo>
                  <a:lnTo>
                    <a:pt x="9" y="177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7" name="Freeform 111"/>
            <p:cNvSpPr/>
            <p:nvPr/>
          </p:nvSpPr>
          <p:spPr bwMode="auto">
            <a:xfrm>
              <a:off x="2512705" y="5720450"/>
              <a:ext cx="111118" cy="125466"/>
            </a:xfrm>
            <a:custGeom>
              <a:avLst/>
              <a:gdLst/>
              <a:ahLst/>
              <a:cxnLst>
                <a:cxn ang="0">
                  <a:pos x="18" y="9"/>
                </a:cxn>
                <a:cxn ang="0">
                  <a:pos x="18" y="19"/>
                </a:cxn>
                <a:cxn ang="0">
                  <a:pos x="9" y="19"/>
                </a:cxn>
                <a:cxn ang="0">
                  <a:pos x="0" y="29"/>
                </a:cxn>
                <a:cxn ang="0">
                  <a:pos x="9" y="29"/>
                </a:cxn>
                <a:cxn ang="0">
                  <a:pos x="9" y="49"/>
                </a:cxn>
                <a:cxn ang="0">
                  <a:pos x="9" y="58"/>
                </a:cxn>
                <a:cxn ang="0">
                  <a:pos x="9" y="68"/>
                </a:cxn>
                <a:cxn ang="0">
                  <a:pos x="18" y="78"/>
                </a:cxn>
                <a:cxn ang="0">
                  <a:pos x="35" y="78"/>
                </a:cxn>
                <a:cxn ang="0">
                  <a:pos x="35" y="68"/>
                </a:cxn>
                <a:cxn ang="0">
                  <a:pos x="43" y="58"/>
                </a:cxn>
                <a:cxn ang="0">
                  <a:pos x="52" y="58"/>
                </a:cxn>
                <a:cxn ang="0">
                  <a:pos x="69" y="49"/>
                </a:cxn>
                <a:cxn ang="0">
                  <a:pos x="60" y="39"/>
                </a:cxn>
                <a:cxn ang="0">
                  <a:pos x="52" y="19"/>
                </a:cxn>
                <a:cxn ang="0">
                  <a:pos x="35" y="9"/>
                </a:cxn>
                <a:cxn ang="0">
                  <a:pos x="35" y="0"/>
                </a:cxn>
                <a:cxn ang="0">
                  <a:pos x="18" y="0"/>
                </a:cxn>
                <a:cxn ang="0">
                  <a:pos x="18" y="9"/>
                </a:cxn>
              </a:cxnLst>
              <a:rect l="0" t="0" r="r" b="b"/>
              <a:pathLst>
                <a:path w="69" h="78">
                  <a:moveTo>
                    <a:pt x="18" y="9"/>
                  </a:moveTo>
                  <a:lnTo>
                    <a:pt x="18" y="19"/>
                  </a:lnTo>
                  <a:lnTo>
                    <a:pt x="9" y="19"/>
                  </a:lnTo>
                  <a:lnTo>
                    <a:pt x="0" y="29"/>
                  </a:lnTo>
                  <a:lnTo>
                    <a:pt x="9" y="29"/>
                  </a:lnTo>
                  <a:lnTo>
                    <a:pt x="9" y="49"/>
                  </a:lnTo>
                  <a:lnTo>
                    <a:pt x="9" y="58"/>
                  </a:lnTo>
                  <a:lnTo>
                    <a:pt x="9" y="68"/>
                  </a:lnTo>
                  <a:lnTo>
                    <a:pt x="18" y="78"/>
                  </a:lnTo>
                  <a:lnTo>
                    <a:pt x="35" y="78"/>
                  </a:lnTo>
                  <a:lnTo>
                    <a:pt x="35" y="68"/>
                  </a:lnTo>
                  <a:lnTo>
                    <a:pt x="43" y="58"/>
                  </a:lnTo>
                  <a:lnTo>
                    <a:pt x="52" y="58"/>
                  </a:lnTo>
                  <a:lnTo>
                    <a:pt x="69" y="49"/>
                  </a:lnTo>
                  <a:lnTo>
                    <a:pt x="60" y="39"/>
                  </a:lnTo>
                  <a:lnTo>
                    <a:pt x="52" y="19"/>
                  </a:lnTo>
                  <a:lnTo>
                    <a:pt x="35" y="9"/>
                  </a:lnTo>
                  <a:lnTo>
                    <a:pt x="35" y="0"/>
                  </a:lnTo>
                  <a:lnTo>
                    <a:pt x="18" y="0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8" name="Rectangle 112"/>
            <p:cNvSpPr>
              <a:spLocks noChangeArrowheads="1"/>
            </p:cNvSpPr>
            <p:nvPr/>
          </p:nvSpPr>
          <p:spPr bwMode="auto">
            <a:xfrm>
              <a:off x="3340636" y="5362456"/>
              <a:ext cx="557764" cy="2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LAX</a:t>
              </a: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9" name="Freeform 113"/>
            <p:cNvSpPr/>
            <p:nvPr/>
          </p:nvSpPr>
          <p:spPr bwMode="auto">
            <a:xfrm>
              <a:off x="7417108" y="4602974"/>
              <a:ext cx="65363" cy="61897"/>
            </a:xfrm>
            <a:custGeom>
              <a:avLst/>
              <a:gdLst/>
              <a:ahLst/>
              <a:cxnLst>
                <a:cxn ang="0">
                  <a:pos x="42" y="39"/>
                </a:cxn>
                <a:cxn ang="0">
                  <a:pos x="42" y="10"/>
                </a:cxn>
                <a:cxn ang="0">
                  <a:pos x="0" y="0"/>
                </a:cxn>
                <a:cxn ang="0">
                  <a:pos x="0" y="29"/>
                </a:cxn>
                <a:cxn ang="0">
                  <a:pos x="42" y="39"/>
                </a:cxn>
              </a:cxnLst>
              <a:rect l="0" t="0" r="r" b="b"/>
              <a:pathLst>
                <a:path w="42" h="39">
                  <a:moveTo>
                    <a:pt x="42" y="39"/>
                  </a:moveTo>
                  <a:lnTo>
                    <a:pt x="42" y="10"/>
                  </a:lnTo>
                  <a:lnTo>
                    <a:pt x="0" y="0"/>
                  </a:lnTo>
                  <a:lnTo>
                    <a:pt x="0" y="29"/>
                  </a:lnTo>
                  <a:lnTo>
                    <a:pt x="42" y="39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0" name="Freeform 114"/>
            <p:cNvSpPr/>
            <p:nvPr/>
          </p:nvSpPr>
          <p:spPr bwMode="auto">
            <a:xfrm>
              <a:off x="6968282" y="6607070"/>
              <a:ext cx="80614" cy="45168"/>
            </a:xfrm>
            <a:custGeom>
              <a:avLst/>
              <a:gdLst/>
              <a:ahLst/>
              <a:cxnLst>
                <a:cxn ang="0">
                  <a:pos x="51" y="10"/>
                </a:cxn>
                <a:cxn ang="0">
                  <a:pos x="43" y="29"/>
                </a:cxn>
                <a:cxn ang="0">
                  <a:pos x="0" y="19"/>
                </a:cxn>
                <a:cxn ang="0">
                  <a:pos x="9" y="0"/>
                </a:cxn>
                <a:cxn ang="0">
                  <a:pos x="51" y="10"/>
                </a:cxn>
              </a:cxnLst>
              <a:rect l="0" t="0" r="r" b="b"/>
              <a:pathLst>
                <a:path w="51" h="29">
                  <a:moveTo>
                    <a:pt x="51" y="10"/>
                  </a:moveTo>
                  <a:lnTo>
                    <a:pt x="43" y="29"/>
                  </a:lnTo>
                  <a:lnTo>
                    <a:pt x="0" y="19"/>
                  </a:lnTo>
                  <a:lnTo>
                    <a:pt x="9" y="0"/>
                  </a:lnTo>
                  <a:lnTo>
                    <a:pt x="51" y="1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1" name="Freeform 115"/>
            <p:cNvSpPr/>
            <p:nvPr/>
          </p:nvSpPr>
          <p:spPr bwMode="auto">
            <a:xfrm>
              <a:off x="6983533" y="4648142"/>
              <a:ext cx="498938" cy="1975657"/>
            </a:xfrm>
            <a:custGeom>
              <a:avLst/>
              <a:gdLst/>
              <a:ahLst/>
              <a:cxnLst>
                <a:cxn ang="0">
                  <a:pos x="315" y="10"/>
                </a:cxn>
                <a:cxn ang="0">
                  <a:pos x="273" y="0"/>
                </a:cxn>
                <a:cxn ang="0">
                  <a:pos x="0" y="1234"/>
                </a:cxn>
                <a:cxn ang="0">
                  <a:pos x="42" y="1244"/>
                </a:cxn>
                <a:cxn ang="0">
                  <a:pos x="315" y="10"/>
                </a:cxn>
              </a:cxnLst>
              <a:rect l="0" t="0" r="r" b="b"/>
              <a:pathLst>
                <a:path w="315" h="1244">
                  <a:moveTo>
                    <a:pt x="315" y="10"/>
                  </a:moveTo>
                  <a:lnTo>
                    <a:pt x="273" y="0"/>
                  </a:lnTo>
                  <a:lnTo>
                    <a:pt x="0" y="1234"/>
                  </a:lnTo>
                  <a:lnTo>
                    <a:pt x="42" y="1244"/>
                  </a:lnTo>
                  <a:lnTo>
                    <a:pt x="315" y="1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" name="Freeform 116"/>
            <p:cNvSpPr/>
            <p:nvPr/>
          </p:nvSpPr>
          <p:spPr bwMode="auto">
            <a:xfrm>
              <a:off x="7428001" y="4602974"/>
              <a:ext cx="69721" cy="76952"/>
            </a:xfrm>
            <a:custGeom>
              <a:avLst/>
              <a:gdLst/>
              <a:ahLst/>
              <a:cxnLst>
                <a:cxn ang="0">
                  <a:pos x="26" y="49"/>
                </a:cxn>
                <a:cxn ang="0">
                  <a:pos x="43" y="39"/>
                </a:cxn>
                <a:cxn ang="0">
                  <a:pos x="17" y="0"/>
                </a:cxn>
                <a:cxn ang="0">
                  <a:pos x="0" y="10"/>
                </a:cxn>
                <a:cxn ang="0">
                  <a:pos x="26" y="49"/>
                </a:cxn>
              </a:cxnLst>
              <a:rect l="0" t="0" r="r" b="b"/>
              <a:pathLst>
                <a:path w="43" h="49">
                  <a:moveTo>
                    <a:pt x="26" y="49"/>
                  </a:moveTo>
                  <a:lnTo>
                    <a:pt x="43" y="39"/>
                  </a:lnTo>
                  <a:lnTo>
                    <a:pt x="17" y="0"/>
                  </a:lnTo>
                  <a:lnTo>
                    <a:pt x="0" y="10"/>
                  </a:lnTo>
                  <a:lnTo>
                    <a:pt x="26" y="49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" name="Freeform 117"/>
            <p:cNvSpPr/>
            <p:nvPr/>
          </p:nvSpPr>
          <p:spPr bwMode="auto">
            <a:xfrm>
              <a:off x="6103311" y="5502977"/>
              <a:ext cx="67542" cy="93681"/>
            </a:xfrm>
            <a:custGeom>
              <a:avLst/>
              <a:gdLst/>
              <a:ahLst/>
              <a:cxnLst>
                <a:cxn ang="0">
                  <a:pos x="43" y="39"/>
                </a:cxn>
                <a:cxn ang="0">
                  <a:pos x="17" y="58"/>
                </a:cxn>
                <a:cxn ang="0">
                  <a:pos x="0" y="9"/>
                </a:cxn>
                <a:cxn ang="0">
                  <a:pos x="17" y="0"/>
                </a:cxn>
                <a:cxn ang="0">
                  <a:pos x="43" y="39"/>
                </a:cxn>
              </a:cxnLst>
              <a:rect l="0" t="0" r="r" b="b"/>
              <a:pathLst>
                <a:path w="43" h="58">
                  <a:moveTo>
                    <a:pt x="43" y="39"/>
                  </a:moveTo>
                  <a:lnTo>
                    <a:pt x="17" y="58"/>
                  </a:lnTo>
                  <a:lnTo>
                    <a:pt x="0" y="9"/>
                  </a:lnTo>
                  <a:lnTo>
                    <a:pt x="17" y="0"/>
                  </a:lnTo>
                  <a:lnTo>
                    <a:pt x="43" y="39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" name="Freeform 118"/>
            <p:cNvSpPr/>
            <p:nvPr/>
          </p:nvSpPr>
          <p:spPr bwMode="auto">
            <a:xfrm>
              <a:off x="6129456" y="4618030"/>
              <a:ext cx="1342120" cy="946843"/>
            </a:xfrm>
            <a:custGeom>
              <a:avLst/>
              <a:gdLst/>
              <a:ahLst/>
              <a:cxnLst>
                <a:cxn ang="0">
                  <a:pos x="845" y="39"/>
                </a:cxn>
                <a:cxn ang="0">
                  <a:pos x="819" y="0"/>
                </a:cxn>
                <a:cxn ang="0">
                  <a:pos x="0" y="558"/>
                </a:cxn>
                <a:cxn ang="0">
                  <a:pos x="26" y="597"/>
                </a:cxn>
                <a:cxn ang="0">
                  <a:pos x="845" y="39"/>
                </a:cxn>
              </a:cxnLst>
              <a:rect l="0" t="0" r="r" b="b"/>
              <a:pathLst>
                <a:path w="845" h="597">
                  <a:moveTo>
                    <a:pt x="845" y="39"/>
                  </a:moveTo>
                  <a:lnTo>
                    <a:pt x="819" y="0"/>
                  </a:lnTo>
                  <a:lnTo>
                    <a:pt x="0" y="558"/>
                  </a:lnTo>
                  <a:lnTo>
                    <a:pt x="26" y="597"/>
                  </a:lnTo>
                  <a:lnTo>
                    <a:pt x="845" y="39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5" name="Freeform 119"/>
            <p:cNvSpPr/>
            <p:nvPr/>
          </p:nvSpPr>
          <p:spPr bwMode="auto">
            <a:xfrm>
              <a:off x="6103311" y="5487921"/>
              <a:ext cx="67542" cy="76952"/>
            </a:xfrm>
            <a:custGeom>
              <a:avLst/>
              <a:gdLst/>
              <a:ahLst/>
              <a:cxnLst>
                <a:cxn ang="0">
                  <a:pos x="43" y="19"/>
                </a:cxn>
                <a:cxn ang="0">
                  <a:pos x="26" y="0"/>
                </a:cxn>
                <a:cxn ang="0">
                  <a:pos x="0" y="29"/>
                </a:cxn>
                <a:cxn ang="0">
                  <a:pos x="9" y="49"/>
                </a:cxn>
                <a:cxn ang="0">
                  <a:pos x="43" y="19"/>
                </a:cxn>
              </a:cxnLst>
              <a:rect l="0" t="0" r="r" b="b"/>
              <a:pathLst>
                <a:path w="43" h="49">
                  <a:moveTo>
                    <a:pt x="43" y="19"/>
                  </a:moveTo>
                  <a:lnTo>
                    <a:pt x="26" y="0"/>
                  </a:lnTo>
                  <a:lnTo>
                    <a:pt x="0" y="29"/>
                  </a:lnTo>
                  <a:lnTo>
                    <a:pt x="9" y="49"/>
                  </a:lnTo>
                  <a:lnTo>
                    <a:pt x="43" y="19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6" name="Freeform 120"/>
            <p:cNvSpPr/>
            <p:nvPr/>
          </p:nvSpPr>
          <p:spPr bwMode="auto">
            <a:xfrm>
              <a:off x="6983533" y="6592014"/>
              <a:ext cx="80615" cy="76952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51" y="10"/>
                </a:cxn>
                <a:cxn ang="0">
                  <a:pos x="17" y="49"/>
                </a:cxn>
                <a:cxn ang="0">
                  <a:pos x="0" y="29"/>
                </a:cxn>
                <a:cxn ang="0">
                  <a:pos x="34" y="0"/>
                </a:cxn>
              </a:cxnLst>
              <a:rect l="0" t="0" r="r" b="b"/>
              <a:pathLst>
                <a:path w="51" h="49">
                  <a:moveTo>
                    <a:pt x="34" y="0"/>
                  </a:moveTo>
                  <a:lnTo>
                    <a:pt x="51" y="10"/>
                  </a:lnTo>
                  <a:lnTo>
                    <a:pt x="17" y="49"/>
                  </a:lnTo>
                  <a:lnTo>
                    <a:pt x="0" y="29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" name="Freeform 121"/>
            <p:cNvSpPr/>
            <p:nvPr/>
          </p:nvSpPr>
          <p:spPr bwMode="auto">
            <a:xfrm>
              <a:off x="6116384" y="5518033"/>
              <a:ext cx="921619" cy="111914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0" y="30"/>
                </a:cxn>
                <a:cxn ang="0">
                  <a:pos x="546" y="705"/>
                </a:cxn>
                <a:cxn ang="0">
                  <a:pos x="580" y="676"/>
                </a:cxn>
                <a:cxn ang="0">
                  <a:pos x="34" y="0"/>
                </a:cxn>
              </a:cxnLst>
              <a:rect l="0" t="0" r="r" b="b"/>
              <a:pathLst>
                <a:path w="580" h="705">
                  <a:moveTo>
                    <a:pt x="34" y="0"/>
                  </a:moveTo>
                  <a:lnTo>
                    <a:pt x="0" y="30"/>
                  </a:lnTo>
                  <a:lnTo>
                    <a:pt x="546" y="705"/>
                  </a:lnTo>
                  <a:lnTo>
                    <a:pt x="580" y="67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8" name="Freeform 122"/>
            <p:cNvSpPr/>
            <p:nvPr/>
          </p:nvSpPr>
          <p:spPr bwMode="auto">
            <a:xfrm>
              <a:off x="6129456" y="5487921"/>
              <a:ext cx="69721" cy="76952"/>
            </a:xfrm>
            <a:custGeom>
              <a:avLst/>
              <a:gdLst/>
              <a:ahLst/>
              <a:cxnLst>
                <a:cxn ang="0">
                  <a:pos x="26" y="49"/>
                </a:cxn>
                <a:cxn ang="0">
                  <a:pos x="43" y="39"/>
                </a:cxn>
                <a:cxn ang="0">
                  <a:pos x="17" y="0"/>
                </a:cxn>
                <a:cxn ang="0">
                  <a:pos x="0" y="10"/>
                </a:cxn>
                <a:cxn ang="0">
                  <a:pos x="26" y="49"/>
                </a:cxn>
              </a:cxnLst>
              <a:rect l="0" t="0" r="r" b="b"/>
              <a:pathLst>
                <a:path w="43" h="49">
                  <a:moveTo>
                    <a:pt x="26" y="49"/>
                  </a:moveTo>
                  <a:lnTo>
                    <a:pt x="43" y="39"/>
                  </a:lnTo>
                  <a:lnTo>
                    <a:pt x="17" y="0"/>
                  </a:lnTo>
                  <a:lnTo>
                    <a:pt x="0" y="10"/>
                  </a:lnTo>
                  <a:lnTo>
                    <a:pt x="26" y="49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9" name="Freeform 123"/>
            <p:cNvSpPr/>
            <p:nvPr/>
          </p:nvSpPr>
          <p:spPr bwMode="auto">
            <a:xfrm>
              <a:off x="5425716" y="6172124"/>
              <a:ext cx="67541" cy="92008"/>
            </a:xfrm>
            <a:custGeom>
              <a:avLst/>
              <a:gdLst/>
              <a:ahLst/>
              <a:cxnLst>
                <a:cxn ang="0">
                  <a:pos x="42" y="39"/>
                </a:cxn>
                <a:cxn ang="0">
                  <a:pos x="25" y="58"/>
                </a:cxn>
                <a:cxn ang="0">
                  <a:pos x="0" y="19"/>
                </a:cxn>
                <a:cxn ang="0">
                  <a:pos x="17" y="0"/>
                </a:cxn>
                <a:cxn ang="0">
                  <a:pos x="42" y="39"/>
                </a:cxn>
              </a:cxnLst>
              <a:rect l="0" t="0" r="r" b="b"/>
              <a:pathLst>
                <a:path w="42" h="58">
                  <a:moveTo>
                    <a:pt x="42" y="39"/>
                  </a:moveTo>
                  <a:lnTo>
                    <a:pt x="25" y="58"/>
                  </a:lnTo>
                  <a:lnTo>
                    <a:pt x="0" y="19"/>
                  </a:lnTo>
                  <a:lnTo>
                    <a:pt x="17" y="0"/>
                  </a:lnTo>
                  <a:lnTo>
                    <a:pt x="42" y="39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0" name="Freeform 124"/>
            <p:cNvSpPr/>
            <p:nvPr/>
          </p:nvSpPr>
          <p:spPr bwMode="auto">
            <a:xfrm>
              <a:off x="5454039" y="5502977"/>
              <a:ext cx="716815" cy="731044"/>
            </a:xfrm>
            <a:custGeom>
              <a:avLst/>
              <a:gdLst/>
              <a:ahLst/>
              <a:cxnLst>
                <a:cxn ang="0">
                  <a:pos x="452" y="39"/>
                </a:cxn>
                <a:cxn ang="0">
                  <a:pos x="426" y="0"/>
                </a:cxn>
                <a:cxn ang="0">
                  <a:pos x="0" y="421"/>
                </a:cxn>
                <a:cxn ang="0">
                  <a:pos x="25" y="460"/>
                </a:cxn>
                <a:cxn ang="0">
                  <a:pos x="452" y="39"/>
                </a:cxn>
              </a:cxnLst>
              <a:rect l="0" t="0" r="r" b="b"/>
              <a:pathLst>
                <a:path w="452" h="460">
                  <a:moveTo>
                    <a:pt x="452" y="39"/>
                  </a:moveTo>
                  <a:lnTo>
                    <a:pt x="426" y="0"/>
                  </a:lnTo>
                  <a:lnTo>
                    <a:pt x="0" y="421"/>
                  </a:lnTo>
                  <a:lnTo>
                    <a:pt x="25" y="460"/>
                  </a:lnTo>
                  <a:lnTo>
                    <a:pt x="452" y="39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1" name="Freeform 125"/>
            <p:cNvSpPr/>
            <p:nvPr/>
          </p:nvSpPr>
          <p:spPr bwMode="auto">
            <a:xfrm>
              <a:off x="5425716" y="6157069"/>
              <a:ext cx="54468" cy="92007"/>
            </a:xfrm>
            <a:custGeom>
              <a:avLst/>
              <a:gdLst/>
              <a:ahLst/>
              <a:cxnLst>
                <a:cxn ang="0">
                  <a:pos x="34" y="10"/>
                </a:cxn>
                <a:cxn ang="0">
                  <a:pos x="8" y="0"/>
                </a:cxn>
                <a:cxn ang="0">
                  <a:pos x="0" y="49"/>
                </a:cxn>
                <a:cxn ang="0">
                  <a:pos x="25" y="59"/>
                </a:cxn>
                <a:cxn ang="0">
                  <a:pos x="34" y="10"/>
                </a:cxn>
              </a:cxnLst>
              <a:rect l="0" t="0" r="r" b="b"/>
              <a:pathLst>
                <a:path w="34" h="59">
                  <a:moveTo>
                    <a:pt x="34" y="10"/>
                  </a:moveTo>
                  <a:lnTo>
                    <a:pt x="8" y="0"/>
                  </a:lnTo>
                  <a:lnTo>
                    <a:pt x="0" y="49"/>
                  </a:lnTo>
                  <a:lnTo>
                    <a:pt x="25" y="59"/>
                  </a:lnTo>
                  <a:lnTo>
                    <a:pt x="34" y="1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" name="Freeform 126"/>
            <p:cNvSpPr/>
            <p:nvPr/>
          </p:nvSpPr>
          <p:spPr bwMode="auto">
            <a:xfrm>
              <a:off x="7103365" y="6592014"/>
              <a:ext cx="41396" cy="76952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26" y="0"/>
                </a:cxn>
                <a:cxn ang="0">
                  <a:pos x="18" y="49"/>
                </a:cxn>
                <a:cxn ang="0">
                  <a:pos x="0" y="49"/>
                </a:cxn>
                <a:cxn ang="0">
                  <a:pos x="9" y="0"/>
                </a:cxn>
              </a:cxnLst>
              <a:rect l="0" t="0" r="r" b="b"/>
              <a:pathLst>
                <a:path w="26" h="49">
                  <a:moveTo>
                    <a:pt x="9" y="0"/>
                  </a:moveTo>
                  <a:lnTo>
                    <a:pt x="26" y="0"/>
                  </a:lnTo>
                  <a:lnTo>
                    <a:pt x="18" y="49"/>
                  </a:lnTo>
                  <a:lnTo>
                    <a:pt x="0" y="4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" name="Freeform 127"/>
            <p:cNvSpPr/>
            <p:nvPr/>
          </p:nvSpPr>
          <p:spPr bwMode="auto">
            <a:xfrm>
              <a:off x="5464934" y="6172124"/>
              <a:ext cx="1653683" cy="496842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49"/>
                </a:cxn>
                <a:cxn ang="0">
                  <a:pos x="1032" y="313"/>
                </a:cxn>
                <a:cxn ang="0">
                  <a:pos x="1041" y="264"/>
                </a:cxn>
                <a:cxn ang="0">
                  <a:pos x="9" y="0"/>
                </a:cxn>
              </a:cxnLst>
              <a:rect l="0" t="0" r="r" b="b"/>
              <a:pathLst>
                <a:path w="1041" h="313">
                  <a:moveTo>
                    <a:pt x="9" y="0"/>
                  </a:moveTo>
                  <a:lnTo>
                    <a:pt x="0" y="49"/>
                  </a:lnTo>
                  <a:lnTo>
                    <a:pt x="1032" y="313"/>
                  </a:lnTo>
                  <a:lnTo>
                    <a:pt x="1041" y="264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" name="Freeform 128"/>
            <p:cNvSpPr/>
            <p:nvPr/>
          </p:nvSpPr>
          <p:spPr bwMode="auto">
            <a:xfrm>
              <a:off x="3569407" y="5502977"/>
              <a:ext cx="54468" cy="78625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0" y="0"/>
                </a:cxn>
                <a:cxn ang="0">
                  <a:pos x="8" y="49"/>
                </a:cxn>
                <a:cxn ang="0">
                  <a:pos x="34" y="49"/>
                </a:cxn>
                <a:cxn ang="0">
                  <a:pos x="25" y="0"/>
                </a:cxn>
              </a:cxnLst>
              <a:rect l="0" t="0" r="r" b="b"/>
              <a:pathLst>
                <a:path w="34" h="49">
                  <a:moveTo>
                    <a:pt x="25" y="0"/>
                  </a:moveTo>
                  <a:lnTo>
                    <a:pt x="0" y="0"/>
                  </a:lnTo>
                  <a:lnTo>
                    <a:pt x="8" y="49"/>
                  </a:lnTo>
                  <a:lnTo>
                    <a:pt x="34" y="49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" name="Freeform 129"/>
            <p:cNvSpPr/>
            <p:nvPr/>
          </p:nvSpPr>
          <p:spPr bwMode="auto">
            <a:xfrm>
              <a:off x="7428001" y="4602974"/>
              <a:ext cx="43575" cy="92008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17" y="0"/>
                </a:cxn>
                <a:cxn ang="0">
                  <a:pos x="26" y="49"/>
                </a:cxn>
                <a:cxn ang="0">
                  <a:pos x="9" y="58"/>
                </a:cxn>
                <a:cxn ang="0">
                  <a:pos x="0" y="10"/>
                </a:cxn>
              </a:cxnLst>
              <a:rect l="0" t="0" r="r" b="b"/>
              <a:pathLst>
                <a:path w="26" h="58">
                  <a:moveTo>
                    <a:pt x="0" y="10"/>
                  </a:moveTo>
                  <a:lnTo>
                    <a:pt x="17" y="0"/>
                  </a:lnTo>
                  <a:lnTo>
                    <a:pt x="26" y="49"/>
                  </a:lnTo>
                  <a:lnTo>
                    <a:pt x="9" y="58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" name="Freeform 130"/>
            <p:cNvSpPr/>
            <p:nvPr/>
          </p:nvSpPr>
          <p:spPr bwMode="auto">
            <a:xfrm>
              <a:off x="3608625" y="4618030"/>
              <a:ext cx="3836806" cy="963572"/>
            </a:xfrm>
            <a:custGeom>
              <a:avLst/>
              <a:gdLst/>
              <a:ahLst/>
              <a:cxnLst>
                <a:cxn ang="0">
                  <a:pos x="0" y="558"/>
                </a:cxn>
                <a:cxn ang="0">
                  <a:pos x="9" y="607"/>
                </a:cxn>
                <a:cxn ang="0">
                  <a:pos x="2415" y="48"/>
                </a:cxn>
                <a:cxn ang="0">
                  <a:pos x="2406" y="0"/>
                </a:cxn>
                <a:cxn ang="0">
                  <a:pos x="0" y="558"/>
                </a:cxn>
              </a:cxnLst>
              <a:rect l="0" t="0" r="r" b="b"/>
              <a:pathLst>
                <a:path w="2415" h="607">
                  <a:moveTo>
                    <a:pt x="0" y="558"/>
                  </a:moveTo>
                  <a:lnTo>
                    <a:pt x="9" y="607"/>
                  </a:lnTo>
                  <a:lnTo>
                    <a:pt x="2415" y="48"/>
                  </a:lnTo>
                  <a:lnTo>
                    <a:pt x="2406" y="0"/>
                  </a:lnTo>
                  <a:lnTo>
                    <a:pt x="0" y="558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" name="Freeform 131"/>
            <p:cNvSpPr/>
            <p:nvPr/>
          </p:nvSpPr>
          <p:spPr bwMode="auto">
            <a:xfrm>
              <a:off x="3569407" y="5487921"/>
              <a:ext cx="54468" cy="93681"/>
            </a:xfrm>
            <a:custGeom>
              <a:avLst/>
              <a:gdLst/>
              <a:ahLst/>
              <a:cxnLst>
                <a:cxn ang="0">
                  <a:pos x="34" y="10"/>
                </a:cxn>
                <a:cxn ang="0">
                  <a:pos x="17" y="0"/>
                </a:cxn>
                <a:cxn ang="0">
                  <a:pos x="0" y="49"/>
                </a:cxn>
                <a:cxn ang="0">
                  <a:pos x="17" y="59"/>
                </a:cxn>
                <a:cxn ang="0">
                  <a:pos x="34" y="10"/>
                </a:cxn>
              </a:cxnLst>
              <a:rect l="0" t="0" r="r" b="b"/>
              <a:pathLst>
                <a:path w="34" h="59">
                  <a:moveTo>
                    <a:pt x="34" y="10"/>
                  </a:moveTo>
                  <a:lnTo>
                    <a:pt x="17" y="0"/>
                  </a:lnTo>
                  <a:lnTo>
                    <a:pt x="0" y="49"/>
                  </a:lnTo>
                  <a:lnTo>
                    <a:pt x="17" y="59"/>
                  </a:lnTo>
                  <a:lnTo>
                    <a:pt x="34" y="1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" name="Freeform 132"/>
            <p:cNvSpPr/>
            <p:nvPr/>
          </p:nvSpPr>
          <p:spPr bwMode="auto">
            <a:xfrm>
              <a:off x="5454039" y="6172124"/>
              <a:ext cx="52290" cy="76952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34" y="9"/>
                </a:cxn>
                <a:cxn ang="0">
                  <a:pos x="25" y="49"/>
                </a:cxn>
                <a:cxn ang="0">
                  <a:pos x="0" y="49"/>
                </a:cxn>
                <a:cxn ang="0">
                  <a:pos x="17" y="0"/>
                </a:cxn>
              </a:cxnLst>
              <a:rect l="0" t="0" r="r" b="b"/>
              <a:pathLst>
                <a:path w="34" h="49">
                  <a:moveTo>
                    <a:pt x="17" y="0"/>
                  </a:moveTo>
                  <a:lnTo>
                    <a:pt x="34" y="9"/>
                  </a:lnTo>
                  <a:lnTo>
                    <a:pt x="25" y="49"/>
                  </a:lnTo>
                  <a:lnTo>
                    <a:pt x="0" y="4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9" name="Freeform 133"/>
            <p:cNvSpPr/>
            <p:nvPr/>
          </p:nvSpPr>
          <p:spPr bwMode="auto">
            <a:xfrm>
              <a:off x="3597731" y="5502977"/>
              <a:ext cx="1882454" cy="746099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0" y="49"/>
                </a:cxn>
                <a:cxn ang="0">
                  <a:pos x="1169" y="470"/>
                </a:cxn>
                <a:cxn ang="0">
                  <a:pos x="1186" y="421"/>
                </a:cxn>
                <a:cxn ang="0">
                  <a:pos x="17" y="0"/>
                </a:cxn>
              </a:cxnLst>
              <a:rect l="0" t="0" r="r" b="b"/>
              <a:pathLst>
                <a:path w="1186" h="470">
                  <a:moveTo>
                    <a:pt x="17" y="0"/>
                  </a:moveTo>
                  <a:lnTo>
                    <a:pt x="0" y="49"/>
                  </a:lnTo>
                  <a:lnTo>
                    <a:pt x="1169" y="470"/>
                  </a:lnTo>
                  <a:lnTo>
                    <a:pt x="1186" y="42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0" name="Oval 134"/>
            <p:cNvSpPr>
              <a:spLocks noChangeArrowheads="1"/>
            </p:cNvSpPr>
            <p:nvPr/>
          </p:nvSpPr>
          <p:spPr bwMode="auto">
            <a:xfrm>
              <a:off x="7048896" y="4385501"/>
              <a:ext cx="747317" cy="511898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1" name="Oval 135"/>
            <p:cNvSpPr>
              <a:spLocks noChangeArrowheads="1"/>
            </p:cNvSpPr>
            <p:nvPr/>
          </p:nvSpPr>
          <p:spPr bwMode="auto">
            <a:xfrm>
              <a:off x="7048896" y="4382155"/>
              <a:ext cx="747317" cy="518589"/>
            </a:xfrm>
            <a:prstGeom prst="ellipse">
              <a:avLst/>
            </a:prstGeom>
            <a:noFill/>
            <a:ln w="26988">
              <a:solidFill>
                <a:srgbClr val="FF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" name="Rectangle 136"/>
            <p:cNvSpPr>
              <a:spLocks noChangeArrowheads="1"/>
            </p:cNvSpPr>
            <p:nvPr/>
          </p:nvSpPr>
          <p:spPr bwMode="auto">
            <a:xfrm>
              <a:off x="7186159" y="4507621"/>
              <a:ext cx="527261" cy="2693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JFK</a:t>
              </a:r>
              <a:endParaRPr kumimoji="1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" name="Oval 137"/>
            <p:cNvSpPr>
              <a:spLocks noChangeArrowheads="1"/>
            </p:cNvSpPr>
            <p:nvPr/>
          </p:nvSpPr>
          <p:spPr bwMode="auto">
            <a:xfrm>
              <a:off x="5085828" y="5922867"/>
              <a:ext cx="747316" cy="513570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" name="Oval 138"/>
            <p:cNvSpPr>
              <a:spLocks noChangeArrowheads="1"/>
            </p:cNvSpPr>
            <p:nvPr/>
          </p:nvSpPr>
          <p:spPr bwMode="auto">
            <a:xfrm>
              <a:off x="5085828" y="5919521"/>
              <a:ext cx="747316" cy="520262"/>
            </a:xfrm>
            <a:prstGeom prst="ellipse">
              <a:avLst/>
            </a:prstGeom>
            <a:noFill/>
            <a:ln w="26988">
              <a:solidFill>
                <a:srgbClr val="FF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5" name="Oval 139"/>
            <p:cNvSpPr>
              <a:spLocks noChangeArrowheads="1"/>
            </p:cNvSpPr>
            <p:nvPr/>
          </p:nvSpPr>
          <p:spPr bwMode="auto">
            <a:xfrm>
              <a:off x="6632752" y="6341084"/>
              <a:ext cx="742958" cy="513570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6" name="Oval 140"/>
            <p:cNvSpPr>
              <a:spLocks noChangeArrowheads="1"/>
            </p:cNvSpPr>
            <p:nvPr/>
          </p:nvSpPr>
          <p:spPr bwMode="auto">
            <a:xfrm>
              <a:off x="6630573" y="6339411"/>
              <a:ext cx="745138" cy="518589"/>
            </a:xfrm>
            <a:prstGeom prst="ellipse">
              <a:avLst/>
            </a:prstGeom>
            <a:noFill/>
            <a:ln w="26988">
              <a:solidFill>
                <a:srgbClr val="FF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" name="Oval 141"/>
            <p:cNvSpPr>
              <a:spLocks noChangeArrowheads="1"/>
            </p:cNvSpPr>
            <p:nvPr/>
          </p:nvSpPr>
          <p:spPr bwMode="auto">
            <a:xfrm>
              <a:off x="5750351" y="5270449"/>
              <a:ext cx="745138" cy="513570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8" name="Oval 142"/>
            <p:cNvSpPr>
              <a:spLocks noChangeArrowheads="1"/>
            </p:cNvSpPr>
            <p:nvPr/>
          </p:nvSpPr>
          <p:spPr bwMode="auto">
            <a:xfrm>
              <a:off x="5750351" y="5267103"/>
              <a:ext cx="745138" cy="518589"/>
            </a:xfrm>
            <a:prstGeom prst="ellipse">
              <a:avLst/>
            </a:prstGeom>
            <a:noFill/>
            <a:ln w="26988">
              <a:solidFill>
                <a:srgbClr val="FF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9" name="Oval 143"/>
            <p:cNvSpPr>
              <a:spLocks noChangeArrowheads="1"/>
            </p:cNvSpPr>
            <p:nvPr/>
          </p:nvSpPr>
          <p:spPr bwMode="auto">
            <a:xfrm>
              <a:off x="3218625" y="5253720"/>
              <a:ext cx="745138" cy="513570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0" name="Oval 144"/>
            <p:cNvSpPr>
              <a:spLocks noChangeArrowheads="1"/>
            </p:cNvSpPr>
            <p:nvPr/>
          </p:nvSpPr>
          <p:spPr bwMode="auto">
            <a:xfrm>
              <a:off x="3218625" y="5252046"/>
              <a:ext cx="745138" cy="518589"/>
            </a:xfrm>
            <a:prstGeom prst="ellipse">
              <a:avLst/>
            </a:prstGeom>
            <a:noFill/>
            <a:ln w="26988">
              <a:solidFill>
                <a:srgbClr val="FF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1" name="Oval 145"/>
            <p:cNvSpPr>
              <a:spLocks noChangeArrowheads="1"/>
            </p:cNvSpPr>
            <p:nvPr/>
          </p:nvSpPr>
          <p:spPr bwMode="auto">
            <a:xfrm>
              <a:off x="2135779" y="5705394"/>
              <a:ext cx="745138" cy="513570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2" name="Oval 146"/>
            <p:cNvSpPr>
              <a:spLocks noChangeArrowheads="1"/>
            </p:cNvSpPr>
            <p:nvPr/>
          </p:nvSpPr>
          <p:spPr bwMode="auto">
            <a:xfrm>
              <a:off x="2133600" y="5702049"/>
              <a:ext cx="747317" cy="520262"/>
            </a:xfrm>
            <a:prstGeom prst="ellipse">
              <a:avLst/>
            </a:prstGeom>
            <a:noFill/>
            <a:ln w="26988">
              <a:solidFill>
                <a:srgbClr val="FF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3" name="Rectangle 147"/>
            <p:cNvSpPr>
              <a:spLocks noChangeArrowheads="1"/>
            </p:cNvSpPr>
            <p:nvPr/>
          </p:nvSpPr>
          <p:spPr bwMode="auto">
            <a:xfrm>
              <a:off x="3340636" y="5394241"/>
              <a:ext cx="557764" cy="2693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LAX</a:t>
              </a:r>
              <a:endParaRPr kumimoji="1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4" name="Rectangle 148"/>
            <p:cNvSpPr>
              <a:spLocks noChangeArrowheads="1"/>
            </p:cNvSpPr>
            <p:nvPr/>
          </p:nvSpPr>
          <p:spPr bwMode="auto">
            <a:xfrm>
              <a:off x="5181694" y="6063388"/>
              <a:ext cx="655808" cy="2693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DFW</a:t>
              </a: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5" name="Rectangle 150"/>
            <p:cNvSpPr>
              <a:spLocks noChangeArrowheads="1"/>
            </p:cNvSpPr>
            <p:nvPr/>
          </p:nvSpPr>
          <p:spPr bwMode="auto">
            <a:xfrm>
              <a:off x="5913759" y="5394241"/>
              <a:ext cx="509831" cy="2693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STL</a:t>
              </a: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6" name="Rectangle 151"/>
            <p:cNvSpPr>
              <a:spLocks noChangeArrowheads="1"/>
            </p:cNvSpPr>
            <p:nvPr/>
          </p:nvSpPr>
          <p:spPr bwMode="auto">
            <a:xfrm>
              <a:off x="2255611" y="5812458"/>
              <a:ext cx="607876" cy="2693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HNL</a:t>
              </a: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7" name="Rectangle 149"/>
            <p:cNvSpPr>
              <a:spLocks noChangeArrowheads="1"/>
            </p:cNvSpPr>
            <p:nvPr/>
          </p:nvSpPr>
          <p:spPr bwMode="auto">
            <a:xfrm>
              <a:off x="6780908" y="6401307"/>
              <a:ext cx="544691" cy="26765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FTL</a:t>
              </a: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28" name="Group 19"/>
          <p:cNvGrpSpPr/>
          <p:nvPr/>
        </p:nvGrpSpPr>
        <p:grpSpPr>
          <a:xfrm>
            <a:off x="590562" y="4516829"/>
            <a:ext cx="3209981" cy="3356422"/>
            <a:chOff x="2928" y="2544"/>
            <a:chExt cx="1152" cy="1344"/>
          </a:xfrm>
        </p:grpSpPr>
        <p:sp>
          <p:nvSpPr>
            <p:cNvPr id="129" name="Oval 20"/>
            <p:cNvSpPr/>
            <p:nvPr/>
          </p:nvSpPr>
          <p:spPr>
            <a:xfrm>
              <a:off x="3792" y="268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30" name="Oval 21"/>
            <p:cNvSpPr/>
            <p:nvPr/>
          </p:nvSpPr>
          <p:spPr>
            <a:xfrm>
              <a:off x="2928" y="268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31" name="Oval 22"/>
            <p:cNvSpPr/>
            <p:nvPr/>
          </p:nvSpPr>
          <p:spPr>
            <a:xfrm>
              <a:off x="2928" y="360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32" name="Oval 23"/>
            <p:cNvSpPr/>
            <p:nvPr/>
          </p:nvSpPr>
          <p:spPr>
            <a:xfrm>
              <a:off x="3792" y="360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33" name="Text Box 24"/>
            <p:cNvSpPr txBox="1"/>
            <p:nvPr/>
          </p:nvSpPr>
          <p:spPr>
            <a:xfrm>
              <a:off x="3312" y="2544"/>
              <a:ext cx="432" cy="12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134" name="Oval 25"/>
            <p:cNvSpPr/>
            <p:nvPr/>
          </p:nvSpPr>
          <p:spPr>
            <a:xfrm>
              <a:off x="3408" y="312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35" name="Line 26"/>
            <p:cNvSpPr/>
            <p:nvPr/>
          </p:nvSpPr>
          <p:spPr>
            <a:xfrm>
              <a:off x="3216" y="2832"/>
              <a:ext cx="5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36" name="Line 27"/>
            <p:cNvSpPr/>
            <p:nvPr/>
          </p:nvSpPr>
          <p:spPr>
            <a:xfrm>
              <a:off x="3072" y="2976"/>
              <a:ext cx="0" cy="62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37" name="Line 28"/>
            <p:cNvSpPr/>
            <p:nvPr/>
          </p:nvSpPr>
          <p:spPr>
            <a:xfrm>
              <a:off x="3936" y="2976"/>
              <a:ext cx="0" cy="62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38" name="Line 29"/>
            <p:cNvSpPr/>
            <p:nvPr/>
          </p:nvSpPr>
          <p:spPr>
            <a:xfrm>
              <a:off x="3600" y="3408"/>
              <a:ext cx="192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39" name="Line 30"/>
            <p:cNvSpPr/>
            <p:nvPr/>
          </p:nvSpPr>
          <p:spPr>
            <a:xfrm flipH="1">
              <a:off x="3168" y="3360"/>
              <a:ext cx="288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40" name="Line 31"/>
            <p:cNvSpPr/>
            <p:nvPr/>
          </p:nvSpPr>
          <p:spPr>
            <a:xfrm flipH="1">
              <a:off x="3648" y="2928"/>
              <a:ext cx="192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1727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2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Trees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7387" y="2039144"/>
            <a:ext cx="11861800" cy="1920875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r>
              <a:rPr lang="en-US" sz="2800" dirty="0"/>
              <a:t>Hi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erarchical tree structure, with a root node and child nodes that may form their own subtrees.</a:t>
            </a:r>
          </a:p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r>
              <a:rPr lang="en-US" sz="2800" dirty="0"/>
              <a:t>This is r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epresented as a set of linked nodes.</a:t>
            </a:r>
          </a:p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r>
              <a:rPr lang="en-US" sz="2800" dirty="0"/>
              <a:t>Each node other than the root node must have exactly one parent node.</a:t>
            </a:r>
            <a:endParaRPr lang="en-US" sz="2800" b="0" i="0" u="none" strike="noStrike" cap="none" dirty="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pic>
        <p:nvPicPr>
          <p:cNvPr id="9220" name="Picture 6" descr="MCj03318210000[1]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480854" y="4672795"/>
            <a:ext cx="4075113" cy="428625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2" name="直接连接符 1"/>
          <p:cNvCxnSpPr/>
          <p:nvPr/>
        </p:nvCxnSpPr>
        <p:spPr bwMode="auto">
          <a:xfrm rot="5400000">
            <a:off x="8501221" y="5227626"/>
            <a:ext cx="571500" cy="1588"/>
          </a:xfrm>
          <a:prstGeom prst="line">
            <a:avLst/>
          </a:prstGeom>
          <a:ln w="38100">
            <a:solidFill>
              <a:srgbClr val="5F5F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椭圆 4"/>
          <p:cNvSpPr>
            <a:spLocks noChangeAspect="1"/>
          </p:cNvSpPr>
          <p:nvPr/>
        </p:nvSpPr>
        <p:spPr bwMode="auto">
          <a:xfrm>
            <a:off x="8428990" y="4228295"/>
            <a:ext cx="715963" cy="714375"/>
          </a:xfrm>
          <a:prstGeom prst="ellipse">
            <a:avLst/>
          </a:prstGeom>
          <a:solidFill>
            <a:srgbClr val="FF6600"/>
          </a:solidFill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>
            <a:normAutofit lnSpcReduction="1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椭圆 5"/>
          <p:cNvSpPr>
            <a:spLocks noChangeAspect="1"/>
          </p:cNvSpPr>
          <p:nvPr/>
        </p:nvSpPr>
        <p:spPr bwMode="auto">
          <a:xfrm>
            <a:off x="8428990" y="5510995"/>
            <a:ext cx="715963" cy="715963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>
            <a:normAutofit lnSpcReduction="1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椭圆 6"/>
          <p:cNvSpPr>
            <a:spLocks noChangeAspect="1"/>
          </p:cNvSpPr>
          <p:nvPr/>
        </p:nvSpPr>
        <p:spPr bwMode="auto">
          <a:xfrm>
            <a:off x="8428990" y="6836558"/>
            <a:ext cx="715963" cy="7143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>
            <a:normAutofit lnSpcReduction="1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椭圆 7"/>
          <p:cNvSpPr>
            <a:spLocks noChangeAspect="1"/>
          </p:cNvSpPr>
          <p:nvPr/>
        </p:nvSpPr>
        <p:spPr bwMode="auto">
          <a:xfrm>
            <a:off x="9614853" y="8085920"/>
            <a:ext cx="714375" cy="7143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>
            <a:normAutofit lnSpcReduction="1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椭圆 2"/>
          <p:cNvSpPr>
            <a:spLocks noChangeAspect="1"/>
          </p:cNvSpPr>
          <p:nvPr/>
        </p:nvSpPr>
        <p:spPr bwMode="auto">
          <a:xfrm>
            <a:off x="9602153" y="6836558"/>
            <a:ext cx="714375" cy="7143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>
            <a:normAutofit lnSpcReduction="1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椭圆 9"/>
          <p:cNvSpPr>
            <a:spLocks noChangeAspect="1"/>
          </p:cNvSpPr>
          <p:nvPr/>
        </p:nvSpPr>
        <p:spPr bwMode="auto">
          <a:xfrm>
            <a:off x="10740707" y="6836558"/>
            <a:ext cx="714375" cy="7143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>
            <a:normAutofit lnSpcReduction="1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椭圆 10"/>
          <p:cNvSpPr>
            <a:spLocks noChangeAspect="1"/>
          </p:cNvSpPr>
          <p:nvPr/>
        </p:nvSpPr>
        <p:spPr bwMode="auto">
          <a:xfrm>
            <a:off x="11959590" y="6836558"/>
            <a:ext cx="714375" cy="7143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>
            <a:normAutofit lnSpcReduction="1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椭圆 11"/>
          <p:cNvSpPr>
            <a:spLocks noChangeAspect="1"/>
          </p:cNvSpPr>
          <p:nvPr/>
        </p:nvSpPr>
        <p:spPr bwMode="auto">
          <a:xfrm>
            <a:off x="7173278" y="6836558"/>
            <a:ext cx="714375" cy="7143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>
            <a:normAutofit lnSpcReduction="1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椭圆 12"/>
          <p:cNvSpPr>
            <a:spLocks noChangeAspect="1"/>
          </p:cNvSpPr>
          <p:nvPr/>
        </p:nvSpPr>
        <p:spPr bwMode="auto">
          <a:xfrm>
            <a:off x="5815965" y="6836558"/>
            <a:ext cx="714375" cy="7143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>
            <a:normAutofit lnSpcReduction="1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4" name="直接连接符 13"/>
          <p:cNvCxnSpPr/>
          <p:nvPr/>
        </p:nvCxnSpPr>
        <p:spPr bwMode="auto">
          <a:xfrm rot="5400000">
            <a:off x="8483759" y="6532551"/>
            <a:ext cx="606425" cy="1588"/>
          </a:xfrm>
          <a:prstGeom prst="line">
            <a:avLst/>
          </a:prstGeom>
          <a:ln w="38100">
            <a:solidFill>
              <a:srgbClr val="5F5F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椭圆 14"/>
          <p:cNvSpPr>
            <a:spLocks noChangeAspect="1"/>
          </p:cNvSpPr>
          <p:nvPr/>
        </p:nvSpPr>
        <p:spPr bwMode="auto">
          <a:xfrm>
            <a:off x="6316028" y="8085920"/>
            <a:ext cx="714375" cy="7143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>
            <a:normAutofit lnSpcReduction="1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椭圆 15"/>
          <p:cNvSpPr>
            <a:spLocks noChangeAspect="1"/>
          </p:cNvSpPr>
          <p:nvPr/>
        </p:nvSpPr>
        <p:spPr bwMode="auto">
          <a:xfrm>
            <a:off x="5244465" y="8085920"/>
            <a:ext cx="714375" cy="7143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>
            <a:normAutofit lnSpcReduction="1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椭圆 16"/>
          <p:cNvSpPr>
            <a:spLocks noChangeAspect="1"/>
          </p:cNvSpPr>
          <p:nvPr/>
        </p:nvSpPr>
        <p:spPr bwMode="auto">
          <a:xfrm>
            <a:off x="6530340" y="5510995"/>
            <a:ext cx="714375" cy="715963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>
            <a:normAutofit fontScale="92500"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椭圆 17"/>
          <p:cNvSpPr>
            <a:spLocks noChangeAspect="1"/>
          </p:cNvSpPr>
          <p:nvPr/>
        </p:nvSpPr>
        <p:spPr bwMode="auto">
          <a:xfrm>
            <a:off x="10173653" y="5510995"/>
            <a:ext cx="714375" cy="715963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>
            <a:normAutofit fontScale="92500"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9" name="直接连接符 18"/>
          <p:cNvCxnSpPr>
            <a:stCxn id="5" idx="5"/>
            <a:endCxn id="18" idx="1"/>
          </p:cNvCxnSpPr>
          <p:nvPr/>
        </p:nvCxnSpPr>
        <p:spPr bwMode="auto">
          <a:xfrm>
            <a:off x="9023668" y="4837896"/>
            <a:ext cx="1238250" cy="777875"/>
          </a:xfrm>
          <a:prstGeom prst="line">
            <a:avLst/>
          </a:prstGeom>
          <a:ln w="38100">
            <a:solidFill>
              <a:srgbClr val="5F5F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8" idx="5"/>
            <a:endCxn id="11" idx="1"/>
          </p:cNvCxnSpPr>
          <p:nvPr/>
        </p:nvCxnSpPr>
        <p:spPr bwMode="auto">
          <a:xfrm>
            <a:off x="10766108" y="6122183"/>
            <a:ext cx="1280795" cy="819150"/>
          </a:xfrm>
          <a:prstGeom prst="line">
            <a:avLst/>
          </a:prstGeom>
          <a:ln w="38100">
            <a:solidFill>
              <a:srgbClr val="5F5F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7" idx="7"/>
            <a:endCxn id="5" idx="3"/>
          </p:cNvCxnSpPr>
          <p:nvPr/>
        </p:nvCxnSpPr>
        <p:spPr bwMode="auto">
          <a:xfrm flipV="1">
            <a:off x="7122795" y="4837895"/>
            <a:ext cx="1393825" cy="777875"/>
          </a:xfrm>
          <a:prstGeom prst="line">
            <a:avLst/>
          </a:prstGeom>
          <a:ln w="38100">
            <a:solidFill>
              <a:srgbClr val="5F5F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3" idx="0"/>
            <a:endCxn id="17" idx="3"/>
          </p:cNvCxnSpPr>
          <p:nvPr/>
        </p:nvCxnSpPr>
        <p:spPr bwMode="auto">
          <a:xfrm flipV="1">
            <a:off x="6156642" y="6122183"/>
            <a:ext cx="461645" cy="714375"/>
          </a:xfrm>
          <a:prstGeom prst="line">
            <a:avLst/>
          </a:prstGeom>
          <a:ln w="38100">
            <a:solidFill>
              <a:srgbClr val="5F5F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2" idx="0"/>
            <a:endCxn id="17" idx="5"/>
          </p:cNvCxnSpPr>
          <p:nvPr/>
        </p:nvCxnSpPr>
        <p:spPr bwMode="auto">
          <a:xfrm flipH="1" flipV="1">
            <a:off x="7122795" y="6122183"/>
            <a:ext cx="391160" cy="714375"/>
          </a:xfrm>
          <a:prstGeom prst="line">
            <a:avLst/>
          </a:prstGeom>
          <a:ln w="38100">
            <a:solidFill>
              <a:srgbClr val="5F5F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cxnSpLocks/>
            <a:stCxn id="10" idx="0"/>
            <a:endCxn id="18" idx="4"/>
          </p:cNvCxnSpPr>
          <p:nvPr/>
        </p:nvCxnSpPr>
        <p:spPr bwMode="auto">
          <a:xfrm flipH="1" flipV="1">
            <a:off x="10530841" y="6226958"/>
            <a:ext cx="567054" cy="609600"/>
          </a:xfrm>
          <a:prstGeom prst="line">
            <a:avLst/>
          </a:prstGeom>
          <a:ln w="38100">
            <a:solidFill>
              <a:srgbClr val="5F5F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3" idx="0"/>
            <a:endCxn id="18" idx="3"/>
          </p:cNvCxnSpPr>
          <p:nvPr/>
        </p:nvCxnSpPr>
        <p:spPr bwMode="auto">
          <a:xfrm flipV="1">
            <a:off x="9942830" y="6122183"/>
            <a:ext cx="318770" cy="714375"/>
          </a:xfrm>
          <a:prstGeom prst="line">
            <a:avLst/>
          </a:prstGeom>
          <a:ln w="38100">
            <a:solidFill>
              <a:srgbClr val="5F5F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6" idx="0"/>
            <a:endCxn id="13" idx="3"/>
          </p:cNvCxnSpPr>
          <p:nvPr/>
        </p:nvCxnSpPr>
        <p:spPr bwMode="auto">
          <a:xfrm flipV="1">
            <a:off x="5585143" y="7446476"/>
            <a:ext cx="318770" cy="639445"/>
          </a:xfrm>
          <a:prstGeom prst="line">
            <a:avLst/>
          </a:prstGeom>
          <a:ln w="38100">
            <a:solidFill>
              <a:srgbClr val="5F5F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5" idx="0"/>
            <a:endCxn id="13" idx="5"/>
          </p:cNvCxnSpPr>
          <p:nvPr/>
        </p:nvCxnSpPr>
        <p:spPr bwMode="auto">
          <a:xfrm flipH="1" flipV="1">
            <a:off x="6408421" y="7446476"/>
            <a:ext cx="248285" cy="639445"/>
          </a:xfrm>
          <a:prstGeom prst="line">
            <a:avLst/>
          </a:prstGeom>
          <a:ln w="38100">
            <a:solidFill>
              <a:srgbClr val="5F5F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3" idx="4"/>
            <a:endCxn id="8" idx="0"/>
          </p:cNvCxnSpPr>
          <p:nvPr/>
        </p:nvCxnSpPr>
        <p:spPr bwMode="auto">
          <a:xfrm>
            <a:off x="9942830" y="7551567"/>
            <a:ext cx="12700" cy="534670"/>
          </a:xfrm>
          <a:prstGeom prst="line">
            <a:avLst/>
          </a:prstGeom>
          <a:ln w="38100">
            <a:solidFill>
              <a:srgbClr val="5F5F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3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1727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2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Binary Search Trees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7387" y="2039144"/>
            <a:ext cx="11861800" cy="1920875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r>
              <a:rPr lang="en-US" sz="2800" dirty="0"/>
              <a:t>Special type of tree with no more than two child nodes per parent.</a:t>
            </a:r>
          </a:p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r>
              <a:rPr lang="en-US" sz="2800" dirty="0"/>
              <a:t>The left child must be less than or equal to the parent.</a:t>
            </a:r>
          </a:p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r>
              <a:rPr lang="en-US" sz="2800" dirty="0"/>
              <a:t>The right child must be greater than the parent.</a:t>
            </a:r>
          </a:p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endParaRPr lang="en-US" sz="2800" b="0" i="0" u="none" strike="noStrike" cap="none" dirty="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endParaRPr lang="en-US" sz="2800" dirty="0"/>
          </a:p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endParaRPr lang="en-US" sz="2800" b="0" i="0" u="none" strike="noStrike" cap="none" dirty="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endParaRPr lang="en-US" sz="2800" dirty="0"/>
          </a:p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endParaRPr lang="en-US" sz="2800" b="0" i="0" u="none" strike="noStrike" cap="none" dirty="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endParaRPr lang="en-US" sz="2800" dirty="0"/>
          </a:p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endParaRPr lang="en-US" sz="2800" b="0" i="0" u="none" strike="noStrike" cap="none" dirty="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endParaRPr lang="en-US" sz="2800" dirty="0"/>
          </a:p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endParaRPr lang="en-US" sz="2800" b="0" i="0" u="none" strike="noStrike" cap="none" dirty="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endParaRPr lang="en-US" sz="2800" dirty="0"/>
          </a:p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endParaRPr lang="en-US" sz="2800" b="0" i="0" u="none" strike="noStrike" cap="none" dirty="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endParaRPr lang="en-US" sz="2800" dirty="0"/>
          </a:p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How would I determine if the value 7 exists in the</a:t>
            </a:r>
            <a:r>
              <a:rPr lang="en-US" sz="2800" dirty="0"/>
              <a:t> binary search tree?</a:t>
            </a:r>
            <a:endParaRPr lang="en-US" sz="2800" b="0" i="0" u="none" strike="noStrike" cap="none" dirty="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5" name="椭圆 4"/>
          <p:cNvSpPr>
            <a:spLocks noChangeAspect="1"/>
          </p:cNvSpPr>
          <p:nvPr/>
        </p:nvSpPr>
        <p:spPr bwMode="auto">
          <a:xfrm>
            <a:off x="6144418" y="3557589"/>
            <a:ext cx="715963" cy="714375"/>
          </a:xfrm>
          <a:prstGeom prst="ellipse">
            <a:avLst/>
          </a:prstGeom>
          <a:solidFill>
            <a:srgbClr val="FF6600"/>
          </a:solidFill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>
            <a:normAutofit lnSpcReduction="1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kern="1200" dirty="0">
                <a:solidFill>
                  <a:srgbClr val="000000"/>
                </a:solidFill>
              </a:rPr>
              <a:t>4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椭圆 2"/>
          <p:cNvSpPr>
            <a:spLocks noChangeAspect="1"/>
          </p:cNvSpPr>
          <p:nvPr/>
        </p:nvSpPr>
        <p:spPr bwMode="auto">
          <a:xfrm>
            <a:off x="6960096" y="6165852"/>
            <a:ext cx="714375" cy="7143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>
            <a:normAutofit lnSpcReduction="1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kern="1200" noProof="0" dirty="0">
                <a:solidFill>
                  <a:srgbClr val="000000"/>
                </a:solidFill>
              </a:rPr>
              <a:t>6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椭圆 11"/>
          <p:cNvSpPr>
            <a:spLocks noChangeAspect="1"/>
          </p:cNvSpPr>
          <p:nvPr/>
        </p:nvSpPr>
        <p:spPr bwMode="auto">
          <a:xfrm>
            <a:off x="5442347" y="6165852"/>
            <a:ext cx="714375" cy="7143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>
            <a:normAutofit lnSpcReduction="1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kern="1200" dirty="0">
                <a:solidFill>
                  <a:srgbClr val="000000"/>
                </a:solidFill>
              </a:rPr>
              <a:t>4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椭圆 12"/>
          <p:cNvSpPr>
            <a:spLocks noChangeAspect="1"/>
          </p:cNvSpPr>
          <p:nvPr/>
        </p:nvSpPr>
        <p:spPr bwMode="auto">
          <a:xfrm>
            <a:off x="4085034" y="6165852"/>
            <a:ext cx="714375" cy="7143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>
            <a:normAutofit lnSpcReduction="1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kern="1200" dirty="0">
                <a:solidFill>
                  <a:srgbClr val="000000"/>
                </a:solidFill>
              </a:rPr>
              <a:t>1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椭圆 14"/>
          <p:cNvSpPr>
            <a:spLocks noChangeAspect="1"/>
          </p:cNvSpPr>
          <p:nvPr/>
        </p:nvSpPr>
        <p:spPr bwMode="auto">
          <a:xfrm>
            <a:off x="8311613" y="6165852"/>
            <a:ext cx="714375" cy="7143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>
            <a:normAutofit fontScale="77500" lnSpcReduction="2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kern="1200" dirty="0">
                <a:solidFill>
                  <a:srgbClr val="000000"/>
                </a:solidFill>
              </a:rPr>
              <a:t>23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椭圆 15"/>
          <p:cNvSpPr>
            <a:spLocks noChangeAspect="1"/>
          </p:cNvSpPr>
          <p:nvPr/>
        </p:nvSpPr>
        <p:spPr bwMode="auto">
          <a:xfrm>
            <a:off x="3513534" y="7489827"/>
            <a:ext cx="714375" cy="7143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>
            <a:normAutofit lnSpcReduction="1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kern="1200" dirty="0">
                <a:solidFill>
                  <a:srgbClr val="000000"/>
                </a:solidFill>
              </a:rPr>
              <a:t>1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椭圆 16"/>
          <p:cNvSpPr>
            <a:spLocks noChangeAspect="1"/>
          </p:cNvSpPr>
          <p:nvPr/>
        </p:nvSpPr>
        <p:spPr bwMode="auto">
          <a:xfrm>
            <a:off x="4799409" y="4840289"/>
            <a:ext cx="714375" cy="715963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>
            <a:normAutofit fontScale="92500"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kern="1200" dirty="0">
                <a:solidFill>
                  <a:srgbClr val="000000"/>
                </a:solidFill>
              </a:rPr>
              <a:t>3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椭圆 17"/>
          <p:cNvSpPr>
            <a:spLocks noChangeAspect="1"/>
          </p:cNvSpPr>
          <p:nvPr/>
        </p:nvSpPr>
        <p:spPr bwMode="auto">
          <a:xfrm>
            <a:off x="7569853" y="4840289"/>
            <a:ext cx="714375" cy="715963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>
            <a:normAutofit fontScale="77500" lnSpcReduction="20000"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kern="1200" dirty="0">
                <a:solidFill>
                  <a:srgbClr val="000000"/>
                </a:solidFill>
              </a:rPr>
              <a:t>15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9" name="直接连接符 18"/>
          <p:cNvCxnSpPr>
            <a:stCxn id="5" idx="5"/>
            <a:endCxn id="18" idx="1"/>
          </p:cNvCxnSpPr>
          <p:nvPr/>
        </p:nvCxnSpPr>
        <p:spPr bwMode="auto">
          <a:xfrm>
            <a:off x="6755531" y="4167346"/>
            <a:ext cx="918940" cy="777793"/>
          </a:xfrm>
          <a:prstGeom prst="line">
            <a:avLst/>
          </a:prstGeom>
          <a:ln w="38100">
            <a:solidFill>
              <a:srgbClr val="5F5F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7" idx="7"/>
            <a:endCxn id="5" idx="3"/>
          </p:cNvCxnSpPr>
          <p:nvPr/>
        </p:nvCxnSpPr>
        <p:spPr bwMode="auto">
          <a:xfrm flipV="1">
            <a:off x="5409166" y="4167346"/>
            <a:ext cx="840102" cy="777793"/>
          </a:xfrm>
          <a:prstGeom prst="line">
            <a:avLst/>
          </a:prstGeom>
          <a:ln w="38100">
            <a:solidFill>
              <a:srgbClr val="5F5F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3" idx="0"/>
            <a:endCxn id="17" idx="3"/>
          </p:cNvCxnSpPr>
          <p:nvPr/>
        </p:nvCxnSpPr>
        <p:spPr bwMode="auto">
          <a:xfrm flipV="1">
            <a:off x="4425711" y="5451477"/>
            <a:ext cx="461645" cy="714375"/>
          </a:xfrm>
          <a:prstGeom prst="line">
            <a:avLst/>
          </a:prstGeom>
          <a:ln w="38100">
            <a:solidFill>
              <a:srgbClr val="5F5F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2" idx="0"/>
            <a:endCxn id="17" idx="5"/>
          </p:cNvCxnSpPr>
          <p:nvPr/>
        </p:nvCxnSpPr>
        <p:spPr bwMode="auto">
          <a:xfrm flipH="1" flipV="1">
            <a:off x="5391864" y="5451477"/>
            <a:ext cx="391160" cy="714375"/>
          </a:xfrm>
          <a:prstGeom prst="line">
            <a:avLst/>
          </a:prstGeom>
          <a:ln w="38100">
            <a:solidFill>
              <a:srgbClr val="5F5F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3" idx="0"/>
            <a:endCxn id="18" idx="3"/>
          </p:cNvCxnSpPr>
          <p:nvPr/>
        </p:nvCxnSpPr>
        <p:spPr bwMode="auto">
          <a:xfrm flipV="1">
            <a:off x="7317284" y="5451402"/>
            <a:ext cx="357187" cy="714450"/>
          </a:xfrm>
          <a:prstGeom prst="line">
            <a:avLst/>
          </a:prstGeom>
          <a:ln w="38100">
            <a:solidFill>
              <a:srgbClr val="5F5F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6" idx="0"/>
            <a:endCxn id="13" idx="3"/>
          </p:cNvCxnSpPr>
          <p:nvPr/>
        </p:nvCxnSpPr>
        <p:spPr bwMode="auto">
          <a:xfrm flipV="1">
            <a:off x="3870722" y="6775609"/>
            <a:ext cx="318930" cy="714218"/>
          </a:xfrm>
          <a:prstGeom prst="line">
            <a:avLst/>
          </a:prstGeom>
          <a:ln w="38100">
            <a:solidFill>
              <a:srgbClr val="5F5F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cxnSpLocks/>
            <a:stCxn id="15" idx="0"/>
            <a:endCxn id="18" idx="5"/>
          </p:cNvCxnSpPr>
          <p:nvPr/>
        </p:nvCxnSpPr>
        <p:spPr bwMode="auto">
          <a:xfrm flipH="1" flipV="1">
            <a:off x="8179610" y="5451402"/>
            <a:ext cx="489191" cy="714450"/>
          </a:xfrm>
          <a:prstGeom prst="line">
            <a:avLst/>
          </a:prstGeom>
          <a:ln w="38100">
            <a:solidFill>
              <a:srgbClr val="5F5F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719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1727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2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Tree Exercise: In-order Traversal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7387" y="2039144"/>
            <a:ext cx="10289096" cy="6997978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r>
              <a:rPr lang="en-US" sz="2800" dirty="0"/>
              <a:t>Print out the values of the nodes in order from left to right.</a:t>
            </a:r>
          </a:p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endParaRPr lang="en-US" sz="2800" b="0" i="0" u="none" strike="noStrike" cap="none" dirty="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endParaRPr lang="en-US" sz="2800" b="0" i="0" u="none" strike="noStrike" cap="none" dirty="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r>
              <a:rPr lang="en-US" sz="2800" dirty="0"/>
              <a:t>For our binary search tree, the result would be:</a:t>
            </a:r>
          </a:p>
          <a:p>
            <a:pPr lvl="2" indent="-266700"/>
            <a:r>
              <a:rPr lang="en-US" sz="28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1, 1, 3, 4, 4, 6, 15, 23</a:t>
            </a:r>
          </a:p>
          <a:p>
            <a:pPr marL="787400" lvl="2" indent="0">
              <a:buNone/>
            </a:pPr>
            <a:endParaRPr lang="en-US" sz="2800" dirty="0"/>
          </a:p>
          <a:p>
            <a:pPr indent="-266700"/>
            <a:r>
              <a:rPr lang="en-US" sz="28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Not all binary trees are ordered like this.</a:t>
            </a:r>
            <a:endParaRPr lang="en-US" sz="2800" dirty="0"/>
          </a:p>
          <a:p>
            <a:pPr indent="-266700"/>
            <a:r>
              <a:rPr lang="en-US" sz="28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Results should be based on position, not value.</a:t>
            </a:r>
            <a:endParaRPr lang="en-US" sz="2800" dirty="0"/>
          </a:p>
          <a:p>
            <a:pPr marL="0" indent="0">
              <a:buNone/>
            </a:pPr>
            <a:endParaRPr lang="en-US" sz="2800" b="0" i="0" u="none" strike="noStrike" cap="none" dirty="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indent="-266700"/>
            <a:r>
              <a:rPr lang="en-US" sz="2800" dirty="0"/>
              <a:t>There are other examples on the explanation on </a:t>
            </a:r>
            <a:r>
              <a:rPr lang="en-US" sz="2800" dirty="0" err="1"/>
              <a:t>LeetCode</a:t>
            </a:r>
            <a:endParaRPr lang="en-US" sz="2800" dirty="0"/>
          </a:p>
          <a:p>
            <a:pPr marL="0" indent="0">
              <a:buNone/>
            </a:pPr>
            <a:endParaRPr lang="en-US" sz="2800" b="0" i="0" u="none" strike="noStrike" cap="none" dirty="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indent="-266700"/>
            <a:r>
              <a:rPr lang="en-US" sz="2800" dirty="0">
                <a:hlinkClick r:id="rId3"/>
              </a:rPr>
              <a:t>https://leetcode.com/problems/binary-tree-inorder-traversal/</a:t>
            </a:r>
            <a:endParaRPr lang="en-US" sz="2800" dirty="0"/>
          </a:p>
          <a:p>
            <a:pPr indent="-266700"/>
            <a:endParaRPr lang="en-US" sz="2800" dirty="0"/>
          </a:p>
          <a:p>
            <a:pPr indent="-266700"/>
            <a:r>
              <a:rPr lang="en-US" sz="2800" dirty="0"/>
              <a:t>Some python notation you may find useful: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empty_list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combined_list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list1 + list2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list_with_appended_value_3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original_list.append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</a:p>
        </p:txBody>
      </p:sp>
      <p:sp>
        <p:nvSpPr>
          <p:cNvPr id="30" name="椭圆 4">
            <a:extLst>
              <a:ext uri="{FF2B5EF4-FFF2-40B4-BE49-F238E27FC236}">
                <a16:creationId xmlns:a16="http://schemas.microsoft.com/office/drawing/2014/main" id="{80DF0FB4-BD4D-4AFB-84A9-FA626A8F1DA5}"/>
              </a:ext>
            </a:extLst>
          </p:cNvPr>
          <p:cNvSpPr>
            <a:spLocks noChangeAspect="1"/>
          </p:cNvSpPr>
          <p:nvPr/>
        </p:nvSpPr>
        <p:spPr bwMode="auto">
          <a:xfrm>
            <a:off x="10665211" y="2134198"/>
            <a:ext cx="715963" cy="714375"/>
          </a:xfrm>
          <a:prstGeom prst="ellipse">
            <a:avLst/>
          </a:prstGeom>
          <a:solidFill>
            <a:srgbClr val="FF6600"/>
          </a:solidFill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>
            <a:normAutofit lnSpcReduction="1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kern="1200" dirty="0">
                <a:solidFill>
                  <a:srgbClr val="000000"/>
                </a:solidFill>
              </a:rPr>
              <a:t>4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椭圆 2">
            <a:extLst>
              <a:ext uri="{FF2B5EF4-FFF2-40B4-BE49-F238E27FC236}">
                <a16:creationId xmlns:a16="http://schemas.microsoft.com/office/drawing/2014/main" id="{35AD0808-956E-4243-8C20-1B022D4281B1}"/>
              </a:ext>
            </a:extLst>
          </p:cNvPr>
          <p:cNvSpPr>
            <a:spLocks noChangeAspect="1"/>
          </p:cNvSpPr>
          <p:nvPr/>
        </p:nvSpPr>
        <p:spPr bwMode="auto">
          <a:xfrm>
            <a:off x="11124434" y="4059401"/>
            <a:ext cx="714375" cy="7143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>
            <a:normAutofit lnSpcReduction="1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kern="1200" noProof="0" dirty="0">
                <a:solidFill>
                  <a:srgbClr val="000000"/>
                </a:solidFill>
              </a:rPr>
              <a:t>6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椭圆 11">
            <a:extLst>
              <a:ext uri="{FF2B5EF4-FFF2-40B4-BE49-F238E27FC236}">
                <a16:creationId xmlns:a16="http://schemas.microsoft.com/office/drawing/2014/main" id="{22F1C728-DDAE-409E-8073-D5EFB9C0E800}"/>
              </a:ext>
            </a:extLst>
          </p:cNvPr>
          <p:cNvSpPr>
            <a:spLocks noChangeAspect="1"/>
          </p:cNvSpPr>
          <p:nvPr/>
        </p:nvSpPr>
        <p:spPr bwMode="auto">
          <a:xfrm>
            <a:off x="10263915" y="4059401"/>
            <a:ext cx="714375" cy="7143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>
            <a:normAutofit lnSpcReduction="1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kern="1200" dirty="0">
                <a:solidFill>
                  <a:srgbClr val="000000"/>
                </a:solidFill>
              </a:rPr>
              <a:t>4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椭圆 12">
            <a:extLst>
              <a:ext uri="{FF2B5EF4-FFF2-40B4-BE49-F238E27FC236}">
                <a16:creationId xmlns:a16="http://schemas.microsoft.com/office/drawing/2014/main" id="{16D997ED-B62D-478A-9DEE-D8C32FFAAA8B}"/>
              </a:ext>
            </a:extLst>
          </p:cNvPr>
          <p:cNvSpPr>
            <a:spLocks noChangeAspect="1"/>
          </p:cNvSpPr>
          <p:nvPr/>
        </p:nvSpPr>
        <p:spPr bwMode="auto">
          <a:xfrm>
            <a:off x="9368408" y="4059401"/>
            <a:ext cx="714375" cy="7143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>
            <a:normAutofit lnSpcReduction="1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kern="1200" dirty="0">
                <a:solidFill>
                  <a:srgbClr val="000000"/>
                </a:solidFill>
              </a:rPr>
              <a:t>1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椭圆 14">
            <a:extLst>
              <a:ext uri="{FF2B5EF4-FFF2-40B4-BE49-F238E27FC236}">
                <a16:creationId xmlns:a16="http://schemas.microsoft.com/office/drawing/2014/main" id="{5FF9822B-E5CF-4C76-90AB-F717042C5E5F}"/>
              </a:ext>
            </a:extLst>
          </p:cNvPr>
          <p:cNvSpPr>
            <a:spLocks noChangeAspect="1"/>
          </p:cNvSpPr>
          <p:nvPr/>
        </p:nvSpPr>
        <p:spPr bwMode="auto">
          <a:xfrm>
            <a:off x="11971173" y="4059401"/>
            <a:ext cx="714375" cy="7143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>
            <a:normAutofit fontScale="77500" lnSpcReduction="2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kern="1200" dirty="0">
                <a:solidFill>
                  <a:srgbClr val="000000"/>
                </a:solidFill>
              </a:rPr>
              <a:t>23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椭圆 15">
            <a:extLst>
              <a:ext uri="{FF2B5EF4-FFF2-40B4-BE49-F238E27FC236}">
                <a16:creationId xmlns:a16="http://schemas.microsoft.com/office/drawing/2014/main" id="{EAC6BFA5-5E53-4C9F-BB1A-D7B82DD2D70B}"/>
              </a:ext>
            </a:extLst>
          </p:cNvPr>
          <p:cNvSpPr>
            <a:spLocks noChangeAspect="1"/>
          </p:cNvSpPr>
          <p:nvPr/>
        </p:nvSpPr>
        <p:spPr bwMode="auto">
          <a:xfrm>
            <a:off x="8959441" y="5049288"/>
            <a:ext cx="714375" cy="7143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>
            <a:normAutofit lnSpcReduction="1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kern="1200" dirty="0">
                <a:solidFill>
                  <a:srgbClr val="000000"/>
                </a:solidFill>
              </a:rPr>
              <a:t>1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椭圆 16">
            <a:extLst>
              <a:ext uri="{FF2B5EF4-FFF2-40B4-BE49-F238E27FC236}">
                <a16:creationId xmlns:a16="http://schemas.microsoft.com/office/drawing/2014/main" id="{0D6516D9-2782-4155-9323-84FD27AECA76}"/>
              </a:ext>
            </a:extLst>
          </p:cNvPr>
          <p:cNvSpPr>
            <a:spLocks noChangeAspect="1"/>
          </p:cNvSpPr>
          <p:nvPr/>
        </p:nvSpPr>
        <p:spPr bwMode="auto">
          <a:xfrm>
            <a:off x="9808920" y="3031493"/>
            <a:ext cx="714375" cy="715963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>
            <a:normAutofit fontScale="92500"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kern="1200" dirty="0">
                <a:solidFill>
                  <a:srgbClr val="000000"/>
                </a:solidFill>
              </a:rPr>
              <a:t>3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7" name="椭圆 17">
            <a:extLst>
              <a:ext uri="{FF2B5EF4-FFF2-40B4-BE49-F238E27FC236}">
                <a16:creationId xmlns:a16="http://schemas.microsoft.com/office/drawing/2014/main" id="{44502423-79A4-43EA-A961-391C31D6CD31}"/>
              </a:ext>
            </a:extLst>
          </p:cNvPr>
          <p:cNvSpPr>
            <a:spLocks noChangeAspect="1"/>
          </p:cNvSpPr>
          <p:nvPr/>
        </p:nvSpPr>
        <p:spPr bwMode="auto">
          <a:xfrm>
            <a:off x="11490670" y="3031493"/>
            <a:ext cx="714375" cy="715963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>
            <a:normAutofit fontScale="77500" lnSpcReduction="20000"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kern="1200" dirty="0">
                <a:solidFill>
                  <a:srgbClr val="000000"/>
                </a:solidFill>
              </a:rPr>
              <a:t>15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8" name="直接连接符 18">
            <a:extLst>
              <a:ext uri="{FF2B5EF4-FFF2-40B4-BE49-F238E27FC236}">
                <a16:creationId xmlns:a16="http://schemas.microsoft.com/office/drawing/2014/main" id="{2C431604-1DC0-4A75-AB77-35BFB2AE43B9}"/>
              </a:ext>
            </a:extLst>
          </p:cNvPr>
          <p:cNvCxnSpPr>
            <a:cxnSpLocks/>
            <a:stCxn id="30" idx="5"/>
            <a:endCxn id="37" idx="0"/>
          </p:cNvCxnSpPr>
          <p:nvPr/>
        </p:nvCxnSpPr>
        <p:spPr bwMode="auto">
          <a:xfrm>
            <a:off x="11276324" y="2743955"/>
            <a:ext cx="571534" cy="287538"/>
          </a:xfrm>
          <a:prstGeom prst="line">
            <a:avLst/>
          </a:prstGeom>
          <a:ln w="38100">
            <a:solidFill>
              <a:srgbClr val="5F5F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20">
            <a:extLst>
              <a:ext uri="{FF2B5EF4-FFF2-40B4-BE49-F238E27FC236}">
                <a16:creationId xmlns:a16="http://schemas.microsoft.com/office/drawing/2014/main" id="{B106B6B0-7AFC-44C1-9295-A2AAA997D0B6}"/>
              </a:ext>
            </a:extLst>
          </p:cNvPr>
          <p:cNvCxnSpPr>
            <a:cxnSpLocks/>
            <a:stCxn id="36" idx="0"/>
            <a:endCxn id="30" idx="3"/>
          </p:cNvCxnSpPr>
          <p:nvPr/>
        </p:nvCxnSpPr>
        <p:spPr bwMode="auto">
          <a:xfrm flipV="1">
            <a:off x="10166108" y="2743955"/>
            <a:ext cx="603953" cy="287538"/>
          </a:xfrm>
          <a:prstGeom prst="line">
            <a:avLst/>
          </a:prstGeom>
          <a:ln w="38100">
            <a:solidFill>
              <a:srgbClr val="5F5F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21">
            <a:extLst>
              <a:ext uri="{FF2B5EF4-FFF2-40B4-BE49-F238E27FC236}">
                <a16:creationId xmlns:a16="http://schemas.microsoft.com/office/drawing/2014/main" id="{54C7E3EE-ECFA-4317-8037-333D7EB48425}"/>
              </a:ext>
            </a:extLst>
          </p:cNvPr>
          <p:cNvCxnSpPr>
            <a:stCxn id="33" idx="0"/>
            <a:endCxn id="36" idx="3"/>
          </p:cNvCxnSpPr>
          <p:nvPr/>
        </p:nvCxnSpPr>
        <p:spPr bwMode="auto">
          <a:xfrm flipV="1">
            <a:off x="9725596" y="3642606"/>
            <a:ext cx="187942" cy="416795"/>
          </a:xfrm>
          <a:prstGeom prst="line">
            <a:avLst/>
          </a:prstGeom>
          <a:ln w="38100">
            <a:solidFill>
              <a:srgbClr val="5F5F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22">
            <a:extLst>
              <a:ext uri="{FF2B5EF4-FFF2-40B4-BE49-F238E27FC236}">
                <a16:creationId xmlns:a16="http://schemas.microsoft.com/office/drawing/2014/main" id="{2FBD0617-7C91-416A-8719-BB0E19617FA8}"/>
              </a:ext>
            </a:extLst>
          </p:cNvPr>
          <p:cNvCxnSpPr>
            <a:stCxn id="32" idx="0"/>
            <a:endCxn id="36" idx="5"/>
          </p:cNvCxnSpPr>
          <p:nvPr/>
        </p:nvCxnSpPr>
        <p:spPr bwMode="auto">
          <a:xfrm flipH="1" flipV="1">
            <a:off x="10418677" y="3642606"/>
            <a:ext cx="202426" cy="416795"/>
          </a:xfrm>
          <a:prstGeom prst="line">
            <a:avLst/>
          </a:prstGeom>
          <a:ln w="38100">
            <a:solidFill>
              <a:srgbClr val="5F5F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24">
            <a:extLst>
              <a:ext uri="{FF2B5EF4-FFF2-40B4-BE49-F238E27FC236}">
                <a16:creationId xmlns:a16="http://schemas.microsoft.com/office/drawing/2014/main" id="{B081EB69-8524-4E14-A934-4CB9C2233744}"/>
              </a:ext>
            </a:extLst>
          </p:cNvPr>
          <p:cNvCxnSpPr>
            <a:cxnSpLocks/>
            <a:stCxn id="31" idx="0"/>
            <a:endCxn id="37" idx="3"/>
          </p:cNvCxnSpPr>
          <p:nvPr/>
        </p:nvCxnSpPr>
        <p:spPr bwMode="auto">
          <a:xfrm flipV="1">
            <a:off x="11481622" y="3642606"/>
            <a:ext cx="113666" cy="416795"/>
          </a:xfrm>
          <a:prstGeom prst="line">
            <a:avLst/>
          </a:prstGeom>
          <a:ln w="38100">
            <a:solidFill>
              <a:srgbClr val="5F5F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25">
            <a:extLst>
              <a:ext uri="{FF2B5EF4-FFF2-40B4-BE49-F238E27FC236}">
                <a16:creationId xmlns:a16="http://schemas.microsoft.com/office/drawing/2014/main" id="{4B22C267-4A4C-4964-BC43-6510ED152365}"/>
              </a:ext>
            </a:extLst>
          </p:cNvPr>
          <p:cNvCxnSpPr>
            <a:stCxn id="35" idx="0"/>
            <a:endCxn id="33" idx="3"/>
          </p:cNvCxnSpPr>
          <p:nvPr/>
        </p:nvCxnSpPr>
        <p:spPr bwMode="auto">
          <a:xfrm flipV="1">
            <a:off x="9316629" y="4669158"/>
            <a:ext cx="156397" cy="380130"/>
          </a:xfrm>
          <a:prstGeom prst="line">
            <a:avLst/>
          </a:prstGeom>
          <a:ln w="38100">
            <a:solidFill>
              <a:srgbClr val="5F5F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26">
            <a:extLst>
              <a:ext uri="{FF2B5EF4-FFF2-40B4-BE49-F238E27FC236}">
                <a16:creationId xmlns:a16="http://schemas.microsoft.com/office/drawing/2014/main" id="{8A8E5E9F-9405-4734-83DC-40FDE6C3C724}"/>
              </a:ext>
            </a:extLst>
          </p:cNvPr>
          <p:cNvCxnSpPr>
            <a:cxnSpLocks/>
            <a:stCxn id="34" idx="0"/>
            <a:endCxn id="37" idx="5"/>
          </p:cNvCxnSpPr>
          <p:nvPr/>
        </p:nvCxnSpPr>
        <p:spPr bwMode="auto">
          <a:xfrm flipH="1" flipV="1">
            <a:off x="12100427" y="3642606"/>
            <a:ext cx="227934" cy="416795"/>
          </a:xfrm>
          <a:prstGeom prst="line">
            <a:avLst/>
          </a:prstGeom>
          <a:ln w="38100">
            <a:solidFill>
              <a:srgbClr val="5F5F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47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FC9F6-DA2A-49D1-B193-9EAA10063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Possible 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1EA2CF-3319-4D85-8DD3-78FE7894E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798" y="2205218"/>
            <a:ext cx="6807202" cy="73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0822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D29EE-DBBF-4DB1-BF90-31BE7AE8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Data Structures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7CE79-E7B6-4AC1-9088-250148E4C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What we covered:</a:t>
            </a:r>
          </a:p>
          <a:p>
            <a:pPr lvl="1"/>
            <a:r>
              <a:rPr lang="en-US" dirty="0"/>
              <a:t> Array</a:t>
            </a:r>
          </a:p>
          <a:p>
            <a:pPr lvl="1"/>
            <a:r>
              <a:rPr lang="en-US" dirty="0"/>
              <a:t> Linked Lists</a:t>
            </a:r>
          </a:p>
          <a:p>
            <a:pPr lvl="1"/>
            <a:r>
              <a:rPr lang="en-US" dirty="0"/>
              <a:t> Queue (First In First Out)</a:t>
            </a:r>
          </a:p>
          <a:p>
            <a:pPr lvl="1"/>
            <a:r>
              <a:rPr lang="en-US" dirty="0"/>
              <a:t> Stack (Last In First Out)</a:t>
            </a:r>
          </a:p>
          <a:p>
            <a:pPr lvl="1"/>
            <a:r>
              <a:rPr lang="en-US" dirty="0"/>
              <a:t> Graph</a:t>
            </a:r>
          </a:p>
          <a:p>
            <a:pPr lvl="1"/>
            <a:r>
              <a:rPr lang="en-US" dirty="0"/>
              <a:t> Tree</a:t>
            </a:r>
          </a:p>
          <a:p>
            <a:pPr lvl="1"/>
            <a:r>
              <a:rPr lang="en-US" dirty="0"/>
              <a:t> Binary Search Tree</a:t>
            </a:r>
          </a:p>
          <a:p>
            <a:pPr marL="165100" indent="0">
              <a:buNone/>
            </a:pPr>
            <a:endParaRPr lang="en-US" dirty="0"/>
          </a:p>
          <a:p>
            <a:r>
              <a:rPr lang="en-US" dirty="0"/>
              <a:t> There are many other structures that we did not cover…</a:t>
            </a:r>
          </a:p>
          <a:p>
            <a:pPr lvl="1"/>
            <a:r>
              <a:rPr lang="en-US" dirty="0"/>
              <a:t> Heap</a:t>
            </a:r>
          </a:p>
          <a:p>
            <a:pPr lvl="1"/>
            <a:r>
              <a:rPr lang="en-US" dirty="0"/>
              <a:t> Hash</a:t>
            </a:r>
          </a:p>
          <a:p>
            <a:pPr lvl="1"/>
            <a:r>
              <a:rPr lang="en-US" dirty="0"/>
              <a:t> Strings</a:t>
            </a:r>
          </a:p>
          <a:p>
            <a:pPr lvl="1"/>
            <a:r>
              <a:rPr lang="en-US" dirty="0"/>
              <a:t> etc.</a:t>
            </a:r>
          </a:p>
          <a:p>
            <a:endParaRPr lang="en-US" dirty="0"/>
          </a:p>
          <a:p>
            <a:r>
              <a:rPr lang="en-US" dirty="0"/>
              <a:t> Many programming languages have libraries to handle the specific implementation details for common data structures.</a:t>
            </a:r>
          </a:p>
        </p:txBody>
      </p:sp>
    </p:spTree>
    <p:extLst>
      <p:ext uri="{BB962C8B-B14F-4D97-AF65-F5344CB8AC3E}">
        <p14:creationId xmlns:p14="http://schemas.microsoft.com/office/powerpoint/2010/main" val="2477437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1727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2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Agenda for Module 2: Algorithms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812800" y="1905000"/>
            <a:ext cx="11861799" cy="74295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Part 1: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Introduction to Algorithms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Data Structures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dirty="0">
                <a:sym typeface="Helvetica Neue" panose="020B0604020202020204"/>
              </a:rPr>
              <a:t>Part 2: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ym typeface="Helvetica Neue" panose="020B0604020202020204"/>
              </a:rPr>
              <a:t>Search Algorithms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Time Complexity</a:t>
            </a:r>
            <a:endParaRPr lang="en-US" dirty="0">
              <a:sym typeface="Helvetica Neue" panose="020B0604020202020204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</a:rPr>
              <a:t>Part </a:t>
            </a:r>
            <a:r>
              <a:rPr lang="en-US" dirty="0"/>
              <a:t>3: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Sorting Algorithms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Part 4:</a:t>
            </a:r>
            <a:endParaRPr lang="en-US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Graph Algorithms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Overview of Algorithmic Techniques</a:t>
            </a:r>
            <a:endParaRPr sz="2600" b="0" i="0" u="none" strike="noStrike" cap="none" dirty="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737424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1727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2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Agenda for Module 2: Algorithms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812800" y="1905000"/>
            <a:ext cx="11861799" cy="74295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2600" b="1" i="0" u="none" strike="noStrike" cap="none" dirty="0">
                <a:solidFill>
                  <a:srgbClr val="FF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Part 1: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600" b="1" i="0" u="none" strike="noStrike" cap="none" dirty="0">
                <a:solidFill>
                  <a:srgbClr val="FF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Introduction to Algorithms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Data Structures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dirty="0">
                <a:sym typeface="Helvetica Neue" panose="020B0604020202020204"/>
              </a:rPr>
              <a:t>Part 2: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ym typeface="Helvetica Neue" panose="020B0604020202020204"/>
              </a:rPr>
              <a:t>Search Algorithms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Time Complexity</a:t>
            </a:r>
            <a:endParaRPr lang="en-US" dirty="0">
              <a:sym typeface="Helvetica Neue" panose="020B0604020202020204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</a:rPr>
              <a:t>Part </a:t>
            </a:r>
            <a:r>
              <a:rPr lang="en-US" dirty="0"/>
              <a:t>3: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Sorting Algorithms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Part 4:</a:t>
            </a:r>
            <a:endParaRPr lang="en-US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Graph Algorithms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Overview of Algorithmic Techniques</a:t>
            </a:r>
            <a:endParaRPr sz="2600" b="0" i="0" u="none" strike="noStrike" cap="none" dirty="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744430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1727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What is an Algorithm?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571500" y="2324101"/>
            <a:ext cx="11861800" cy="115062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An algorithm is a well-defined set of computational steps that takes an </a:t>
            </a:r>
            <a:r>
              <a:rPr lang="en-US" sz="2800" b="0" i="0" u="none" strike="noStrike" cap="none" dirty="0">
                <a:solidFill>
                  <a:srgbClr val="FF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input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 and produces some </a:t>
            </a:r>
            <a:r>
              <a:rPr lang="en-US" sz="2800" b="0" i="0" u="none" strike="noStrike" cap="none" dirty="0">
                <a:solidFill>
                  <a:srgbClr val="FF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output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.</a:t>
            </a:r>
          </a:p>
        </p:txBody>
      </p:sp>
      <p:sp>
        <p:nvSpPr>
          <p:cNvPr id="158" name="Shape 158"/>
          <p:cNvSpPr/>
          <p:nvPr/>
        </p:nvSpPr>
        <p:spPr>
          <a:xfrm>
            <a:off x="4766310" y="3812826"/>
            <a:ext cx="3276600" cy="1676399"/>
          </a:xfrm>
          <a:prstGeom prst="rect">
            <a:avLst/>
          </a:prstGeom>
          <a:solidFill>
            <a:srgbClr val="BFBFBF"/>
          </a:solidFill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 panose="020B0604020202020204"/>
              <a:buNone/>
            </a:pPr>
            <a:r>
              <a:rPr lang="en-US" sz="50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Algorithm</a:t>
            </a:r>
          </a:p>
        </p:txBody>
      </p:sp>
      <p:sp>
        <p:nvSpPr>
          <p:cNvPr id="159" name="Shape 159"/>
          <p:cNvSpPr/>
          <p:nvPr/>
        </p:nvSpPr>
        <p:spPr>
          <a:xfrm>
            <a:off x="1069034" y="4117626"/>
            <a:ext cx="2159565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14350" marR="0" lvl="0" indent="-51435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INPUT</a:t>
            </a:r>
          </a:p>
          <a:p>
            <a:pPr marL="514350" marR="0" lvl="0" indent="-51435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(problem)</a:t>
            </a:r>
          </a:p>
        </p:txBody>
      </p:sp>
      <p:sp>
        <p:nvSpPr>
          <p:cNvPr id="160" name="Shape 160"/>
          <p:cNvSpPr/>
          <p:nvPr/>
        </p:nvSpPr>
        <p:spPr>
          <a:xfrm>
            <a:off x="9985321" y="4184895"/>
            <a:ext cx="2082621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OUTPUT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(solution)</a:t>
            </a:r>
          </a:p>
        </p:txBody>
      </p:sp>
      <p:cxnSp>
        <p:nvCxnSpPr>
          <p:cNvPr id="161" name="Shape 161"/>
          <p:cNvCxnSpPr/>
          <p:nvPr/>
        </p:nvCxnSpPr>
        <p:spPr>
          <a:xfrm>
            <a:off x="3242310" y="4651026"/>
            <a:ext cx="990599" cy="0"/>
          </a:xfrm>
          <a:prstGeom prst="straightConnector1">
            <a:avLst/>
          </a:prstGeom>
          <a:solidFill>
            <a:srgbClr val="BFBFBF"/>
          </a:solidFill>
          <a:ln w="95250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62" name="Shape 162"/>
          <p:cNvCxnSpPr/>
          <p:nvPr/>
        </p:nvCxnSpPr>
        <p:spPr>
          <a:xfrm>
            <a:off x="8652510" y="4651026"/>
            <a:ext cx="990599" cy="0"/>
          </a:xfrm>
          <a:prstGeom prst="straightConnector1">
            <a:avLst/>
          </a:prstGeom>
          <a:solidFill>
            <a:srgbClr val="BFBFBF"/>
          </a:solidFill>
          <a:ln w="95250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</p:spPr>
      </p:cxnSp>
      <p:graphicFrame>
        <p:nvGraphicFramePr>
          <p:cNvPr id="2" name="表格 1"/>
          <p:cNvGraphicFramePr/>
          <p:nvPr>
            <p:extLst>
              <p:ext uri="{D42A27DB-BD31-4B8C-83A1-F6EECF244321}">
                <p14:modId xmlns:p14="http://schemas.microsoft.com/office/powerpoint/2010/main" val="907793551"/>
              </p:ext>
            </p:extLst>
          </p:nvPr>
        </p:nvGraphicFramePr>
        <p:xfrm>
          <a:off x="1503680" y="5634641"/>
          <a:ext cx="129159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/>
          <p:nvPr>
            <p:extLst>
              <p:ext uri="{D42A27DB-BD31-4B8C-83A1-F6EECF244321}">
                <p14:modId xmlns:p14="http://schemas.microsoft.com/office/powerpoint/2010/main" val="1957602232"/>
              </p:ext>
            </p:extLst>
          </p:nvPr>
        </p:nvGraphicFramePr>
        <p:xfrm>
          <a:off x="10380980" y="5634641"/>
          <a:ext cx="129159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734050" y="5587016"/>
            <a:ext cx="117665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</a:pPr>
            <a:r>
              <a:rPr lang="en-US" altLang="en-US" sz="280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y = x</a:t>
            </a:r>
            <a:r>
              <a:rPr lang="en-US" altLang="en-US" sz="2800" baseline="3000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2</a:t>
            </a:r>
          </a:p>
        </p:txBody>
      </p:sp>
      <p:graphicFrame>
        <p:nvGraphicFramePr>
          <p:cNvPr id="8" name="对象 7"/>
          <p:cNvGraphicFramePr/>
          <p:nvPr>
            <p:extLst>
              <p:ext uri="{D42A27DB-BD31-4B8C-83A1-F6EECF244321}">
                <p14:modId xmlns:p14="http://schemas.microsoft.com/office/powerpoint/2010/main" val="2870891484"/>
              </p:ext>
            </p:extLst>
          </p:nvPr>
        </p:nvGraphicFramePr>
        <p:xfrm>
          <a:off x="4528820" y="6113431"/>
          <a:ext cx="3898900" cy="3163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5381625" imgH="4619625" progId="Paint.Picture">
                  <p:embed/>
                </p:oleObj>
              </mc:Choice>
              <mc:Fallback>
                <p:oleObj r:id="rId3" imgW="5381625" imgH="4619625" progId="Paint.Picture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28820" y="6113431"/>
                        <a:ext cx="3898900" cy="3163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animBg="1"/>
      <p:bldP spid="159" grpId="0"/>
      <p:bldP spid="160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2103099" cy="1727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What sort of problems are solved with algorithms?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571500" y="7696200"/>
            <a:ext cx="11861799" cy="20574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r>
              <a:rPr lang="en-US" sz="2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Internet - Manage and manipulate data</a:t>
            </a:r>
          </a:p>
          <a:p>
            <a:pPr marL="609600" marR="0" lvl="1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E.g., (1) search engines, (2) finding good routes on which data will travel</a:t>
            </a:r>
          </a:p>
        </p:txBody>
      </p:sp>
      <p:sp>
        <p:nvSpPr>
          <p:cNvPr id="175" name="Shape 175"/>
          <p:cNvSpPr/>
          <p:nvPr/>
        </p:nvSpPr>
        <p:spPr>
          <a:xfrm>
            <a:off x="2438400" y="3048000"/>
            <a:ext cx="1798636" cy="16748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2198" y="669"/>
                </a:moveTo>
                <a:cubicBezTo>
                  <a:pt x="11145" y="1338"/>
                  <a:pt x="6501" y="6788"/>
                  <a:pt x="3250" y="15011"/>
                </a:cubicBezTo>
                <a:cubicBezTo>
                  <a:pt x="0" y="23235"/>
                  <a:pt x="2414" y="39298"/>
                  <a:pt x="2693" y="50007"/>
                </a:cubicBezTo>
                <a:cubicBezTo>
                  <a:pt x="2972" y="60717"/>
                  <a:pt x="1578" y="73721"/>
                  <a:pt x="4922" y="79266"/>
                </a:cubicBezTo>
                <a:cubicBezTo>
                  <a:pt x="8266" y="84812"/>
                  <a:pt x="13560" y="78501"/>
                  <a:pt x="22755" y="83282"/>
                </a:cubicBezTo>
                <a:cubicBezTo>
                  <a:pt x="31950" y="88063"/>
                  <a:pt x="48482" y="102119"/>
                  <a:pt x="60092" y="107952"/>
                </a:cubicBezTo>
                <a:cubicBezTo>
                  <a:pt x="71702" y="113784"/>
                  <a:pt x="83869" y="120000"/>
                  <a:pt x="92414" y="118278"/>
                </a:cubicBezTo>
                <a:cubicBezTo>
                  <a:pt x="100959" y="116557"/>
                  <a:pt x="107089" y="110247"/>
                  <a:pt x="111362" y="97625"/>
                </a:cubicBezTo>
                <a:cubicBezTo>
                  <a:pt x="115634" y="85003"/>
                  <a:pt x="117956" y="55458"/>
                  <a:pt x="118049" y="42549"/>
                </a:cubicBezTo>
                <a:cubicBezTo>
                  <a:pt x="118142" y="29641"/>
                  <a:pt x="120000" y="25434"/>
                  <a:pt x="111919" y="20175"/>
                </a:cubicBezTo>
                <a:cubicBezTo>
                  <a:pt x="103839" y="14916"/>
                  <a:pt x="84334" y="14342"/>
                  <a:pt x="69566" y="10996"/>
                </a:cubicBezTo>
                <a:cubicBezTo>
                  <a:pt x="54798" y="7649"/>
                  <a:pt x="33250" y="0"/>
                  <a:pt x="22198" y="669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558800" y="2905125"/>
            <a:ext cx="1866900" cy="15890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9253" y="4231"/>
                </a:moveTo>
                <a:cubicBezTo>
                  <a:pt x="39134" y="403"/>
                  <a:pt x="14686" y="0"/>
                  <a:pt x="7343" y="6045"/>
                </a:cubicBezTo>
                <a:cubicBezTo>
                  <a:pt x="0" y="12090"/>
                  <a:pt x="6000" y="29420"/>
                  <a:pt x="5194" y="40503"/>
                </a:cubicBezTo>
                <a:cubicBezTo>
                  <a:pt x="4388" y="51586"/>
                  <a:pt x="1701" y="64685"/>
                  <a:pt x="2507" y="72544"/>
                </a:cubicBezTo>
                <a:cubicBezTo>
                  <a:pt x="3313" y="80403"/>
                  <a:pt x="2417" y="85037"/>
                  <a:pt x="10029" y="87657"/>
                </a:cubicBezTo>
                <a:cubicBezTo>
                  <a:pt x="17641" y="90277"/>
                  <a:pt x="40298" y="83929"/>
                  <a:pt x="48179" y="88261"/>
                </a:cubicBezTo>
                <a:cubicBezTo>
                  <a:pt x="56059" y="92594"/>
                  <a:pt x="46925" y="109924"/>
                  <a:pt x="57313" y="113652"/>
                </a:cubicBezTo>
                <a:cubicBezTo>
                  <a:pt x="67701" y="117380"/>
                  <a:pt x="101014" y="120000"/>
                  <a:pt x="110507" y="110629"/>
                </a:cubicBezTo>
                <a:cubicBezTo>
                  <a:pt x="120000" y="101259"/>
                  <a:pt x="114716" y="70125"/>
                  <a:pt x="114268" y="57430"/>
                </a:cubicBezTo>
                <a:cubicBezTo>
                  <a:pt x="113820" y="44735"/>
                  <a:pt x="115522" y="39193"/>
                  <a:pt x="107820" y="34458"/>
                </a:cubicBezTo>
                <a:cubicBezTo>
                  <a:pt x="100119" y="29722"/>
                  <a:pt x="77731" y="34055"/>
                  <a:pt x="68059" y="29017"/>
                </a:cubicBezTo>
                <a:cubicBezTo>
                  <a:pt x="58388" y="23979"/>
                  <a:pt x="59373" y="8060"/>
                  <a:pt x="49253" y="4231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927100" y="4356100"/>
            <a:ext cx="2974974" cy="221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517" y="47075"/>
                </a:moveTo>
                <a:cubicBezTo>
                  <a:pt x="786" y="35162"/>
                  <a:pt x="0" y="10974"/>
                  <a:pt x="5901" y="5487"/>
                </a:cubicBezTo>
                <a:cubicBezTo>
                  <a:pt x="11803" y="0"/>
                  <a:pt x="26585" y="13862"/>
                  <a:pt x="36927" y="14151"/>
                </a:cubicBezTo>
                <a:cubicBezTo>
                  <a:pt x="47269" y="14440"/>
                  <a:pt x="55362" y="4693"/>
                  <a:pt x="67953" y="7220"/>
                </a:cubicBezTo>
                <a:cubicBezTo>
                  <a:pt x="80543" y="9747"/>
                  <a:pt x="104936" y="16750"/>
                  <a:pt x="112468" y="29314"/>
                </a:cubicBezTo>
                <a:cubicBezTo>
                  <a:pt x="120000" y="41877"/>
                  <a:pt x="117077" y="68231"/>
                  <a:pt x="113142" y="82599"/>
                </a:cubicBezTo>
                <a:cubicBezTo>
                  <a:pt x="109208" y="96967"/>
                  <a:pt x="100103" y="111046"/>
                  <a:pt x="88861" y="115523"/>
                </a:cubicBezTo>
                <a:cubicBezTo>
                  <a:pt x="77620" y="120000"/>
                  <a:pt x="55812" y="113429"/>
                  <a:pt x="45695" y="109458"/>
                </a:cubicBezTo>
                <a:cubicBezTo>
                  <a:pt x="35578" y="105487"/>
                  <a:pt x="34060" y="97111"/>
                  <a:pt x="28159" y="91696"/>
                </a:cubicBezTo>
                <a:cubicBezTo>
                  <a:pt x="22257" y="86281"/>
                  <a:pt x="14725" y="84404"/>
                  <a:pt x="10285" y="76967"/>
                </a:cubicBezTo>
                <a:cubicBezTo>
                  <a:pt x="5845" y="69530"/>
                  <a:pt x="1405" y="59133"/>
                  <a:pt x="1517" y="4707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grpSp>
        <p:nvGrpSpPr>
          <p:cNvPr id="178" name="Shape 178"/>
          <p:cNvGrpSpPr/>
          <p:nvPr/>
        </p:nvGrpSpPr>
        <p:grpSpPr>
          <a:xfrm>
            <a:off x="676274" y="3040061"/>
            <a:ext cx="733424" cy="319087"/>
            <a:chOff x="3552" y="246"/>
            <a:chExt cx="526" cy="247"/>
          </a:xfrm>
        </p:grpSpPr>
        <p:pic>
          <p:nvPicPr>
            <p:cNvPr id="179" name="Shape 179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3552" y="246"/>
              <a:ext cx="298" cy="2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0" name="Shape 180"/>
            <p:cNvPicPr preferRelativeResize="0"/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3877" y="338"/>
              <a:ext cx="201" cy="14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1" name="Shape 181"/>
            <p:cNvCxnSpPr/>
            <p:nvPr/>
          </p:nvCxnSpPr>
          <p:spPr>
            <a:xfrm rot="10800000" flipH="1">
              <a:off x="3843" y="434"/>
              <a:ext cx="82" cy="1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2" name="Shape 182"/>
          <p:cNvGrpSpPr/>
          <p:nvPr/>
        </p:nvGrpSpPr>
        <p:grpSpPr>
          <a:xfrm>
            <a:off x="676274" y="3635375"/>
            <a:ext cx="733424" cy="319086"/>
            <a:chOff x="3552" y="246"/>
            <a:chExt cx="526" cy="247"/>
          </a:xfrm>
        </p:grpSpPr>
        <p:pic>
          <p:nvPicPr>
            <p:cNvPr id="183" name="Shape 183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3552" y="246"/>
              <a:ext cx="298" cy="2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4" name="Shape 184"/>
            <p:cNvPicPr preferRelativeResize="0"/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3877" y="338"/>
              <a:ext cx="201" cy="14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5" name="Shape 185"/>
            <p:cNvCxnSpPr/>
            <p:nvPr/>
          </p:nvCxnSpPr>
          <p:spPr>
            <a:xfrm rot="10800000" flipH="1">
              <a:off x="3843" y="434"/>
              <a:ext cx="82" cy="1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6" name="Shape 186"/>
          <p:cNvGrpSpPr/>
          <p:nvPr/>
        </p:nvGrpSpPr>
        <p:grpSpPr>
          <a:xfrm>
            <a:off x="1052511" y="3422649"/>
            <a:ext cx="69850" cy="214312"/>
            <a:chOff x="3841" y="405"/>
            <a:chExt cx="51" cy="167"/>
          </a:xfrm>
        </p:grpSpPr>
        <p:sp>
          <p:nvSpPr>
            <p:cNvPr id="187" name="Shape 187"/>
            <p:cNvSpPr/>
            <p:nvPr/>
          </p:nvSpPr>
          <p:spPr>
            <a:xfrm>
              <a:off x="3841" y="405"/>
              <a:ext cx="46" cy="4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endParaRPr>
            </a:p>
          </p:txBody>
        </p:sp>
        <p:sp>
          <p:nvSpPr>
            <p:cNvPr id="188" name="Shape 188"/>
            <p:cNvSpPr/>
            <p:nvPr/>
          </p:nvSpPr>
          <p:spPr>
            <a:xfrm>
              <a:off x="3843" y="465"/>
              <a:ext cx="46" cy="4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endParaRPr>
            </a:p>
          </p:txBody>
        </p:sp>
        <p:sp>
          <p:nvSpPr>
            <p:cNvPr id="189" name="Shape 189"/>
            <p:cNvSpPr/>
            <p:nvPr/>
          </p:nvSpPr>
          <p:spPr>
            <a:xfrm>
              <a:off x="3845" y="526"/>
              <a:ext cx="46" cy="4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endParaRPr>
            </a:p>
          </p:txBody>
        </p:sp>
      </p:grpSp>
      <p:grpSp>
        <p:nvGrpSpPr>
          <p:cNvPr id="190" name="Shape 190"/>
          <p:cNvGrpSpPr/>
          <p:nvPr/>
        </p:nvGrpSpPr>
        <p:grpSpPr>
          <a:xfrm>
            <a:off x="1522411" y="3925886"/>
            <a:ext cx="209550" cy="395287"/>
            <a:chOff x="4179" y="782"/>
            <a:chExt cx="150" cy="306"/>
          </a:xfrm>
        </p:grpSpPr>
        <p:sp>
          <p:nvSpPr>
            <p:cNvPr id="191" name="Shape 191"/>
            <p:cNvSpPr/>
            <p:nvPr/>
          </p:nvSpPr>
          <p:spPr>
            <a:xfrm>
              <a:off x="4179" y="1018"/>
              <a:ext cx="149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endParaRPr>
            </a:p>
          </p:txBody>
        </p:sp>
        <p:sp>
          <p:nvSpPr>
            <p:cNvPr id="192" name="Shape 192"/>
            <p:cNvSpPr/>
            <p:nvPr/>
          </p:nvSpPr>
          <p:spPr>
            <a:xfrm>
              <a:off x="4256" y="784"/>
              <a:ext cx="69" cy="235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endParaRPr>
            </a:p>
          </p:txBody>
        </p:sp>
        <p:sp>
          <p:nvSpPr>
            <p:cNvPr id="193" name="Shape 193"/>
            <p:cNvSpPr/>
            <p:nvPr/>
          </p:nvSpPr>
          <p:spPr>
            <a:xfrm>
              <a:off x="4181" y="852"/>
              <a:ext cx="94" cy="235"/>
            </a:xfrm>
            <a:prstGeom prst="rect">
              <a:avLst/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endParaRPr>
            </a:p>
          </p:txBody>
        </p:sp>
        <p:sp>
          <p:nvSpPr>
            <p:cNvPr id="194" name="Shape 194"/>
            <p:cNvSpPr/>
            <p:nvPr/>
          </p:nvSpPr>
          <p:spPr>
            <a:xfrm>
              <a:off x="4179" y="782"/>
              <a:ext cx="149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endParaRPr>
            </a:p>
          </p:txBody>
        </p:sp>
        <p:cxnSp>
          <p:nvCxnSpPr>
            <p:cNvPr id="195" name="Shape 195"/>
            <p:cNvCxnSpPr/>
            <p:nvPr/>
          </p:nvCxnSpPr>
          <p:spPr>
            <a:xfrm>
              <a:off x="4329" y="788"/>
              <a:ext cx="0" cy="23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6" name="Shape 196"/>
            <p:cNvCxnSpPr/>
            <p:nvPr/>
          </p:nvCxnSpPr>
          <p:spPr>
            <a:xfrm flipH="1">
              <a:off x="4275" y="1018"/>
              <a:ext cx="54" cy="6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7" name="Shape 197"/>
            <p:cNvSpPr/>
            <p:nvPr/>
          </p:nvSpPr>
          <p:spPr>
            <a:xfrm>
              <a:off x="4193" y="882"/>
              <a:ext cx="62" cy="136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endParaRPr>
            </a:p>
          </p:txBody>
        </p:sp>
        <p:sp>
          <p:nvSpPr>
            <p:cNvPr id="198" name="Shape 198"/>
            <p:cNvSpPr/>
            <p:nvPr/>
          </p:nvSpPr>
          <p:spPr>
            <a:xfrm>
              <a:off x="4202" y="923"/>
              <a:ext cx="47" cy="4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endParaRPr>
            </a:p>
          </p:txBody>
        </p:sp>
      </p:grpSp>
      <p:grpSp>
        <p:nvGrpSpPr>
          <p:cNvPr id="199" name="Shape 199"/>
          <p:cNvGrpSpPr/>
          <p:nvPr/>
        </p:nvGrpSpPr>
        <p:grpSpPr>
          <a:xfrm rot="-5400000">
            <a:off x="1835149" y="4003674"/>
            <a:ext cx="80962" cy="233362"/>
            <a:chOff x="3841" y="405"/>
            <a:chExt cx="51" cy="167"/>
          </a:xfrm>
        </p:grpSpPr>
        <p:sp>
          <p:nvSpPr>
            <p:cNvPr id="200" name="Shape 200"/>
            <p:cNvSpPr/>
            <p:nvPr/>
          </p:nvSpPr>
          <p:spPr>
            <a:xfrm>
              <a:off x="3841" y="405"/>
              <a:ext cx="46" cy="4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>
              <a:off x="3843" y="465"/>
              <a:ext cx="46" cy="4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3845" y="526"/>
              <a:ext cx="46" cy="4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endParaRPr>
            </a:p>
          </p:txBody>
        </p:sp>
      </p:grpSp>
      <p:cxnSp>
        <p:nvCxnSpPr>
          <p:cNvPr id="203" name="Shape 203"/>
          <p:cNvCxnSpPr/>
          <p:nvPr/>
        </p:nvCxnSpPr>
        <p:spPr>
          <a:xfrm>
            <a:off x="1658936" y="3833812"/>
            <a:ext cx="495299" cy="158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Shape 204"/>
          <p:cNvCxnSpPr/>
          <p:nvPr/>
        </p:nvCxnSpPr>
        <p:spPr>
          <a:xfrm>
            <a:off x="1662111" y="3830637"/>
            <a:ext cx="1587" cy="9525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" name="Shape 205"/>
          <p:cNvCxnSpPr/>
          <p:nvPr/>
        </p:nvCxnSpPr>
        <p:spPr>
          <a:xfrm>
            <a:off x="2157411" y="3829050"/>
            <a:ext cx="1587" cy="8255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Shape 206"/>
          <p:cNvCxnSpPr/>
          <p:nvPr/>
        </p:nvCxnSpPr>
        <p:spPr>
          <a:xfrm>
            <a:off x="1358900" y="3294062"/>
            <a:ext cx="288925" cy="265113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" name="Shape 207"/>
          <p:cNvCxnSpPr/>
          <p:nvPr/>
        </p:nvCxnSpPr>
        <p:spPr>
          <a:xfrm rot="10800000" flipH="1">
            <a:off x="1371600" y="3579812"/>
            <a:ext cx="276224" cy="3302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Shape 208"/>
          <p:cNvCxnSpPr/>
          <p:nvPr/>
        </p:nvCxnSpPr>
        <p:spPr>
          <a:xfrm rot="10800000" flipH="1">
            <a:off x="1898650" y="3665536"/>
            <a:ext cx="1587" cy="163513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9" name="Shape 209"/>
          <p:cNvGrpSpPr/>
          <p:nvPr/>
        </p:nvGrpSpPr>
        <p:grpSpPr>
          <a:xfrm>
            <a:off x="2017711" y="3903661"/>
            <a:ext cx="209550" cy="395287"/>
            <a:chOff x="4179" y="782"/>
            <a:chExt cx="150" cy="306"/>
          </a:xfrm>
        </p:grpSpPr>
        <p:sp>
          <p:nvSpPr>
            <p:cNvPr id="210" name="Shape 210"/>
            <p:cNvSpPr/>
            <p:nvPr/>
          </p:nvSpPr>
          <p:spPr>
            <a:xfrm>
              <a:off x="4179" y="1018"/>
              <a:ext cx="149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4256" y="784"/>
              <a:ext cx="69" cy="235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endParaRPr>
            </a:p>
          </p:txBody>
        </p:sp>
        <p:sp>
          <p:nvSpPr>
            <p:cNvPr id="212" name="Shape 212"/>
            <p:cNvSpPr/>
            <p:nvPr/>
          </p:nvSpPr>
          <p:spPr>
            <a:xfrm>
              <a:off x="4181" y="852"/>
              <a:ext cx="94" cy="235"/>
            </a:xfrm>
            <a:prstGeom prst="rect">
              <a:avLst/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>
              <a:off x="4179" y="782"/>
              <a:ext cx="149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endParaRPr>
            </a:p>
          </p:txBody>
        </p:sp>
        <p:cxnSp>
          <p:nvCxnSpPr>
            <p:cNvPr id="214" name="Shape 214"/>
            <p:cNvCxnSpPr/>
            <p:nvPr/>
          </p:nvCxnSpPr>
          <p:spPr>
            <a:xfrm>
              <a:off x="4329" y="788"/>
              <a:ext cx="0" cy="23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" name="Shape 215"/>
            <p:cNvCxnSpPr/>
            <p:nvPr/>
          </p:nvCxnSpPr>
          <p:spPr>
            <a:xfrm flipH="1">
              <a:off x="4275" y="1018"/>
              <a:ext cx="54" cy="6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6" name="Shape 216"/>
            <p:cNvSpPr/>
            <p:nvPr/>
          </p:nvSpPr>
          <p:spPr>
            <a:xfrm>
              <a:off x="4193" y="882"/>
              <a:ext cx="62" cy="136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4202" y="923"/>
              <a:ext cx="47" cy="4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endParaRPr>
            </a:p>
          </p:txBody>
        </p:sp>
      </p:grpSp>
      <p:grpSp>
        <p:nvGrpSpPr>
          <p:cNvPr id="218" name="Shape 218"/>
          <p:cNvGrpSpPr/>
          <p:nvPr/>
        </p:nvGrpSpPr>
        <p:grpSpPr>
          <a:xfrm>
            <a:off x="1060450" y="4522786"/>
            <a:ext cx="479425" cy="925513"/>
            <a:chOff x="3313" y="1247"/>
            <a:chExt cx="344" cy="694"/>
          </a:xfrm>
        </p:grpSpPr>
        <p:pic>
          <p:nvPicPr>
            <p:cNvPr id="219" name="Shape 219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3313" y="1247"/>
              <a:ext cx="298" cy="24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20" name="Shape 220"/>
            <p:cNvCxnSpPr/>
            <p:nvPr/>
          </p:nvCxnSpPr>
          <p:spPr>
            <a:xfrm rot="10800000" flipH="1">
              <a:off x="3606" y="1433"/>
              <a:ext cx="52" cy="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21" name="Shape 221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3313" y="1694"/>
              <a:ext cx="298" cy="24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22" name="Shape 222"/>
            <p:cNvCxnSpPr/>
            <p:nvPr/>
          </p:nvCxnSpPr>
          <p:spPr>
            <a:xfrm rot="10800000" flipH="1">
              <a:off x="3606" y="1882"/>
              <a:ext cx="52" cy="1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23" name="Shape 223"/>
            <p:cNvGrpSpPr/>
            <p:nvPr/>
          </p:nvGrpSpPr>
          <p:grpSpPr>
            <a:xfrm>
              <a:off x="3403" y="1503"/>
              <a:ext cx="51" cy="167"/>
              <a:chOff x="3841" y="405"/>
              <a:chExt cx="51" cy="167"/>
            </a:xfrm>
          </p:grpSpPr>
          <p:sp>
            <p:nvSpPr>
              <p:cNvPr id="224" name="Shape 224"/>
              <p:cNvSpPr/>
              <p:nvPr/>
            </p:nvSpPr>
            <p:spPr>
              <a:xfrm>
                <a:off x="3841" y="405"/>
                <a:ext cx="46" cy="4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000000"/>
                  </a:solidFill>
                  <a:latin typeface="Helvetica Neue" panose="020B0604020202020204"/>
                  <a:ea typeface="Helvetica Neue" panose="020B0604020202020204"/>
                  <a:cs typeface="Helvetica Neue" panose="020B0604020202020204"/>
                  <a:sym typeface="Helvetica Neue" panose="020B0604020202020204"/>
                </a:endParaRPr>
              </a:p>
            </p:txBody>
          </p:sp>
          <p:sp>
            <p:nvSpPr>
              <p:cNvPr id="225" name="Shape 225"/>
              <p:cNvSpPr/>
              <p:nvPr/>
            </p:nvSpPr>
            <p:spPr>
              <a:xfrm>
                <a:off x="3843" y="465"/>
                <a:ext cx="46" cy="4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000000"/>
                  </a:solidFill>
                  <a:latin typeface="Helvetica Neue" panose="020B0604020202020204"/>
                  <a:ea typeface="Helvetica Neue" panose="020B0604020202020204"/>
                  <a:cs typeface="Helvetica Neue" panose="020B0604020202020204"/>
                  <a:sym typeface="Helvetica Neue" panose="020B0604020202020204"/>
                </a:endParaRPr>
              </a:p>
            </p:txBody>
          </p:sp>
          <p:sp>
            <p:nvSpPr>
              <p:cNvPr id="226" name="Shape 226"/>
              <p:cNvSpPr/>
              <p:nvPr/>
            </p:nvSpPr>
            <p:spPr>
              <a:xfrm>
                <a:off x="3845" y="526"/>
                <a:ext cx="46" cy="4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000000"/>
                  </a:solidFill>
                  <a:latin typeface="Helvetica Neue" panose="020B0604020202020204"/>
                  <a:ea typeface="Helvetica Neue" panose="020B0604020202020204"/>
                  <a:cs typeface="Helvetica Neue" panose="020B0604020202020204"/>
                  <a:sym typeface="Helvetica Neue" panose="020B0604020202020204"/>
                </a:endParaRPr>
              </a:p>
            </p:txBody>
          </p:sp>
        </p:grpSp>
        <p:cxnSp>
          <p:nvCxnSpPr>
            <p:cNvPr id="227" name="Shape 227"/>
            <p:cNvCxnSpPr/>
            <p:nvPr/>
          </p:nvCxnSpPr>
          <p:spPr>
            <a:xfrm>
              <a:off x="3654" y="1431"/>
              <a:ext cx="0" cy="45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228" name="Shape 228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928811" y="5532437"/>
            <a:ext cx="417513" cy="331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Shape 229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1314450" y="5521325"/>
            <a:ext cx="415925" cy="33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Shape 230"/>
          <p:cNvSpPr/>
          <p:nvPr/>
        </p:nvSpPr>
        <p:spPr>
          <a:xfrm rot="-5400000">
            <a:off x="1731169" y="5625306"/>
            <a:ext cx="63500" cy="6508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231" name="Shape 231"/>
          <p:cNvSpPr/>
          <p:nvPr/>
        </p:nvSpPr>
        <p:spPr>
          <a:xfrm rot="-5400000">
            <a:off x="1816099" y="5622923"/>
            <a:ext cx="63500" cy="666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232" name="Shape 232"/>
          <p:cNvSpPr/>
          <p:nvPr/>
        </p:nvSpPr>
        <p:spPr>
          <a:xfrm rot="-5400000">
            <a:off x="1893888" y="5627686"/>
            <a:ext cx="61912" cy="6508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cxnSp>
        <p:nvCxnSpPr>
          <p:cNvPr id="233" name="Shape 233"/>
          <p:cNvCxnSpPr/>
          <p:nvPr/>
        </p:nvCxnSpPr>
        <p:spPr>
          <a:xfrm rot="-5400000">
            <a:off x="2153443" y="5507831"/>
            <a:ext cx="60324" cy="158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4" name="Shape 234"/>
          <p:cNvCxnSpPr/>
          <p:nvPr/>
        </p:nvCxnSpPr>
        <p:spPr>
          <a:xfrm rot="-5400000">
            <a:off x="1527174" y="5499099"/>
            <a:ext cx="6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" name="Shape 235"/>
          <p:cNvCxnSpPr/>
          <p:nvPr/>
        </p:nvCxnSpPr>
        <p:spPr>
          <a:xfrm>
            <a:off x="1874044" y="5150643"/>
            <a:ext cx="0" cy="627063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" name="Shape 236"/>
          <p:cNvCxnSpPr/>
          <p:nvPr/>
        </p:nvCxnSpPr>
        <p:spPr>
          <a:xfrm rot="10800000" flipH="1">
            <a:off x="1539875" y="5099050"/>
            <a:ext cx="93662" cy="3174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7" name="Shape 237"/>
          <p:cNvCxnSpPr/>
          <p:nvPr/>
        </p:nvCxnSpPr>
        <p:spPr>
          <a:xfrm>
            <a:off x="2141536" y="5145087"/>
            <a:ext cx="303213" cy="38576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8" name="Shape 238"/>
          <p:cNvCxnSpPr/>
          <p:nvPr/>
        </p:nvCxnSpPr>
        <p:spPr>
          <a:xfrm flipH="1">
            <a:off x="2936875" y="5141912"/>
            <a:ext cx="279399" cy="39211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39" name="Shape 239"/>
          <p:cNvPicPr preferRelativeResize="0"/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3114675" y="4694237"/>
            <a:ext cx="203199" cy="241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Shape 240"/>
          <p:cNvPicPr preferRelativeResize="0"/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1778000" y="4775200"/>
            <a:ext cx="203199" cy="239711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Shape 241"/>
          <p:cNvSpPr/>
          <p:nvPr/>
        </p:nvSpPr>
        <p:spPr>
          <a:xfrm>
            <a:off x="1858961" y="4549775"/>
            <a:ext cx="1354137" cy="3047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999"/>
                </a:moveTo>
                <a:cubicBezTo>
                  <a:pt x="16666" y="64736"/>
                  <a:pt x="33333" y="9473"/>
                  <a:pt x="53333" y="4736"/>
                </a:cubicBezTo>
                <a:cubicBezTo>
                  <a:pt x="73333" y="0"/>
                  <a:pt x="96666" y="44736"/>
                  <a:pt x="120000" y="89999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grpSp>
        <p:nvGrpSpPr>
          <p:cNvPr id="242" name="Shape 242"/>
          <p:cNvGrpSpPr/>
          <p:nvPr/>
        </p:nvGrpSpPr>
        <p:grpSpPr>
          <a:xfrm>
            <a:off x="2125661" y="5972175"/>
            <a:ext cx="406399" cy="427037"/>
            <a:chOff x="2870" y="1518"/>
            <a:chExt cx="291" cy="320"/>
          </a:xfrm>
        </p:grpSpPr>
        <p:pic>
          <p:nvPicPr>
            <p:cNvPr id="243" name="Shape 243"/>
            <p:cNvPicPr preferRelativeResize="0"/>
            <p:nvPr/>
          </p:nvPicPr>
          <p:blipFill rotWithShape="1">
            <a:blip r:embed="rId9"/>
            <a:srcRect/>
            <a:stretch>
              <a:fillRect/>
            </a:stretch>
          </p:blipFill>
          <p:spPr>
            <a:xfrm>
              <a:off x="2870" y="1518"/>
              <a:ext cx="272" cy="2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4" name="Shape 244"/>
            <p:cNvPicPr preferRelativeResize="0"/>
            <p:nvPr/>
          </p:nvPicPr>
          <p:blipFill rotWithShape="1">
            <a:blip r:embed="rId10"/>
            <a:srcRect/>
            <a:stretch>
              <a:fillRect/>
            </a:stretch>
          </p:blipFill>
          <p:spPr>
            <a:xfrm>
              <a:off x="2912" y="1602"/>
              <a:ext cx="248" cy="2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5" name="Shape 245"/>
          <p:cNvGrpSpPr/>
          <p:nvPr/>
        </p:nvGrpSpPr>
        <p:grpSpPr>
          <a:xfrm>
            <a:off x="2903536" y="6003925"/>
            <a:ext cx="406399" cy="427037"/>
            <a:chOff x="2870" y="1518"/>
            <a:chExt cx="291" cy="320"/>
          </a:xfrm>
        </p:grpSpPr>
        <p:pic>
          <p:nvPicPr>
            <p:cNvPr id="246" name="Shape 246"/>
            <p:cNvPicPr preferRelativeResize="0"/>
            <p:nvPr/>
          </p:nvPicPr>
          <p:blipFill rotWithShape="1">
            <a:blip r:embed="rId9"/>
            <a:srcRect/>
            <a:stretch>
              <a:fillRect/>
            </a:stretch>
          </p:blipFill>
          <p:spPr>
            <a:xfrm>
              <a:off x="2870" y="1518"/>
              <a:ext cx="272" cy="2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7" name="Shape 247"/>
            <p:cNvPicPr preferRelativeResize="0"/>
            <p:nvPr/>
          </p:nvPicPr>
          <p:blipFill rotWithShape="1">
            <a:blip r:embed="rId10"/>
            <a:srcRect/>
            <a:stretch>
              <a:fillRect/>
            </a:stretch>
          </p:blipFill>
          <p:spPr>
            <a:xfrm>
              <a:off x="2912" y="1602"/>
              <a:ext cx="248" cy="2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8" name="Shape 248"/>
          <p:cNvGrpSpPr/>
          <p:nvPr/>
        </p:nvGrpSpPr>
        <p:grpSpPr>
          <a:xfrm>
            <a:off x="2489200" y="5719761"/>
            <a:ext cx="379412" cy="376237"/>
            <a:chOff x="4733" y="2081"/>
            <a:chExt cx="272" cy="282"/>
          </a:xfrm>
        </p:grpSpPr>
        <p:pic>
          <p:nvPicPr>
            <p:cNvPr id="249" name="Shape 249"/>
            <p:cNvPicPr preferRelativeResize="0"/>
            <p:nvPr/>
          </p:nvPicPr>
          <p:blipFill rotWithShape="1">
            <a:blip r:embed="rId9"/>
            <a:srcRect/>
            <a:stretch>
              <a:fillRect/>
            </a:stretch>
          </p:blipFill>
          <p:spPr>
            <a:xfrm>
              <a:off x="4733" y="2081"/>
              <a:ext cx="272" cy="28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0" name="Shape 250"/>
            <p:cNvSpPr/>
            <p:nvPr/>
          </p:nvSpPr>
          <p:spPr>
            <a:xfrm>
              <a:off x="4811" y="2180"/>
              <a:ext cx="191" cy="182"/>
            </a:xfrm>
            <a:prstGeom prst="rect">
              <a:avLst/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endParaRPr>
            </a:p>
          </p:txBody>
        </p:sp>
      </p:grpSp>
      <p:cxnSp>
        <p:nvCxnSpPr>
          <p:cNvPr id="251" name="Shape 251"/>
          <p:cNvCxnSpPr/>
          <p:nvPr/>
        </p:nvCxnSpPr>
        <p:spPr>
          <a:xfrm>
            <a:off x="2795586" y="5622925"/>
            <a:ext cx="0" cy="2286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52" name="Shape 252"/>
          <p:cNvGrpSpPr/>
          <p:nvPr/>
        </p:nvGrpSpPr>
        <p:grpSpPr>
          <a:xfrm>
            <a:off x="3516312" y="5046662"/>
            <a:ext cx="207963" cy="409574"/>
            <a:chOff x="4179" y="782"/>
            <a:chExt cx="150" cy="306"/>
          </a:xfrm>
        </p:grpSpPr>
        <p:sp>
          <p:nvSpPr>
            <p:cNvPr id="253" name="Shape 253"/>
            <p:cNvSpPr/>
            <p:nvPr/>
          </p:nvSpPr>
          <p:spPr>
            <a:xfrm>
              <a:off x="4179" y="1018"/>
              <a:ext cx="149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endParaRPr>
            </a:p>
          </p:txBody>
        </p:sp>
        <p:sp>
          <p:nvSpPr>
            <p:cNvPr id="254" name="Shape 254"/>
            <p:cNvSpPr/>
            <p:nvPr/>
          </p:nvSpPr>
          <p:spPr>
            <a:xfrm>
              <a:off x="4256" y="784"/>
              <a:ext cx="69" cy="235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endParaRPr>
            </a:p>
          </p:txBody>
        </p:sp>
        <p:sp>
          <p:nvSpPr>
            <p:cNvPr id="255" name="Shape 255"/>
            <p:cNvSpPr/>
            <p:nvPr/>
          </p:nvSpPr>
          <p:spPr>
            <a:xfrm>
              <a:off x="4181" y="852"/>
              <a:ext cx="94" cy="235"/>
            </a:xfrm>
            <a:prstGeom prst="rect">
              <a:avLst/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endParaRPr>
            </a:p>
          </p:txBody>
        </p:sp>
        <p:sp>
          <p:nvSpPr>
            <p:cNvPr id="256" name="Shape 256"/>
            <p:cNvSpPr/>
            <p:nvPr/>
          </p:nvSpPr>
          <p:spPr>
            <a:xfrm>
              <a:off x="4179" y="782"/>
              <a:ext cx="149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endParaRPr>
            </a:p>
          </p:txBody>
        </p:sp>
        <p:cxnSp>
          <p:nvCxnSpPr>
            <p:cNvPr id="257" name="Shape 257"/>
            <p:cNvCxnSpPr/>
            <p:nvPr/>
          </p:nvCxnSpPr>
          <p:spPr>
            <a:xfrm>
              <a:off x="4329" y="788"/>
              <a:ext cx="0" cy="23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8" name="Shape 258"/>
            <p:cNvCxnSpPr/>
            <p:nvPr/>
          </p:nvCxnSpPr>
          <p:spPr>
            <a:xfrm flipH="1">
              <a:off x="4275" y="1018"/>
              <a:ext cx="54" cy="6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9" name="Shape 259"/>
            <p:cNvSpPr/>
            <p:nvPr/>
          </p:nvSpPr>
          <p:spPr>
            <a:xfrm>
              <a:off x="4193" y="882"/>
              <a:ext cx="62" cy="136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endParaRPr>
            </a:p>
          </p:txBody>
        </p:sp>
        <p:sp>
          <p:nvSpPr>
            <p:cNvPr id="260" name="Shape 260"/>
            <p:cNvSpPr/>
            <p:nvPr/>
          </p:nvSpPr>
          <p:spPr>
            <a:xfrm>
              <a:off x="4202" y="923"/>
              <a:ext cx="47" cy="4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endParaRPr>
            </a:p>
          </p:txBody>
        </p:sp>
      </p:grpSp>
      <p:grpSp>
        <p:nvGrpSpPr>
          <p:cNvPr id="261" name="Shape 261"/>
          <p:cNvGrpSpPr/>
          <p:nvPr/>
        </p:nvGrpSpPr>
        <p:grpSpPr>
          <a:xfrm>
            <a:off x="3503612" y="5491162"/>
            <a:ext cx="207963" cy="409574"/>
            <a:chOff x="4179" y="782"/>
            <a:chExt cx="150" cy="306"/>
          </a:xfrm>
        </p:grpSpPr>
        <p:sp>
          <p:nvSpPr>
            <p:cNvPr id="262" name="Shape 262"/>
            <p:cNvSpPr/>
            <p:nvPr/>
          </p:nvSpPr>
          <p:spPr>
            <a:xfrm>
              <a:off x="4179" y="1018"/>
              <a:ext cx="149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4256" y="784"/>
              <a:ext cx="69" cy="235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4181" y="852"/>
              <a:ext cx="94" cy="235"/>
            </a:xfrm>
            <a:prstGeom prst="rect">
              <a:avLst/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4179" y="782"/>
              <a:ext cx="149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endParaRPr>
            </a:p>
          </p:txBody>
        </p:sp>
        <p:cxnSp>
          <p:nvCxnSpPr>
            <p:cNvPr id="266" name="Shape 266"/>
            <p:cNvCxnSpPr/>
            <p:nvPr/>
          </p:nvCxnSpPr>
          <p:spPr>
            <a:xfrm>
              <a:off x="4329" y="788"/>
              <a:ext cx="0" cy="23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7" name="Shape 267"/>
            <p:cNvCxnSpPr/>
            <p:nvPr/>
          </p:nvCxnSpPr>
          <p:spPr>
            <a:xfrm flipH="1">
              <a:off x="4275" y="1018"/>
              <a:ext cx="54" cy="6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8" name="Shape 268"/>
            <p:cNvSpPr/>
            <p:nvPr/>
          </p:nvSpPr>
          <p:spPr>
            <a:xfrm>
              <a:off x="4193" y="882"/>
              <a:ext cx="62" cy="136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4202" y="923"/>
              <a:ext cx="47" cy="4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endParaRPr>
            </a:p>
          </p:txBody>
        </p:sp>
      </p:grpSp>
      <p:cxnSp>
        <p:nvCxnSpPr>
          <p:cNvPr id="270" name="Shape 270"/>
          <p:cNvCxnSpPr/>
          <p:nvPr/>
        </p:nvCxnSpPr>
        <p:spPr>
          <a:xfrm rot="-5400000">
            <a:off x="3129756" y="5420518"/>
            <a:ext cx="611187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1" name="Shape 271"/>
          <p:cNvCxnSpPr/>
          <p:nvPr/>
        </p:nvCxnSpPr>
        <p:spPr>
          <a:xfrm rot="10800000">
            <a:off x="3483768" y="5672931"/>
            <a:ext cx="0" cy="103186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2" name="Shape 272"/>
          <p:cNvCxnSpPr/>
          <p:nvPr/>
        </p:nvCxnSpPr>
        <p:spPr>
          <a:xfrm rot="10800000">
            <a:off x="3473450" y="5203824"/>
            <a:ext cx="0" cy="889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3" name="Shape 273"/>
          <p:cNvCxnSpPr/>
          <p:nvPr/>
        </p:nvCxnSpPr>
        <p:spPr>
          <a:xfrm rot="10800000" flipH="1">
            <a:off x="2152650" y="3344862"/>
            <a:ext cx="458786" cy="20796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4" name="Shape 274"/>
          <p:cNvCxnSpPr/>
          <p:nvPr/>
        </p:nvCxnSpPr>
        <p:spPr>
          <a:xfrm>
            <a:off x="3087686" y="3328987"/>
            <a:ext cx="485775" cy="20796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5" name="Shape 275"/>
          <p:cNvCxnSpPr/>
          <p:nvPr/>
        </p:nvCxnSpPr>
        <p:spPr>
          <a:xfrm flipH="1">
            <a:off x="3606800" y="3665537"/>
            <a:ext cx="241299" cy="6810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6" name="Shape 276"/>
          <p:cNvCxnSpPr/>
          <p:nvPr/>
        </p:nvCxnSpPr>
        <p:spPr>
          <a:xfrm>
            <a:off x="2836861" y="3441700"/>
            <a:ext cx="0" cy="43179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7" name="Shape 277"/>
          <p:cNvCxnSpPr/>
          <p:nvPr/>
        </p:nvCxnSpPr>
        <p:spPr>
          <a:xfrm>
            <a:off x="2862261" y="4089400"/>
            <a:ext cx="534988" cy="36829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8" name="Shape 278"/>
          <p:cNvCxnSpPr/>
          <p:nvPr/>
        </p:nvCxnSpPr>
        <p:spPr>
          <a:xfrm flipH="1">
            <a:off x="3322637" y="4554537"/>
            <a:ext cx="266699" cy="360363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9" name="Shape 279"/>
          <p:cNvCxnSpPr/>
          <p:nvPr/>
        </p:nvCxnSpPr>
        <p:spPr>
          <a:xfrm flipH="1">
            <a:off x="3095625" y="3633787"/>
            <a:ext cx="560387" cy="384174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0" name="Shape 280"/>
          <p:cNvCxnSpPr/>
          <p:nvPr/>
        </p:nvCxnSpPr>
        <p:spPr>
          <a:xfrm flipH="1">
            <a:off x="3105150" y="3073400"/>
            <a:ext cx="350837" cy="25558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" name="Shape 281"/>
          <p:cNvCxnSpPr/>
          <p:nvPr/>
        </p:nvCxnSpPr>
        <p:spPr>
          <a:xfrm flipH="1">
            <a:off x="3822700" y="3249611"/>
            <a:ext cx="201611" cy="17621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82" name="Shape 282"/>
          <p:cNvGrpSpPr/>
          <p:nvPr/>
        </p:nvGrpSpPr>
        <p:grpSpPr>
          <a:xfrm>
            <a:off x="1633536" y="3441699"/>
            <a:ext cx="501649" cy="233362"/>
            <a:chOff x="3600" y="219"/>
            <a:chExt cx="359" cy="174"/>
          </a:xfrm>
        </p:grpSpPr>
        <p:sp>
          <p:nvSpPr>
            <p:cNvPr id="283" name="Shape 283"/>
            <p:cNvSpPr/>
            <p:nvPr/>
          </p:nvSpPr>
          <p:spPr>
            <a:xfrm>
              <a:off x="3602" y="297"/>
              <a:ext cx="356" cy="97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endParaRPr>
            </a:p>
          </p:txBody>
        </p:sp>
        <p:cxnSp>
          <p:nvCxnSpPr>
            <p:cNvPr id="284" name="Shape 284"/>
            <p:cNvCxnSpPr/>
            <p:nvPr/>
          </p:nvCxnSpPr>
          <p:spPr>
            <a:xfrm>
              <a:off x="3602" y="289"/>
              <a:ext cx="0" cy="59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5" name="Shape 285"/>
            <p:cNvCxnSpPr/>
            <p:nvPr/>
          </p:nvCxnSpPr>
          <p:spPr>
            <a:xfrm>
              <a:off x="3959" y="289"/>
              <a:ext cx="0" cy="59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6" name="Shape 286"/>
            <p:cNvSpPr/>
            <p:nvPr/>
          </p:nvSpPr>
          <p:spPr>
            <a:xfrm>
              <a:off x="3602" y="289"/>
              <a:ext cx="354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endParaRPr>
            </a:p>
          </p:txBody>
        </p:sp>
        <p:sp>
          <p:nvSpPr>
            <p:cNvPr id="287" name="Shape 287"/>
            <p:cNvSpPr/>
            <p:nvPr/>
          </p:nvSpPr>
          <p:spPr>
            <a:xfrm>
              <a:off x="3600" y="219"/>
              <a:ext cx="356" cy="112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endParaRPr>
            </a:p>
          </p:txBody>
        </p:sp>
        <p:grpSp>
          <p:nvGrpSpPr>
            <p:cNvPr id="288" name="Shape 288"/>
            <p:cNvGrpSpPr/>
            <p:nvPr/>
          </p:nvGrpSpPr>
          <p:grpSpPr>
            <a:xfrm>
              <a:off x="3685" y="243"/>
              <a:ext cx="177" cy="66"/>
              <a:chOff x="2847" y="848"/>
              <a:chExt cx="140" cy="98"/>
            </a:xfrm>
          </p:grpSpPr>
          <p:cxnSp>
            <p:nvCxnSpPr>
              <p:cNvPr id="289" name="Shape 289"/>
              <p:cNvCxnSpPr/>
              <p:nvPr/>
            </p:nvCxnSpPr>
            <p:spPr>
              <a:xfrm rot="10800000" flipH="1">
                <a:off x="2847" y="848"/>
                <a:ext cx="50" cy="1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" name="Shape 290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1" name="Shape 291"/>
              <p:cNvCxnSpPr/>
              <p:nvPr/>
            </p:nvCxnSpPr>
            <p:spPr>
              <a:xfrm>
                <a:off x="2894" y="850"/>
                <a:ext cx="52" cy="95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92" name="Shape 292"/>
            <p:cNvGrpSpPr/>
            <p:nvPr/>
          </p:nvGrpSpPr>
          <p:grpSpPr>
            <a:xfrm rot="10800000" flipH="1">
              <a:off x="3685" y="243"/>
              <a:ext cx="177" cy="66"/>
              <a:chOff x="2847" y="848"/>
              <a:chExt cx="140" cy="98"/>
            </a:xfrm>
          </p:grpSpPr>
          <p:cxnSp>
            <p:nvCxnSpPr>
              <p:cNvPr id="293" name="Shape 293"/>
              <p:cNvCxnSpPr/>
              <p:nvPr/>
            </p:nvCxnSpPr>
            <p:spPr>
              <a:xfrm rot="10800000" flipH="1">
                <a:off x="2847" y="848"/>
                <a:ext cx="50" cy="1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4" name="Shape 294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5" name="Shape 295"/>
              <p:cNvCxnSpPr/>
              <p:nvPr/>
            </p:nvCxnSpPr>
            <p:spPr>
              <a:xfrm>
                <a:off x="2894" y="850"/>
                <a:ext cx="52" cy="95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96" name="Shape 296"/>
          <p:cNvGrpSpPr/>
          <p:nvPr/>
        </p:nvGrpSpPr>
        <p:grpSpPr>
          <a:xfrm>
            <a:off x="2586036" y="3213099"/>
            <a:ext cx="501649" cy="233362"/>
            <a:chOff x="3600" y="219"/>
            <a:chExt cx="359" cy="174"/>
          </a:xfrm>
        </p:grpSpPr>
        <p:sp>
          <p:nvSpPr>
            <p:cNvPr id="297" name="Shape 297"/>
            <p:cNvSpPr/>
            <p:nvPr/>
          </p:nvSpPr>
          <p:spPr>
            <a:xfrm>
              <a:off x="3602" y="297"/>
              <a:ext cx="356" cy="97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endParaRPr>
            </a:p>
          </p:txBody>
        </p:sp>
        <p:cxnSp>
          <p:nvCxnSpPr>
            <p:cNvPr id="298" name="Shape 298"/>
            <p:cNvCxnSpPr/>
            <p:nvPr/>
          </p:nvCxnSpPr>
          <p:spPr>
            <a:xfrm>
              <a:off x="3602" y="289"/>
              <a:ext cx="0" cy="59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9" name="Shape 299"/>
            <p:cNvCxnSpPr/>
            <p:nvPr/>
          </p:nvCxnSpPr>
          <p:spPr>
            <a:xfrm>
              <a:off x="3959" y="289"/>
              <a:ext cx="0" cy="59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00" name="Shape 300"/>
            <p:cNvSpPr/>
            <p:nvPr/>
          </p:nvSpPr>
          <p:spPr>
            <a:xfrm>
              <a:off x="3602" y="289"/>
              <a:ext cx="354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3600" y="219"/>
              <a:ext cx="356" cy="112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endParaRPr>
            </a:p>
          </p:txBody>
        </p:sp>
        <p:grpSp>
          <p:nvGrpSpPr>
            <p:cNvPr id="302" name="Shape 302"/>
            <p:cNvGrpSpPr/>
            <p:nvPr/>
          </p:nvGrpSpPr>
          <p:grpSpPr>
            <a:xfrm>
              <a:off x="3685" y="243"/>
              <a:ext cx="177" cy="66"/>
              <a:chOff x="2847" y="848"/>
              <a:chExt cx="140" cy="98"/>
            </a:xfrm>
          </p:grpSpPr>
          <p:cxnSp>
            <p:nvCxnSpPr>
              <p:cNvPr id="303" name="Shape 303"/>
              <p:cNvCxnSpPr/>
              <p:nvPr/>
            </p:nvCxnSpPr>
            <p:spPr>
              <a:xfrm rot="10800000" flipH="1">
                <a:off x="2847" y="848"/>
                <a:ext cx="50" cy="1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4" name="Shape 304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5" name="Shape 305"/>
              <p:cNvCxnSpPr/>
              <p:nvPr/>
            </p:nvCxnSpPr>
            <p:spPr>
              <a:xfrm>
                <a:off x="2894" y="850"/>
                <a:ext cx="52" cy="95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06" name="Shape 306"/>
            <p:cNvGrpSpPr/>
            <p:nvPr/>
          </p:nvGrpSpPr>
          <p:grpSpPr>
            <a:xfrm rot="10800000" flipH="1">
              <a:off x="3685" y="243"/>
              <a:ext cx="177" cy="66"/>
              <a:chOff x="2847" y="848"/>
              <a:chExt cx="140" cy="98"/>
            </a:xfrm>
          </p:grpSpPr>
          <p:cxnSp>
            <p:nvCxnSpPr>
              <p:cNvPr id="307" name="Shape 307"/>
              <p:cNvCxnSpPr/>
              <p:nvPr/>
            </p:nvCxnSpPr>
            <p:spPr>
              <a:xfrm rot="10800000" flipH="1">
                <a:off x="2847" y="848"/>
                <a:ext cx="50" cy="1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8" name="Shape 308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9" name="Shape 309"/>
              <p:cNvCxnSpPr/>
              <p:nvPr/>
            </p:nvCxnSpPr>
            <p:spPr>
              <a:xfrm>
                <a:off x="2894" y="850"/>
                <a:ext cx="52" cy="95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10" name="Shape 310"/>
          <p:cNvGrpSpPr/>
          <p:nvPr/>
        </p:nvGrpSpPr>
        <p:grpSpPr>
          <a:xfrm>
            <a:off x="2603499" y="3870324"/>
            <a:ext cx="501649" cy="233362"/>
            <a:chOff x="3600" y="219"/>
            <a:chExt cx="359" cy="174"/>
          </a:xfrm>
        </p:grpSpPr>
        <p:sp>
          <p:nvSpPr>
            <p:cNvPr id="311" name="Shape 311"/>
            <p:cNvSpPr/>
            <p:nvPr/>
          </p:nvSpPr>
          <p:spPr>
            <a:xfrm>
              <a:off x="3602" y="297"/>
              <a:ext cx="356" cy="97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endParaRPr>
            </a:p>
          </p:txBody>
        </p:sp>
        <p:cxnSp>
          <p:nvCxnSpPr>
            <p:cNvPr id="312" name="Shape 312"/>
            <p:cNvCxnSpPr/>
            <p:nvPr/>
          </p:nvCxnSpPr>
          <p:spPr>
            <a:xfrm>
              <a:off x="3602" y="289"/>
              <a:ext cx="0" cy="59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3" name="Shape 313"/>
            <p:cNvCxnSpPr/>
            <p:nvPr/>
          </p:nvCxnSpPr>
          <p:spPr>
            <a:xfrm>
              <a:off x="3959" y="289"/>
              <a:ext cx="0" cy="59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14" name="Shape 314"/>
            <p:cNvSpPr/>
            <p:nvPr/>
          </p:nvSpPr>
          <p:spPr>
            <a:xfrm>
              <a:off x="3602" y="289"/>
              <a:ext cx="354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>
              <a:off x="3600" y="219"/>
              <a:ext cx="356" cy="112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endParaRPr>
            </a:p>
          </p:txBody>
        </p:sp>
        <p:grpSp>
          <p:nvGrpSpPr>
            <p:cNvPr id="316" name="Shape 316"/>
            <p:cNvGrpSpPr/>
            <p:nvPr/>
          </p:nvGrpSpPr>
          <p:grpSpPr>
            <a:xfrm>
              <a:off x="3685" y="243"/>
              <a:ext cx="177" cy="66"/>
              <a:chOff x="2847" y="848"/>
              <a:chExt cx="140" cy="98"/>
            </a:xfrm>
          </p:grpSpPr>
          <p:cxnSp>
            <p:nvCxnSpPr>
              <p:cNvPr id="317" name="Shape 317"/>
              <p:cNvCxnSpPr/>
              <p:nvPr/>
            </p:nvCxnSpPr>
            <p:spPr>
              <a:xfrm rot="10800000" flipH="1">
                <a:off x="2847" y="848"/>
                <a:ext cx="50" cy="1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8" name="Shape 318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9" name="Shape 319"/>
              <p:cNvCxnSpPr/>
              <p:nvPr/>
            </p:nvCxnSpPr>
            <p:spPr>
              <a:xfrm>
                <a:off x="2894" y="850"/>
                <a:ext cx="52" cy="95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20" name="Shape 320"/>
            <p:cNvGrpSpPr/>
            <p:nvPr/>
          </p:nvGrpSpPr>
          <p:grpSpPr>
            <a:xfrm rot="10800000" flipH="1">
              <a:off x="3685" y="243"/>
              <a:ext cx="177" cy="66"/>
              <a:chOff x="2847" y="848"/>
              <a:chExt cx="140" cy="98"/>
            </a:xfrm>
          </p:grpSpPr>
          <p:cxnSp>
            <p:nvCxnSpPr>
              <p:cNvPr id="321" name="Shape 321"/>
              <p:cNvCxnSpPr/>
              <p:nvPr/>
            </p:nvCxnSpPr>
            <p:spPr>
              <a:xfrm rot="10800000" flipH="1">
                <a:off x="2847" y="848"/>
                <a:ext cx="50" cy="1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2" name="Shape 322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3" name="Shape 323"/>
              <p:cNvCxnSpPr/>
              <p:nvPr/>
            </p:nvCxnSpPr>
            <p:spPr>
              <a:xfrm>
                <a:off x="2894" y="850"/>
                <a:ext cx="52" cy="95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24" name="Shape 324"/>
          <p:cNvGrpSpPr/>
          <p:nvPr/>
        </p:nvGrpSpPr>
        <p:grpSpPr>
          <a:xfrm>
            <a:off x="3573461" y="3421061"/>
            <a:ext cx="500062" cy="233362"/>
            <a:chOff x="3600" y="219"/>
            <a:chExt cx="359" cy="174"/>
          </a:xfrm>
        </p:grpSpPr>
        <p:sp>
          <p:nvSpPr>
            <p:cNvPr id="325" name="Shape 325"/>
            <p:cNvSpPr/>
            <p:nvPr/>
          </p:nvSpPr>
          <p:spPr>
            <a:xfrm>
              <a:off x="3602" y="297"/>
              <a:ext cx="356" cy="97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endParaRPr>
            </a:p>
          </p:txBody>
        </p:sp>
        <p:cxnSp>
          <p:nvCxnSpPr>
            <p:cNvPr id="326" name="Shape 326"/>
            <p:cNvCxnSpPr/>
            <p:nvPr/>
          </p:nvCxnSpPr>
          <p:spPr>
            <a:xfrm>
              <a:off x="3602" y="289"/>
              <a:ext cx="0" cy="59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" name="Shape 327"/>
            <p:cNvCxnSpPr/>
            <p:nvPr/>
          </p:nvCxnSpPr>
          <p:spPr>
            <a:xfrm>
              <a:off x="3959" y="289"/>
              <a:ext cx="0" cy="59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8" name="Shape 328"/>
            <p:cNvSpPr/>
            <p:nvPr/>
          </p:nvSpPr>
          <p:spPr>
            <a:xfrm>
              <a:off x="3602" y="289"/>
              <a:ext cx="354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endParaRPr>
            </a:p>
          </p:txBody>
        </p:sp>
        <p:sp>
          <p:nvSpPr>
            <p:cNvPr id="329" name="Shape 329"/>
            <p:cNvSpPr/>
            <p:nvPr/>
          </p:nvSpPr>
          <p:spPr>
            <a:xfrm>
              <a:off x="3600" y="219"/>
              <a:ext cx="356" cy="112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endParaRPr>
            </a:p>
          </p:txBody>
        </p:sp>
        <p:grpSp>
          <p:nvGrpSpPr>
            <p:cNvPr id="330" name="Shape 330"/>
            <p:cNvGrpSpPr/>
            <p:nvPr/>
          </p:nvGrpSpPr>
          <p:grpSpPr>
            <a:xfrm>
              <a:off x="3685" y="243"/>
              <a:ext cx="177" cy="66"/>
              <a:chOff x="2847" y="848"/>
              <a:chExt cx="140" cy="98"/>
            </a:xfrm>
          </p:grpSpPr>
          <p:cxnSp>
            <p:nvCxnSpPr>
              <p:cNvPr id="331" name="Shape 331"/>
              <p:cNvCxnSpPr/>
              <p:nvPr/>
            </p:nvCxnSpPr>
            <p:spPr>
              <a:xfrm rot="10800000" flipH="1">
                <a:off x="2847" y="848"/>
                <a:ext cx="50" cy="1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2" name="Shape 332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3" name="Shape 333"/>
              <p:cNvCxnSpPr/>
              <p:nvPr/>
            </p:nvCxnSpPr>
            <p:spPr>
              <a:xfrm>
                <a:off x="2894" y="850"/>
                <a:ext cx="52" cy="95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34" name="Shape 334"/>
            <p:cNvGrpSpPr/>
            <p:nvPr/>
          </p:nvGrpSpPr>
          <p:grpSpPr>
            <a:xfrm rot="10800000" flipH="1">
              <a:off x="3685" y="243"/>
              <a:ext cx="177" cy="66"/>
              <a:chOff x="2847" y="848"/>
              <a:chExt cx="140" cy="98"/>
            </a:xfrm>
          </p:grpSpPr>
          <p:cxnSp>
            <p:nvCxnSpPr>
              <p:cNvPr id="335" name="Shape 335"/>
              <p:cNvCxnSpPr/>
              <p:nvPr/>
            </p:nvCxnSpPr>
            <p:spPr>
              <a:xfrm rot="10800000" flipH="1">
                <a:off x="2847" y="848"/>
                <a:ext cx="50" cy="1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6" name="Shape 336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7" name="Shape 337"/>
              <p:cNvCxnSpPr/>
              <p:nvPr/>
            </p:nvCxnSpPr>
            <p:spPr>
              <a:xfrm>
                <a:off x="2894" y="850"/>
                <a:ext cx="52" cy="95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38" name="Shape 338"/>
          <p:cNvGrpSpPr/>
          <p:nvPr/>
        </p:nvGrpSpPr>
        <p:grpSpPr>
          <a:xfrm>
            <a:off x="3379786" y="4317999"/>
            <a:ext cx="501649" cy="233362"/>
            <a:chOff x="3600" y="219"/>
            <a:chExt cx="359" cy="174"/>
          </a:xfrm>
        </p:grpSpPr>
        <p:sp>
          <p:nvSpPr>
            <p:cNvPr id="339" name="Shape 339"/>
            <p:cNvSpPr/>
            <p:nvPr/>
          </p:nvSpPr>
          <p:spPr>
            <a:xfrm>
              <a:off x="3602" y="297"/>
              <a:ext cx="356" cy="97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endParaRPr>
            </a:p>
          </p:txBody>
        </p:sp>
        <p:cxnSp>
          <p:nvCxnSpPr>
            <p:cNvPr id="340" name="Shape 340"/>
            <p:cNvCxnSpPr/>
            <p:nvPr/>
          </p:nvCxnSpPr>
          <p:spPr>
            <a:xfrm>
              <a:off x="3602" y="289"/>
              <a:ext cx="0" cy="59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1" name="Shape 341"/>
            <p:cNvCxnSpPr/>
            <p:nvPr/>
          </p:nvCxnSpPr>
          <p:spPr>
            <a:xfrm>
              <a:off x="3959" y="289"/>
              <a:ext cx="0" cy="59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2" name="Shape 342"/>
            <p:cNvSpPr/>
            <p:nvPr/>
          </p:nvSpPr>
          <p:spPr>
            <a:xfrm>
              <a:off x="3602" y="289"/>
              <a:ext cx="354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endParaRPr>
            </a:p>
          </p:txBody>
        </p:sp>
        <p:sp>
          <p:nvSpPr>
            <p:cNvPr id="343" name="Shape 343"/>
            <p:cNvSpPr/>
            <p:nvPr/>
          </p:nvSpPr>
          <p:spPr>
            <a:xfrm>
              <a:off x="3600" y="219"/>
              <a:ext cx="356" cy="112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endParaRPr>
            </a:p>
          </p:txBody>
        </p:sp>
        <p:grpSp>
          <p:nvGrpSpPr>
            <p:cNvPr id="344" name="Shape 344"/>
            <p:cNvGrpSpPr/>
            <p:nvPr/>
          </p:nvGrpSpPr>
          <p:grpSpPr>
            <a:xfrm>
              <a:off x="3685" y="243"/>
              <a:ext cx="177" cy="66"/>
              <a:chOff x="2847" y="848"/>
              <a:chExt cx="140" cy="98"/>
            </a:xfrm>
          </p:grpSpPr>
          <p:cxnSp>
            <p:nvCxnSpPr>
              <p:cNvPr id="345" name="Shape 345"/>
              <p:cNvCxnSpPr/>
              <p:nvPr/>
            </p:nvCxnSpPr>
            <p:spPr>
              <a:xfrm rot="10800000" flipH="1">
                <a:off x="2847" y="848"/>
                <a:ext cx="50" cy="1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6" name="Shape 346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7" name="Shape 347"/>
              <p:cNvCxnSpPr/>
              <p:nvPr/>
            </p:nvCxnSpPr>
            <p:spPr>
              <a:xfrm>
                <a:off x="2894" y="850"/>
                <a:ext cx="52" cy="95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48" name="Shape 348"/>
            <p:cNvGrpSpPr/>
            <p:nvPr/>
          </p:nvGrpSpPr>
          <p:grpSpPr>
            <a:xfrm rot="10800000" flipH="1">
              <a:off x="3685" y="243"/>
              <a:ext cx="177" cy="66"/>
              <a:chOff x="2847" y="848"/>
              <a:chExt cx="140" cy="98"/>
            </a:xfrm>
          </p:grpSpPr>
          <p:cxnSp>
            <p:nvCxnSpPr>
              <p:cNvPr id="349" name="Shape 349"/>
              <p:cNvCxnSpPr/>
              <p:nvPr/>
            </p:nvCxnSpPr>
            <p:spPr>
              <a:xfrm rot="10800000" flipH="1">
                <a:off x="2847" y="848"/>
                <a:ext cx="50" cy="1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" name="Shape 350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1" name="Shape 351"/>
              <p:cNvCxnSpPr/>
              <p:nvPr/>
            </p:nvCxnSpPr>
            <p:spPr>
              <a:xfrm>
                <a:off x="2894" y="850"/>
                <a:ext cx="52" cy="95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52" name="Shape 352"/>
          <p:cNvGrpSpPr/>
          <p:nvPr/>
        </p:nvGrpSpPr>
        <p:grpSpPr>
          <a:xfrm>
            <a:off x="3046411" y="4902200"/>
            <a:ext cx="501649" cy="234949"/>
            <a:chOff x="3600" y="219"/>
            <a:chExt cx="359" cy="174"/>
          </a:xfrm>
        </p:grpSpPr>
        <p:sp>
          <p:nvSpPr>
            <p:cNvPr id="353" name="Shape 353"/>
            <p:cNvSpPr/>
            <p:nvPr/>
          </p:nvSpPr>
          <p:spPr>
            <a:xfrm>
              <a:off x="3602" y="297"/>
              <a:ext cx="356" cy="97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endParaRPr>
            </a:p>
          </p:txBody>
        </p:sp>
        <p:cxnSp>
          <p:nvCxnSpPr>
            <p:cNvPr id="354" name="Shape 354"/>
            <p:cNvCxnSpPr/>
            <p:nvPr/>
          </p:nvCxnSpPr>
          <p:spPr>
            <a:xfrm>
              <a:off x="3602" y="289"/>
              <a:ext cx="0" cy="59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5" name="Shape 355"/>
            <p:cNvCxnSpPr/>
            <p:nvPr/>
          </p:nvCxnSpPr>
          <p:spPr>
            <a:xfrm>
              <a:off x="3959" y="289"/>
              <a:ext cx="0" cy="59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6" name="Shape 356"/>
            <p:cNvSpPr/>
            <p:nvPr/>
          </p:nvSpPr>
          <p:spPr>
            <a:xfrm>
              <a:off x="3602" y="289"/>
              <a:ext cx="354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endParaRPr>
            </a:p>
          </p:txBody>
        </p:sp>
        <p:sp>
          <p:nvSpPr>
            <p:cNvPr id="357" name="Shape 357"/>
            <p:cNvSpPr/>
            <p:nvPr/>
          </p:nvSpPr>
          <p:spPr>
            <a:xfrm>
              <a:off x="3600" y="219"/>
              <a:ext cx="356" cy="112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endParaRPr>
            </a:p>
          </p:txBody>
        </p:sp>
        <p:grpSp>
          <p:nvGrpSpPr>
            <p:cNvPr id="358" name="Shape 358"/>
            <p:cNvGrpSpPr/>
            <p:nvPr/>
          </p:nvGrpSpPr>
          <p:grpSpPr>
            <a:xfrm>
              <a:off x="3685" y="243"/>
              <a:ext cx="177" cy="66"/>
              <a:chOff x="2847" y="848"/>
              <a:chExt cx="140" cy="98"/>
            </a:xfrm>
          </p:grpSpPr>
          <p:cxnSp>
            <p:nvCxnSpPr>
              <p:cNvPr id="359" name="Shape 359"/>
              <p:cNvCxnSpPr/>
              <p:nvPr/>
            </p:nvCxnSpPr>
            <p:spPr>
              <a:xfrm rot="10800000" flipH="1">
                <a:off x="2847" y="848"/>
                <a:ext cx="50" cy="1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0" name="Shape 360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1" name="Shape 361"/>
              <p:cNvCxnSpPr/>
              <p:nvPr/>
            </p:nvCxnSpPr>
            <p:spPr>
              <a:xfrm>
                <a:off x="2894" y="850"/>
                <a:ext cx="52" cy="95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62" name="Shape 362"/>
            <p:cNvGrpSpPr/>
            <p:nvPr/>
          </p:nvGrpSpPr>
          <p:grpSpPr>
            <a:xfrm rot="10800000" flipH="1">
              <a:off x="3685" y="243"/>
              <a:ext cx="177" cy="66"/>
              <a:chOff x="2847" y="848"/>
              <a:chExt cx="140" cy="98"/>
            </a:xfrm>
          </p:grpSpPr>
          <p:cxnSp>
            <p:nvCxnSpPr>
              <p:cNvPr id="363" name="Shape 363"/>
              <p:cNvCxnSpPr/>
              <p:nvPr/>
            </p:nvCxnSpPr>
            <p:spPr>
              <a:xfrm rot="10800000" flipH="1">
                <a:off x="2847" y="848"/>
                <a:ext cx="50" cy="1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4" name="Shape 364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5" name="Shape 365"/>
              <p:cNvCxnSpPr/>
              <p:nvPr/>
            </p:nvCxnSpPr>
            <p:spPr>
              <a:xfrm>
                <a:off x="2894" y="850"/>
                <a:ext cx="52" cy="95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66" name="Shape 366"/>
          <p:cNvGrpSpPr/>
          <p:nvPr/>
        </p:nvGrpSpPr>
        <p:grpSpPr>
          <a:xfrm>
            <a:off x="2436811" y="5391149"/>
            <a:ext cx="500062" cy="233362"/>
            <a:chOff x="3600" y="219"/>
            <a:chExt cx="359" cy="174"/>
          </a:xfrm>
        </p:grpSpPr>
        <p:sp>
          <p:nvSpPr>
            <p:cNvPr id="367" name="Shape 367"/>
            <p:cNvSpPr/>
            <p:nvPr/>
          </p:nvSpPr>
          <p:spPr>
            <a:xfrm>
              <a:off x="3602" y="297"/>
              <a:ext cx="356" cy="97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endParaRPr>
            </a:p>
          </p:txBody>
        </p:sp>
        <p:cxnSp>
          <p:nvCxnSpPr>
            <p:cNvPr id="368" name="Shape 368"/>
            <p:cNvCxnSpPr/>
            <p:nvPr/>
          </p:nvCxnSpPr>
          <p:spPr>
            <a:xfrm>
              <a:off x="3602" y="289"/>
              <a:ext cx="0" cy="59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9" name="Shape 369"/>
            <p:cNvCxnSpPr/>
            <p:nvPr/>
          </p:nvCxnSpPr>
          <p:spPr>
            <a:xfrm>
              <a:off x="3959" y="289"/>
              <a:ext cx="0" cy="59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0" name="Shape 370"/>
            <p:cNvSpPr/>
            <p:nvPr/>
          </p:nvSpPr>
          <p:spPr>
            <a:xfrm>
              <a:off x="3602" y="289"/>
              <a:ext cx="354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endParaRPr>
            </a:p>
          </p:txBody>
        </p:sp>
        <p:sp>
          <p:nvSpPr>
            <p:cNvPr id="371" name="Shape 371"/>
            <p:cNvSpPr/>
            <p:nvPr/>
          </p:nvSpPr>
          <p:spPr>
            <a:xfrm>
              <a:off x="3600" y="219"/>
              <a:ext cx="356" cy="112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endParaRPr>
            </a:p>
          </p:txBody>
        </p:sp>
        <p:grpSp>
          <p:nvGrpSpPr>
            <p:cNvPr id="372" name="Shape 372"/>
            <p:cNvGrpSpPr/>
            <p:nvPr/>
          </p:nvGrpSpPr>
          <p:grpSpPr>
            <a:xfrm>
              <a:off x="3685" y="243"/>
              <a:ext cx="177" cy="66"/>
              <a:chOff x="2847" y="848"/>
              <a:chExt cx="140" cy="98"/>
            </a:xfrm>
          </p:grpSpPr>
          <p:cxnSp>
            <p:nvCxnSpPr>
              <p:cNvPr id="373" name="Shape 373"/>
              <p:cNvCxnSpPr/>
              <p:nvPr/>
            </p:nvCxnSpPr>
            <p:spPr>
              <a:xfrm rot="10800000" flipH="1">
                <a:off x="2847" y="848"/>
                <a:ext cx="50" cy="1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4" name="Shape 374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5" name="Shape 375"/>
              <p:cNvCxnSpPr/>
              <p:nvPr/>
            </p:nvCxnSpPr>
            <p:spPr>
              <a:xfrm>
                <a:off x="2894" y="850"/>
                <a:ext cx="52" cy="95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76" name="Shape 376"/>
            <p:cNvGrpSpPr/>
            <p:nvPr/>
          </p:nvGrpSpPr>
          <p:grpSpPr>
            <a:xfrm rot="10800000" flipH="1">
              <a:off x="3685" y="243"/>
              <a:ext cx="177" cy="66"/>
              <a:chOff x="2847" y="848"/>
              <a:chExt cx="140" cy="98"/>
            </a:xfrm>
          </p:grpSpPr>
          <p:cxnSp>
            <p:nvCxnSpPr>
              <p:cNvPr id="377" name="Shape 377"/>
              <p:cNvCxnSpPr/>
              <p:nvPr/>
            </p:nvCxnSpPr>
            <p:spPr>
              <a:xfrm rot="10800000" flipH="1">
                <a:off x="2847" y="848"/>
                <a:ext cx="50" cy="1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8" name="Shape 378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9" name="Shape 379"/>
              <p:cNvCxnSpPr/>
              <p:nvPr/>
            </p:nvCxnSpPr>
            <p:spPr>
              <a:xfrm>
                <a:off x="2894" y="850"/>
                <a:ext cx="52" cy="95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80" name="Shape 380"/>
          <p:cNvGrpSpPr/>
          <p:nvPr/>
        </p:nvGrpSpPr>
        <p:grpSpPr>
          <a:xfrm>
            <a:off x="1633536" y="5014912"/>
            <a:ext cx="501649" cy="233362"/>
            <a:chOff x="3600" y="219"/>
            <a:chExt cx="359" cy="174"/>
          </a:xfrm>
        </p:grpSpPr>
        <p:sp>
          <p:nvSpPr>
            <p:cNvPr id="381" name="Shape 381"/>
            <p:cNvSpPr/>
            <p:nvPr/>
          </p:nvSpPr>
          <p:spPr>
            <a:xfrm>
              <a:off x="3602" y="297"/>
              <a:ext cx="356" cy="97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endParaRPr>
            </a:p>
          </p:txBody>
        </p:sp>
        <p:cxnSp>
          <p:nvCxnSpPr>
            <p:cNvPr id="382" name="Shape 382"/>
            <p:cNvCxnSpPr/>
            <p:nvPr/>
          </p:nvCxnSpPr>
          <p:spPr>
            <a:xfrm>
              <a:off x="3602" y="289"/>
              <a:ext cx="0" cy="59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3" name="Shape 383"/>
            <p:cNvCxnSpPr/>
            <p:nvPr/>
          </p:nvCxnSpPr>
          <p:spPr>
            <a:xfrm>
              <a:off x="3959" y="289"/>
              <a:ext cx="0" cy="59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84" name="Shape 384"/>
            <p:cNvSpPr/>
            <p:nvPr/>
          </p:nvSpPr>
          <p:spPr>
            <a:xfrm>
              <a:off x="3602" y="289"/>
              <a:ext cx="354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endParaRPr>
            </a:p>
          </p:txBody>
        </p:sp>
        <p:sp>
          <p:nvSpPr>
            <p:cNvPr id="385" name="Shape 385"/>
            <p:cNvSpPr/>
            <p:nvPr/>
          </p:nvSpPr>
          <p:spPr>
            <a:xfrm>
              <a:off x="3600" y="219"/>
              <a:ext cx="356" cy="112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endParaRPr>
            </a:p>
          </p:txBody>
        </p:sp>
        <p:grpSp>
          <p:nvGrpSpPr>
            <p:cNvPr id="386" name="Shape 386"/>
            <p:cNvGrpSpPr/>
            <p:nvPr/>
          </p:nvGrpSpPr>
          <p:grpSpPr>
            <a:xfrm>
              <a:off x="3685" y="243"/>
              <a:ext cx="177" cy="66"/>
              <a:chOff x="2847" y="848"/>
              <a:chExt cx="140" cy="98"/>
            </a:xfrm>
          </p:grpSpPr>
          <p:cxnSp>
            <p:nvCxnSpPr>
              <p:cNvPr id="387" name="Shape 387"/>
              <p:cNvCxnSpPr/>
              <p:nvPr/>
            </p:nvCxnSpPr>
            <p:spPr>
              <a:xfrm rot="10800000" flipH="1">
                <a:off x="2847" y="848"/>
                <a:ext cx="50" cy="1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8" name="Shape 388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9" name="Shape 389"/>
              <p:cNvCxnSpPr/>
              <p:nvPr/>
            </p:nvCxnSpPr>
            <p:spPr>
              <a:xfrm>
                <a:off x="2894" y="850"/>
                <a:ext cx="52" cy="95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90" name="Shape 390"/>
            <p:cNvGrpSpPr/>
            <p:nvPr/>
          </p:nvGrpSpPr>
          <p:grpSpPr>
            <a:xfrm rot="10800000" flipH="1">
              <a:off x="3685" y="243"/>
              <a:ext cx="177" cy="66"/>
              <a:chOff x="2847" y="848"/>
              <a:chExt cx="140" cy="98"/>
            </a:xfrm>
          </p:grpSpPr>
          <p:cxnSp>
            <p:nvCxnSpPr>
              <p:cNvPr id="391" name="Shape 391"/>
              <p:cNvCxnSpPr/>
              <p:nvPr/>
            </p:nvCxnSpPr>
            <p:spPr>
              <a:xfrm rot="10800000" flipH="1">
                <a:off x="2847" y="848"/>
                <a:ext cx="50" cy="1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2" name="Shape 392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3" name="Shape 393"/>
              <p:cNvCxnSpPr/>
              <p:nvPr/>
            </p:nvCxnSpPr>
            <p:spPr>
              <a:xfrm>
                <a:off x="2894" y="850"/>
                <a:ext cx="52" cy="95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cxnSp>
        <p:nvCxnSpPr>
          <p:cNvPr id="394" name="Shape 394"/>
          <p:cNvCxnSpPr/>
          <p:nvPr/>
        </p:nvCxnSpPr>
        <p:spPr>
          <a:xfrm rot="10800000" flipH="1">
            <a:off x="1889125" y="5246686"/>
            <a:ext cx="1587" cy="230188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95" name="Shape 395"/>
          <p:cNvGrpSpPr/>
          <p:nvPr/>
        </p:nvGrpSpPr>
        <p:grpSpPr>
          <a:xfrm>
            <a:off x="4292600" y="2819400"/>
            <a:ext cx="7842249" cy="4216399"/>
            <a:chOff x="0" y="1030"/>
            <a:chExt cx="5759" cy="3289"/>
          </a:xfrm>
        </p:grpSpPr>
        <p:pic>
          <p:nvPicPr>
            <p:cNvPr id="396" name="Shape 396" descr="Us09lt"/>
            <p:cNvPicPr preferRelativeResize="0"/>
            <p:nvPr/>
          </p:nvPicPr>
          <p:blipFill rotWithShape="1">
            <a:blip r:embed="rId11"/>
            <a:srcRect/>
            <a:stretch>
              <a:fillRect/>
            </a:stretch>
          </p:blipFill>
          <p:spPr>
            <a:xfrm>
              <a:off x="0" y="1035"/>
              <a:ext cx="5759" cy="32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7" name="Shape 397"/>
            <p:cNvPicPr preferRelativeResize="0"/>
            <p:nvPr/>
          </p:nvPicPr>
          <p:blipFill rotWithShape="1">
            <a:blip r:embed="rId12"/>
            <a:srcRect r="52026" b="43443"/>
            <a:stretch>
              <a:fillRect/>
            </a:stretch>
          </p:blipFill>
          <p:spPr>
            <a:xfrm>
              <a:off x="127" y="3936"/>
              <a:ext cx="1213" cy="31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98" name="Shape 398"/>
            <p:cNvGrpSpPr/>
            <p:nvPr/>
          </p:nvGrpSpPr>
          <p:grpSpPr>
            <a:xfrm>
              <a:off x="235" y="1030"/>
              <a:ext cx="4755" cy="2998"/>
              <a:chOff x="235" y="1030"/>
              <a:chExt cx="4755" cy="2998"/>
            </a:xfrm>
          </p:grpSpPr>
          <p:sp>
            <p:nvSpPr>
              <p:cNvPr id="399" name="Shape 399"/>
              <p:cNvSpPr/>
              <p:nvPr/>
            </p:nvSpPr>
            <p:spPr>
              <a:xfrm flipH="1">
                <a:off x="4141" y="2571"/>
                <a:ext cx="581" cy="666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0" y="1394"/>
                    </a:moveTo>
                    <a:cubicBezTo>
                      <a:pt x="5241" y="461"/>
                      <a:pt x="10536" y="-5"/>
                      <a:pt x="15840" y="0"/>
                    </a:cubicBezTo>
                    <a:cubicBezTo>
                      <a:pt x="73364" y="0"/>
                      <a:pt x="120000" y="53722"/>
                      <a:pt x="120000" y="120000"/>
                    </a:cubicBezTo>
                  </a:path>
                  <a:path w="120000" h="120000" extrusionOk="0">
                    <a:moveTo>
                      <a:pt x="0" y="1394"/>
                    </a:moveTo>
                    <a:cubicBezTo>
                      <a:pt x="5241" y="461"/>
                      <a:pt x="10536" y="-5"/>
                      <a:pt x="15840" y="0"/>
                    </a:cubicBezTo>
                    <a:cubicBezTo>
                      <a:pt x="73364" y="0"/>
                      <a:pt x="120000" y="53722"/>
                      <a:pt x="120000" y="120000"/>
                    </a:cubicBezTo>
                    <a:lnTo>
                      <a:pt x="15840" y="12000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000000"/>
                  </a:solidFill>
                  <a:latin typeface="Helvetica Neue" panose="020B0604020202020204"/>
                  <a:ea typeface="Helvetica Neue" panose="020B0604020202020204"/>
                  <a:cs typeface="Helvetica Neue" panose="020B0604020202020204"/>
                  <a:sym typeface="Helvetica Neue" panose="020B0604020202020204"/>
                </a:endParaRPr>
              </a:p>
            </p:txBody>
          </p:sp>
          <p:sp>
            <p:nvSpPr>
              <p:cNvPr id="400" name="Shape 400"/>
              <p:cNvSpPr/>
              <p:nvPr/>
            </p:nvSpPr>
            <p:spPr>
              <a:xfrm rot="5400000" flipH="1">
                <a:off x="3339" y="2898"/>
                <a:ext cx="581" cy="167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32200" y="0"/>
                    </a:moveTo>
                    <a:cubicBezTo>
                      <a:pt x="84094" y="15005"/>
                      <a:pt x="120000" y="64077"/>
                      <a:pt x="120000" y="120000"/>
                    </a:cubicBezTo>
                  </a:path>
                  <a:path w="120000" h="120000" extrusionOk="0">
                    <a:moveTo>
                      <a:pt x="32200" y="0"/>
                    </a:moveTo>
                    <a:cubicBezTo>
                      <a:pt x="84094" y="15005"/>
                      <a:pt x="120000" y="64077"/>
                      <a:pt x="120000" y="120000"/>
                    </a:cubicBezTo>
                    <a:lnTo>
                      <a:pt x="0" y="12000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000000"/>
                  </a:solidFill>
                  <a:latin typeface="Helvetica Neue" panose="020B0604020202020204"/>
                  <a:ea typeface="Helvetica Neue" panose="020B0604020202020204"/>
                  <a:cs typeface="Helvetica Neue" panose="020B0604020202020204"/>
                  <a:sym typeface="Helvetica Neue" panose="020B0604020202020204"/>
                </a:endParaRPr>
              </a:p>
            </p:txBody>
          </p:sp>
          <p:sp>
            <p:nvSpPr>
              <p:cNvPr id="401" name="Shape 401"/>
              <p:cNvSpPr/>
              <p:nvPr/>
            </p:nvSpPr>
            <p:spPr>
              <a:xfrm>
                <a:off x="2781" y="2327"/>
                <a:ext cx="2062" cy="111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20000"/>
                    </a:moveTo>
                    <a:lnTo>
                      <a:pt x="74512" y="39034"/>
                    </a:lnTo>
                    <a:lnTo>
                      <a:pt x="82481" y="29276"/>
                    </a:lnTo>
                    <a:lnTo>
                      <a:pt x="92486" y="20482"/>
                    </a:lnTo>
                    <a:lnTo>
                      <a:pt x="99350" y="11796"/>
                    </a:lnTo>
                    <a:lnTo>
                      <a:pt x="106272" y="6863"/>
                    </a:lnTo>
                    <a:lnTo>
                      <a:pt x="113659" y="2037"/>
                    </a:lnTo>
                    <a:lnTo>
                      <a:pt x="120000" y="0"/>
                    </a:ln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000000"/>
                  </a:solidFill>
                  <a:latin typeface="Helvetica Neue" panose="020B0604020202020204"/>
                  <a:ea typeface="Helvetica Neue" panose="020B0604020202020204"/>
                  <a:cs typeface="Helvetica Neue" panose="020B0604020202020204"/>
                  <a:sym typeface="Helvetica Neue" panose="020B0604020202020204"/>
                </a:endParaRPr>
              </a:p>
            </p:txBody>
          </p:sp>
          <p:cxnSp>
            <p:nvCxnSpPr>
              <p:cNvPr id="402" name="Shape 402"/>
              <p:cNvCxnSpPr/>
              <p:nvPr/>
            </p:nvCxnSpPr>
            <p:spPr>
              <a:xfrm flipH="1">
                <a:off x="2832" y="2734"/>
                <a:ext cx="263" cy="708"/>
              </a:xfrm>
              <a:prstGeom prst="straightConnector1">
                <a:avLst/>
              </a:prstGeom>
              <a:noFill/>
              <a:ln w="508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03" name="Shape 403"/>
              <p:cNvSpPr/>
              <p:nvPr/>
            </p:nvSpPr>
            <p:spPr>
              <a:xfrm>
                <a:off x="3672" y="2294"/>
                <a:ext cx="1190" cy="4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40302" y="72000"/>
                    </a:lnTo>
                    <a:lnTo>
                      <a:pt x="57732" y="96000"/>
                    </a:lnTo>
                    <a:lnTo>
                      <a:pt x="89773" y="48000"/>
                    </a:lnTo>
                    <a:lnTo>
                      <a:pt x="120000" y="120000"/>
                    </a:lnTo>
                  </a:path>
                </a:pathLst>
              </a:custGeom>
              <a:noFill/>
              <a:ln w="38100" cap="flat" cmpd="sng">
                <a:solidFill>
                  <a:srgbClr val="99009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000000"/>
                  </a:solidFill>
                  <a:latin typeface="Helvetica Neue" panose="020B0604020202020204"/>
                  <a:ea typeface="Helvetica Neue" panose="020B0604020202020204"/>
                  <a:cs typeface="Helvetica Neue" panose="020B0604020202020204"/>
                  <a:sym typeface="Helvetica Neue" panose="020B0604020202020204"/>
                </a:endParaRPr>
              </a:p>
            </p:txBody>
          </p:sp>
          <p:sp>
            <p:nvSpPr>
              <p:cNvPr id="404" name="Shape 404"/>
              <p:cNvSpPr/>
              <p:nvPr/>
            </p:nvSpPr>
            <p:spPr>
              <a:xfrm flipH="1">
                <a:off x="846" y="1030"/>
                <a:ext cx="2269" cy="2386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119994" y="10928"/>
                    </a:moveTo>
                    <a:cubicBezTo>
                      <a:pt x="114946" y="66984"/>
                      <a:pt x="72188" y="112162"/>
                      <a:pt x="16768" y="119994"/>
                    </a:cubicBezTo>
                  </a:path>
                  <a:path w="120000" h="120000" extrusionOk="0">
                    <a:moveTo>
                      <a:pt x="119994" y="10928"/>
                    </a:moveTo>
                    <a:cubicBezTo>
                      <a:pt x="114946" y="66984"/>
                      <a:pt x="72188" y="112162"/>
                      <a:pt x="16768" y="119994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000000"/>
                  </a:solidFill>
                  <a:latin typeface="Helvetica Neue" panose="020B0604020202020204"/>
                  <a:ea typeface="Helvetica Neue" panose="020B0604020202020204"/>
                  <a:cs typeface="Helvetica Neue" panose="020B0604020202020204"/>
                  <a:sym typeface="Helvetica Neue" panose="020B0604020202020204"/>
                </a:endParaRPr>
              </a:p>
            </p:txBody>
          </p:sp>
          <p:sp>
            <p:nvSpPr>
              <p:cNvPr id="405" name="Shape 405"/>
              <p:cNvSpPr/>
              <p:nvPr/>
            </p:nvSpPr>
            <p:spPr>
              <a:xfrm flipH="1">
                <a:off x="235" y="1242"/>
                <a:ext cx="627" cy="175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7127" y="0"/>
                    </a:moveTo>
                    <a:cubicBezTo>
                      <a:pt x="70522" y="1897"/>
                      <a:pt x="120000" y="28304"/>
                      <a:pt x="120000" y="60240"/>
                    </a:cubicBezTo>
                    <a:cubicBezTo>
                      <a:pt x="120000" y="90321"/>
                      <a:pt x="75938" y="115809"/>
                      <a:pt x="16700" y="119997"/>
                    </a:cubicBezTo>
                  </a:path>
                  <a:path w="120000" h="120000" extrusionOk="0">
                    <a:moveTo>
                      <a:pt x="7127" y="0"/>
                    </a:moveTo>
                    <a:cubicBezTo>
                      <a:pt x="70522" y="1897"/>
                      <a:pt x="120000" y="28304"/>
                      <a:pt x="120000" y="60240"/>
                    </a:cubicBezTo>
                    <a:cubicBezTo>
                      <a:pt x="120000" y="90321"/>
                      <a:pt x="75938" y="115809"/>
                      <a:pt x="16700" y="119997"/>
                    </a:cubicBezTo>
                    <a:lnTo>
                      <a:pt x="0" y="6024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000000"/>
                  </a:solidFill>
                  <a:latin typeface="Helvetica Neue" panose="020B0604020202020204"/>
                  <a:ea typeface="Helvetica Neue" panose="020B0604020202020204"/>
                  <a:cs typeface="Helvetica Neue" panose="020B0604020202020204"/>
                  <a:sym typeface="Helvetica Neue" panose="020B0604020202020204"/>
                </a:endParaRPr>
              </a:p>
            </p:txBody>
          </p:sp>
          <p:sp>
            <p:nvSpPr>
              <p:cNvPr id="406" name="Shape 406"/>
              <p:cNvSpPr/>
              <p:nvPr/>
            </p:nvSpPr>
            <p:spPr>
              <a:xfrm flipH="1">
                <a:off x="440" y="1252"/>
                <a:ext cx="845" cy="124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70222" y="0"/>
                    </a:moveTo>
                    <a:cubicBezTo>
                      <a:pt x="101477" y="25109"/>
                      <a:pt x="120000" y="65408"/>
                      <a:pt x="120000" y="108323"/>
                    </a:cubicBezTo>
                    <a:cubicBezTo>
                      <a:pt x="120000" y="112219"/>
                      <a:pt x="119844" y="116116"/>
                      <a:pt x="119538" y="119999"/>
                    </a:cubicBezTo>
                  </a:path>
                  <a:path w="120000" h="120000" extrusionOk="0">
                    <a:moveTo>
                      <a:pt x="70222" y="0"/>
                    </a:moveTo>
                    <a:cubicBezTo>
                      <a:pt x="101477" y="25109"/>
                      <a:pt x="120000" y="65408"/>
                      <a:pt x="120000" y="108323"/>
                    </a:cubicBezTo>
                    <a:cubicBezTo>
                      <a:pt x="120000" y="112219"/>
                      <a:pt x="119844" y="116116"/>
                      <a:pt x="119538" y="119999"/>
                    </a:cubicBezTo>
                    <a:lnTo>
                      <a:pt x="0" y="108323"/>
                    </a:lnTo>
                    <a:close/>
                  </a:path>
                </a:pathLst>
              </a:custGeom>
              <a:noFill/>
              <a:ln w="508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000000"/>
                  </a:solidFill>
                  <a:latin typeface="Helvetica Neue" panose="020B0604020202020204"/>
                  <a:ea typeface="Helvetica Neue" panose="020B0604020202020204"/>
                  <a:cs typeface="Helvetica Neue" panose="020B0604020202020204"/>
                  <a:sym typeface="Helvetica Neue" panose="020B0604020202020204"/>
                </a:endParaRPr>
              </a:p>
            </p:txBody>
          </p:sp>
          <p:cxnSp>
            <p:nvCxnSpPr>
              <p:cNvPr id="407" name="Shape 407"/>
              <p:cNvCxnSpPr/>
              <p:nvPr/>
            </p:nvCxnSpPr>
            <p:spPr>
              <a:xfrm rot="10800000" flipH="1">
                <a:off x="459" y="2390"/>
                <a:ext cx="121" cy="79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8" name="Shape 408"/>
              <p:cNvCxnSpPr/>
              <p:nvPr/>
            </p:nvCxnSpPr>
            <p:spPr>
              <a:xfrm rot="10800000" flipH="1">
                <a:off x="490" y="2434"/>
                <a:ext cx="121" cy="79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09" name="Shape 409"/>
              <p:cNvSpPr/>
              <p:nvPr/>
            </p:nvSpPr>
            <p:spPr>
              <a:xfrm flipH="1">
                <a:off x="491" y="1257"/>
                <a:ext cx="845" cy="124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70222" y="0"/>
                    </a:moveTo>
                    <a:cubicBezTo>
                      <a:pt x="101477" y="25109"/>
                      <a:pt x="120000" y="65408"/>
                      <a:pt x="120000" y="108323"/>
                    </a:cubicBezTo>
                    <a:cubicBezTo>
                      <a:pt x="120000" y="112219"/>
                      <a:pt x="119844" y="116116"/>
                      <a:pt x="119538" y="119999"/>
                    </a:cubicBezTo>
                  </a:path>
                  <a:path w="120000" h="120000" extrusionOk="0">
                    <a:moveTo>
                      <a:pt x="70222" y="0"/>
                    </a:moveTo>
                    <a:cubicBezTo>
                      <a:pt x="101477" y="25109"/>
                      <a:pt x="120000" y="65408"/>
                      <a:pt x="120000" y="108323"/>
                    </a:cubicBezTo>
                    <a:cubicBezTo>
                      <a:pt x="120000" y="112219"/>
                      <a:pt x="119844" y="116116"/>
                      <a:pt x="119538" y="119999"/>
                    </a:cubicBezTo>
                    <a:lnTo>
                      <a:pt x="0" y="108323"/>
                    </a:lnTo>
                    <a:close/>
                  </a:path>
                </a:pathLst>
              </a:custGeom>
              <a:noFill/>
              <a:ln w="508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000000"/>
                  </a:solidFill>
                  <a:latin typeface="Helvetica Neue" panose="020B0604020202020204"/>
                  <a:ea typeface="Helvetica Neue" panose="020B0604020202020204"/>
                  <a:cs typeface="Helvetica Neue" panose="020B0604020202020204"/>
                  <a:sym typeface="Helvetica Neue" panose="020B0604020202020204"/>
                </a:endParaRPr>
              </a:p>
            </p:txBody>
          </p:sp>
          <p:cxnSp>
            <p:nvCxnSpPr>
              <p:cNvPr id="410" name="Shape 410"/>
              <p:cNvCxnSpPr/>
              <p:nvPr/>
            </p:nvCxnSpPr>
            <p:spPr>
              <a:xfrm>
                <a:off x="463" y="2527"/>
                <a:ext cx="317" cy="463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1" name="Shape 411"/>
              <p:cNvCxnSpPr/>
              <p:nvPr/>
            </p:nvCxnSpPr>
            <p:spPr>
              <a:xfrm rot="10800000" flipH="1">
                <a:off x="600" y="1272"/>
                <a:ext cx="226" cy="1109"/>
              </a:xfrm>
              <a:prstGeom prst="straightConnector1">
                <a:avLst/>
              </a:prstGeom>
              <a:noFill/>
              <a:ln w="508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12" name="Shape 412"/>
              <p:cNvSpPr/>
              <p:nvPr/>
            </p:nvSpPr>
            <p:spPr>
              <a:xfrm rot="10800000" flipH="1">
                <a:off x="498" y="2417"/>
                <a:ext cx="4233" cy="52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0" y="95788"/>
                    </a:moveTo>
                    <a:cubicBezTo>
                      <a:pt x="5808" y="40016"/>
                      <a:pt x="30631" y="-5"/>
                      <a:pt x="59421" y="0"/>
                    </a:cubicBezTo>
                    <a:cubicBezTo>
                      <a:pt x="91637" y="0"/>
                      <a:pt x="118233" y="49805"/>
                      <a:pt x="119997" y="113433"/>
                    </a:cubicBezTo>
                  </a:path>
                  <a:path w="120000" h="120000" extrusionOk="0">
                    <a:moveTo>
                      <a:pt x="0" y="95788"/>
                    </a:moveTo>
                    <a:cubicBezTo>
                      <a:pt x="5808" y="40016"/>
                      <a:pt x="30631" y="-5"/>
                      <a:pt x="59421" y="0"/>
                    </a:cubicBezTo>
                    <a:cubicBezTo>
                      <a:pt x="91637" y="0"/>
                      <a:pt x="118233" y="49805"/>
                      <a:pt x="119997" y="113433"/>
                    </a:cubicBezTo>
                    <a:lnTo>
                      <a:pt x="59421" y="120000"/>
                    </a:lnTo>
                    <a:close/>
                  </a:path>
                </a:pathLst>
              </a:custGeom>
              <a:noFill/>
              <a:ln w="508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000000"/>
                  </a:solidFill>
                  <a:latin typeface="Helvetica Neue" panose="020B0604020202020204"/>
                  <a:ea typeface="Helvetica Neue" panose="020B0604020202020204"/>
                  <a:cs typeface="Helvetica Neue" panose="020B0604020202020204"/>
                  <a:sym typeface="Helvetica Neue" panose="020B0604020202020204"/>
                </a:endParaRPr>
              </a:p>
            </p:txBody>
          </p:sp>
          <p:sp>
            <p:nvSpPr>
              <p:cNvPr id="413" name="Shape 413"/>
              <p:cNvSpPr/>
              <p:nvPr/>
            </p:nvSpPr>
            <p:spPr>
              <a:xfrm flipH="1">
                <a:off x="605" y="2297"/>
                <a:ext cx="2479" cy="114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119994" y="10928"/>
                    </a:moveTo>
                    <a:cubicBezTo>
                      <a:pt x="114946" y="66984"/>
                      <a:pt x="72188" y="112162"/>
                      <a:pt x="16768" y="119994"/>
                    </a:cubicBezTo>
                  </a:path>
                  <a:path w="120000" h="120000" extrusionOk="0">
                    <a:moveTo>
                      <a:pt x="119994" y="10928"/>
                    </a:moveTo>
                    <a:cubicBezTo>
                      <a:pt x="114946" y="66984"/>
                      <a:pt x="72188" y="112162"/>
                      <a:pt x="16768" y="119994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000000"/>
                  </a:solidFill>
                  <a:latin typeface="Helvetica Neue" panose="020B0604020202020204"/>
                  <a:ea typeface="Helvetica Neue" panose="020B0604020202020204"/>
                  <a:cs typeface="Helvetica Neue" panose="020B0604020202020204"/>
                  <a:sym typeface="Helvetica Neue" panose="020B0604020202020204"/>
                </a:endParaRPr>
              </a:p>
            </p:txBody>
          </p:sp>
          <p:cxnSp>
            <p:nvCxnSpPr>
              <p:cNvPr id="414" name="Shape 414"/>
              <p:cNvCxnSpPr/>
              <p:nvPr/>
            </p:nvCxnSpPr>
            <p:spPr>
              <a:xfrm rot="10800000">
                <a:off x="596" y="2414"/>
                <a:ext cx="181" cy="572"/>
              </a:xfrm>
              <a:prstGeom prst="straightConnector1">
                <a:avLst/>
              </a:prstGeom>
              <a:noFill/>
              <a:ln w="508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15" name="Shape 415"/>
              <p:cNvSpPr/>
              <p:nvPr/>
            </p:nvSpPr>
            <p:spPr>
              <a:xfrm rot="10800000" flipH="1">
                <a:off x="617" y="2395"/>
                <a:ext cx="4111" cy="49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0" y="112422"/>
                    </a:moveTo>
                    <a:cubicBezTo>
                      <a:pt x="2065" y="49216"/>
                      <a:pt x="29181" y="-5"/>
                      <a:pt x="61935" y="0"/>
                    </a:cubicBezTo>
                    <a:cubicBezTo>
                      <a:pt x="87758" y="0"/>
                      <a:pt x="110883" y="30922"/>
                      <a:pt x="119997" y="77644"/>
                    </a:cubicBezTo>
                  </a:path>
                  <a:path w="120000" h="120000" extrusionOk="0">
                    <a:moveTo>
                      <a:pt x="0" y="112422"/>
                    </a:moveTo>
                    <a:cubicBezTo>
                      <a:pt x="2065" y="49216"/>
                      <a:pt x="29181" y="-5"/>
                      <a:pt x="61935" y="0"/>
                    </a:cubicBezTo>
                    <a:cubicBezTo>
                      <a:pt x="87758" y="0"/>
                      <a:pt x="110883" y="30922"/>
                      <a:pt x="119997" y="77644"/>
                    </a:cubicBezTo>
                    <a:lnTo>
                      <a:pt x="61935" y="12000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000000"/>
                  </a:solidFill>
                  <a:latin typeface="Helvetica Neue" panose="020B0604020202020204"/>
                  <a:ea typeface="Helvetica Neue" panose="020B0604020202020204"/>
                  <a:cs typeface="Helvetica Neue" panose="020B0604020202020204"/>
                  <a:sym typeface="Helvetica Neue" panose="020B0604020202020204"/>
                </a:endParaRPr>
              </a:p>
            </p:txBody>
          </p:sp>
          <p:sp>
            <p:nvSpPr>
              <p:cNvPr id="416" name="Shape 416"/>
              <p:cNvSpPr/>
              <p:nvPr/>
            </p:nvSpPr>
            <p:spPr>
              <a:xfrm>
                <a:off x="590" y="2327"/>
                <a:ext cx="4272" cy="14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67397"/>
                    </a:moveTo>
                    <a:lnTo>
                      <a:pt x="40337" y="119999"/>
                    </a:lnTo>
                    <a:lnTo>
                      <a:pt x="65870" y="119999"/>
                    </a:lnTo>
                    <a:lnTo>
                      <a:pt x="84269" y="82191"/>
                    </a:lnTo>
                    <a:lnTo>
                      <a:pt x="100589" y="67397"/>
                    </a:lnTo>
                    <a:lnTo>
                      <a:pt x="112865" y="8219"/>
                    </a:lnTo>
                    <a:lnTo>
                      <a:pt x="120000" y="0"/>
                    </a:lnTo>
                  </a:path>
                </a:pathLst>
              </a:custGeom>
              <a:noFill/>
              <a:ln w="508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000000"/>
                  </a:solidFill>
                  <a:latin typeface="Helvetica Neue" panose="020B0604020202020204"/>
                  <a:ea typeface="Helvetica Neue" panose="020B0604020202020204"/>
                  <a:cs typeface="Helvetica Neue" panose="020B0604020202020204"/>
                  <a:sym typeface="Helvetica Neue" panose="020B0604020202020204"/>
                </a:endParaRPr>
              </a:p>
            </p:txBody>
          </p:sp>
          <p:sp>
            <p:nvSpPr>
              <p:cNvPr id="417" name="Shape 417"/>
              <p:cNvSpPr/>
              <p:nvPr/>
            </p:nvSpPr>
            <p:spPr>
              <a:xfrm rot="5400000" flipH="1">
                <a:off x="1091" y="1781"/>
                <a:ext cx="481" cy="143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107488" y="0"/>
                    </a:moveTo>
                    <a:cubicBezTo>
                      <a:pt x="115716" y="14086"/>
                      <a:pt x="120000" y="29603"/>
                      <a:pt x="120000" y="45337"/>
                    </a:cubicBezTo>
                    <a:cubicBezTo>
                      <a:pt x="120000" y="73656"/>
                      <a:pt x="106144" y="100700"/>
                      <a:pt x="81755" y="119995"/>
                    </a:cubicBezTo>
                  </a:path>
                  <a:path w="120000" h="120000" extrusionOk="0">
                    <a:moveTo>
                      <a:pt x="107488" y="0"/>
                    </a:moveTo>
                    <a:cubicBezTo>
                      <a:pt x="115716" y="14086"/>
                      <a:pt x="120000" y="29603"/>
                      <a:pt x="120000" y="45337"/>
                    </a:cubicBezTo>
                    <a:cubicBezTo>
                      <a:pt x="120000" y="73656"/>
                      <a:pt x="106144" y="100700"/>
                      <a:pt x="81755" y="119995"/>
                    </a:cubicBezTo>
                    <a:lnTo>
                      <a:pt x="0" y="45337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000000"/>
                  </a:solidFill>
                  <a:latin typeface="Helvetica Neue" panose="020B0604020202020204"/>
                  <a:ea typeface="Helvetica Neue" panose="020B0604020202020204"/>
                  <a:cs typeface="Helvetica Neue" panose="020B0604020202020204"/>
                  <a:sym typeface="Helvetica Neue" panose="020B0604020202020204"/>
                </a:endParaRPr>
              </a:p>
            </p:txBody>
          </p:sp>
          <p:sp>
            <p:nvSpPr>
              <p:cNvPr id="418" name="Shape 418"/>
              <p:cNvSpPr/>
              <p:nvPr/>
            </p:nvSpPr>
            <p:spPr>
              <a:xfrm rot="5400000" flipH="1">
                <a:off x="1097" y="1742"/>
                <a:ext cx="481" cy="143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107488" y="0"/>
                    </a:moveTo>
                    <a:cubicBezTo>
                      <a:pt x="115716" y="14086"/>
                      <a:pt x="120000" y="29603"/>
                      <a:pt x="120000" y="45337"/>
                    </a:cubicBezTo>
                    <a:cubicBezTo>
                      <a:pt x="120000" y="73656"/>
                      <a:pt x="106144" y="100700"/>
                      <a:pt x="81755" y="119995"/>
                    </a:cubicBezTo>
                  </a:path>
                  <a:path w="120000" h="120000" extrusionOk="0">
                    <a:moveTo>
                      <a:pt x="107488" y="0"/>
                    </a:moveTo>
                    <a:cubicBezTo>
                      <a:pt x="115716" y="14086"/>
                      <a:pt x="120000" y="29603"/>
                      <a:pt x="120000" y="45337"/>
                    </a:cubicBezTo>
                    <a:cubicBezTo>
                      <a:pt x="120000" y="73656"/>
                      <a:pt x="106144" y="100700"/>
                      <a:pt x="81755" y="119995"/>
                    </a:cubicBezTo>
                    <a:lnTo>
                      <a:pt x="0" y="45337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000000"/>
                  </a:solidFill>
                  <a:latin typeface="Helvetica Neue" panose="020B0604020202020204"/>
                  <a:ea typeface="Helvetica Neue" panose="020B0604020202020204"/>
                  <a:cs typeface="Helvetica Neue" panose="020B0604020202020204"/>
                  <a:sym typeface="Helvetica Neue" panose="020B0604020202020204"/>
                </a:endParaRPr>
              </a:p>
            </p:txBody>
          </p:sp>
          <p:cxnSp>
            <p:nvCxnSpPr>
              <p:cNvPr id="419" name="Shape 419"/>
              <p:cNvCxnSpPr/>
              <p:nvPr/>
            </p:nvCxnSpPr>
            <p:spPr>
              <a:xfrm>
                <a:off x="2072" y="2337"/>
                <a:ext cx="980" cy="4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0" name="Shape 420"/>
              <p:cNvCxnSpPr/>
              <p:nvPr/>
            </p:nvCxnSpPr>
            <p:spPr>
              <a:xfrm>
                <a:off x="2087" y="2297"/>
                <a:ext cx="980" cy="4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21" name="Shape 421"/>
              <p:cNvSpPr/>
              <p:nvPr/>
            </p:nvSpPr>
            <p:spPr>
              <a:xfrm rot="5400000" flipH="1">
                <a:off x="4111" y="1687"/>
                <a:ext cx="361" cy="130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115222" y="-5"/>
                    </a:moveTo>
                    <a:cubicBezTo>
                      <a:pt x="118388" y="10766"/>
                      <a:pt x="120000" y="21929"/>
                      <a:pt x="120000" y="33146"/>
                    </a:cubicBezTo>
                    <a:cubicBezTo>
                      <a:pt x="120000" y="66089"/>
                      <a:pt x="106144" y="97549"/>
                      <a:pt x="81755" y="119994"/>
                    </a:cubicBezTo>
                  </a:path>
                  <a:path w="120000" h="120000" extrusionOk="0">
                    <a:moveTo>
                      <a:pt x="115222" y="-5"/>
                    </a:moveTo>
                    <a:cubicBezTo>
                      <a:pt x="118388" y="10766"/>
                      <a:pt x="120000" y="21929"/>
                      <a:pt x="120000" y="33146"/>
                    </a:cubicBezTo>
                    <a:cubicBezTo>
                      <a:pt x="120000" y="66089"/>
                      <a:pt x="106144" y="97549"/>
                      <a:pt x="81755" y="119994"/>
                    </a:cubicBezTo>
                    <a:lnTo>
                      <a:pt x="0" y="33146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000000"/>
                  </a:solidFill>
                  <a:latin typeface="Helvetica Neue" panose="020B0604020202020204"/>
                  <a:ea typeface="Helvetica Neue" panose="020B0604020202020204"/>
                  <a:cs typeface="Helvetica Neue" panose="020B0604020202020204"/>
                  <a:sym typeface="Helvetica Neue" panose="020B0604020202020204"/>
                </a:endParaRPr>
              </a:p>
            </p:txBody>
          </p:sp>
          <p:sp>
            <p:nvSpPr>
              <p:cNvPr id="422" name="Shape 422"/>
              <p:cNvSpPr/>
              <p:nvPr/>
            </p:nvSpPr>
            <p:spPr>
              <a:xfrm>
                <a:off x="872" y="1235"/>
                <a:ext cx="3999" cy="108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46361" y="51460"/>
                    </a:lnTo>
                    <a:lnTo>
                      <a:pt x="80990" y="87726"/>
                    </a:lnTo>
                    <a:lnTo>
                      <a:pt x="96834" y="100924"/>
                    </a:lnTo>
                    <a:lnTo>
                      <a:pt x="108537" y="111016"/>
                    </a:lnTo>
                    <a:lnTo>
                      <a:pt x="120000" y="120000"/>
                    </a:lnTo>
                  </a:path>
                </a:pathLst>
              </a:custGeom>
              <a:noFill/>
              <a:ln w="508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000000"/>
                  </a:solidFill>
                  <a:latin typeface="Helvetica Neue" panose="020B0604020202020204"/>
                  <a:ea typeface="Helvetica Neue" panose="020B0604020202020204"/>
                  <a:cs typeface="Helvetica Neue" panose="020B0604020202020204"/>
                  <a:sym typeface="Helvetica Neue" panose="020B0604020202020204"/>
                </a:endParaRPr>
              </a:p>
            </p:txBody>
          </p:sp>
          <p:cxnSp>
            <p:nvCxnSpPr>
              <p:cNvPr id="423" name="Shape 423"/>
              <p:cNvCxnSpPr/>
              <p:nvPr/>
            </p:nvCxnSpPr>
            <p:spPr>
              <a:xfrm>
                <a:off x="844" y="1281"/>
                <a:ext cx="2808" cy="999"/>
              </a:xfrm>
              <a:prstGeom prst="straightConnector1">
                <a:avLst/>
              </a:prstGeom>
              <a:noFill/>
              <a:ln w="508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24" name="Shape 424"/>
              <p:cNvSpPr/>
              <p:nvPr/>
            </p:nvSpPr>
            <p:spPr>
              <a:xfrm>
                <a:off x="609" y="2090"/>
                <a:ext cx="3053" cy="28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20000"/>
                    </a:moveTo>
                    <a:lnTo>
                      <a:pt x="6797" y="57872"/>
                    </a:lnTo>
                    <a:lnTo>
                      <a:pt x="11787" y="31063"/>
                    </a:lnTo>
                    <a:lnTo>
                      <a:pt x="16424" y="19574"/>
                    </a:lnTo>
                    <a:lnTo>
                      <a:pt x="23929" y="7659"/>
                    </a:lnTo>
                    <a:lnTo>
                      <a:pt x="35363" y="0"/>
                    </a:lnTo>
                    <a:lnTo>
                      <a:pt x="48565" y="3829"/>
                    </a:lnTo>
                    <a:lnTo>
                      <a:pt x="120000" y="85106"/>
                    </a:ln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000000"/>
                  </a:solidFill>
                  <a:latin typeface="Helvetica Neue" panose="020B0604020202020204"/>
                  <a:ea typeface="Helvetica Neue" panose="020B0604020202020204"/>
                  <a:cs typeface="Helvetica Neue" panose="020B0604020202020204"/>
                  <a:sym typeface="Helvetica Neue" panose="020B0604020202020204"/>
                </a:endParaRPr>
              </a:p>
            </p:txBody>
          </p:sp>
          <p:cxnSp>
            <p:nvCxnSpPr>
              <p:cNvPr id="425" name="Shape 425"/>
              <p:cNvCxnSpPr/>
              <p:nvPr/>
            </p:nvCxnSpPr>
            <p:spPr>
              <a:xfrm>
                <a:off x="3645" y="2290"/>
                <a:ext cx="154" cy="245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26" name="Shape 426"/>
              <p:cNvSpPr/>
              <p:nvPr/>
            </p:nvSpPr>
            <p:spPr>
              <a:xfrm>
                <a:off x="3781" y="2337"/>
                <a:ext cx="1100" cy="2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20000"/>
                    </a:moveTo>
                    <a:lnTo>
                      <a:pt x="39709" y="97800"/>
                    </a:lnTo>
                    <a:lnTo>
                      <a:pt x="60545" y="65400"/>
                    </a:lnTo>
                    <a:lnTo>
                      <a:pt x="84327" y="21600"/>
                    </a:lnTo>
                    <a:lnTo>
                      <a:pt x="120000" y="0"/>
                    </a:ln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000000"/>
                  </a:solidFill>
                  <a:latin typeface="Helvetica Neue" panose="020B0604020202020204"/>
                  <a:ea typeface="Helvetica Neue" panose="020B0604020202020204"/>
                  <a:cs typeface="Helvetica Neue" panose="020B0604020202020204"/>
                  <a:sym typeface="Helvetica Neue" panose="020B0604020202020204"/>
                </a:endParaRPr>
              </a:p>
            </p:txBody>
          </p:sp>
          <p:sp>
            <p:nvSpPr>
              <p:cNvPr id="427" name="Shape 427"/>
              <p:cNvSpPr/>
              <p:nvPr/>
            </p:nvSpPr>
            <p:spPr>
              <a:xfrm flipH="1">
                <a:off x="3064" y="2584"/>
                <a:ext cx="1688" cy="43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119997" y="41188"/>
                    </a:moveTo>
                    <a:cubicBezTo>
                      <a:pt x="113959" y="87175"/>
                      <a:pt x="89255" y="119995"/>
                      <a:pt x="60685" y="120000"/>
                    </a:cubicBezTo>
                    <a:cubicBezTo>
                      <a:pt x="27168" y="120000"/>
                      <a:pt x="0" y="75257"/>
                      <a:pt x="0" y="20069"/>
                    </a:cubicBezTo>
                    <a:cubicBezTo>
                      <a:pt x="-2" y="13324"/>
                      <a:pt x="412" y="6601"/>
                      <a:pt x="1236" y="0"/>
                    </a:cubicBezTo>
                  </a:path>
                  <a:path w="120000" h="120000" extrusionOk="0">
                    <a:moveTo>
                      <a:pt x="119997" y="41188"/>
                    </a:moveTo>
                    <a:cubicBezTo>
                      <a:pt x="113959" y="87175"/>
                      <a:pt x="89255" y="119995"/>
                      <a:pt x="60685" y="120000"/>
                    </a:cubicBezTo>
                    <a:cubicBezTo>
                      <a:pt x="27168" y="120000"/>
                      <a:pt x="0" y="75257"/>
                      <a:pt x="0" y="20069"/>
                    </a:cubicBezTo>
                    <a:cubicBezTo>
                      <a:pt x="-2" y="13324"/>
                      <a:pt x="412" y="6601"/>
                      <a:pt x="1236" y="0"/>
                    </a:cubicBezTo>
                    <a:lnTo>
                      <a:pt x="60685" y="20069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rgbClr val="99009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000000"/>
                  </a:solidFill>
                  <a:latin typeface="Helvetica Neue" panose="020B0604020202020204"/>
                  <a:ea typeface="Helvetica Neue" panose="020B0604020202020204"/>
                  <a:cs typeface="Helvetica Neue" panose="020B0604020202020204"/>
                  <a:sym typeface="Helvetica Neue" panose="020B0604020202020204"/>
                </a:endParaRPr>
              </a:p>
            </p:txBody>
          </p:sp>
          <p:sp>
            <p:nvSpPr>
              <p:cNvPr id="428" name="Shape 428"/>
              <p:cNvSpPr/>
              <p:nvPr/>
            </p:nvSpPr>
            <p:spPr>
              <a:xfrm rot="10800000" flipH="1">
                <a:off x="3956" y="2453"/>
                <a:ext cx="853" cy="78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25744" y="0"/>
                    </a:moveTo>
                    <a:cubicBezTo>
                      <a:pt x="80788" y="9170"/>
                      <a:pt x="120000" y="46158"/>
                      <a:pt x="120000" y="88907"/>
                    </a:cubicBezTo>
                    <a:cubicBezTo>
                      <a:pt x="120000" y="99510"/>
                      <a:pt x="117555" y="110033"/>
                      <a:pt x="112777" y="119995"/>
                    </a:cubicBezTo>
                  </a:path>
                  <a:path w="120000" h="120000" extrusionOk="0">
                    <a:moveTo>
                      <a:pt x="25744" y="0"/>
                    </a:moveTo>
                    <a:cubicBezTo>
                      <a:pt x="80788" y="9170"/>
                      <a:pt x="120000" y="46158"/>
                      <a:pt x="120000" y="88907"/>
                    </a:cubicBezTo>
                    <a:cubicBezTo>
                      <a:pt x="120000" y="99510"/>
                      <a:pt x="117555" y="110033"/>
                      <a:pt x="112777" y="119995"/>
                    </a:cubicBezTo>
                    <a:lnTo>
                      <a:pt x="0" y="88907"/>
                    </a:lnTo>
                    <a:close/>
                  </a:path>
                </a:pathLst>
              </a:custGeom>
              <a:noFill/>
              <a:ln w="508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000000"/>
                  </a:solidFill>
                  <a:latin typeface="Helvetica Neue" panose="020B0604020202020204"/>
                  <a:ea typeface="Helvetica Neue" panose="020B0604020202020204"/>
                  <a:cs typeface="Helvetica Neue" panose="020B0604020202020204"/>
                  <a:sym typeface="Helvetica Neue" panose="020B0604020202020204"/>
                </a:endParaRPr>
              </a:p>
            </p:txBody>
          </p:sp>
          <p:sp>
            <p:nvSpPr>
              <p:cNvPr id="429" name="Shape 429"/>
              <p:cNvSpPr/>
              <p:nvPr/>
            </p:nvSpPr>
            <p:spPr>
              <a:xfrm rot="10800000" flipH="1">
                <a:off x="4108" y="2429"/>
                <a:ext cx="743" cy="83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8027" y="0"/>
                    </a:moveTo>
                    <a:cubicBezTo>
                      <a:pt x="71044" y="2802"/>
                      <a:pt x="120000" y="37497"/>
                      <a:pt x="120000" y="79361"/>
                    </a:cubicBezTo>
                    <a:cubicBezTo>
                      <a:pt x="120000" y="93663"/>
                      <a:pt x="114177" y="107700"/>
                      <a:pt x="103150" y="119996"/>
                    </a:cubicBezTo>
                  </a:path>
                  <a:path w="120000" h="120000" extrusionOk="0">
                    <a:moveTo>
                      <a:pt x="8027" y="0"/>
                    </a:moveTo>
                    <a:cubicBezTo>
                      <a:pt x="71044" y="2802"/>
                      <a:pt x="120000" y="37497"/>
                      <a:pt x="120000" y="79361"/>
                    </a:cubicBezTo>
                    <a:cubicBezTo>
                      <a:pt x="120000" y="93663"/>
                      <a:pt x="114177" y="107700"/>
                      <a:pt x="103150" y="119996"/>
                    </a:cubicBezTo>
                    <a:lnTo>
                      <a:pt x="0" y="79361"/>
                    </a:lnTo>
                    <a:close/>
                  </a:path>
                </a:pathLst>
              </a:custGeom>
              <a:noFill/>
              <a:ln w="762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000000"/>
                  </a:solidFill>
                  <a:latin typeface="Helvetica Neue" panose="020B0604020202020204"/>
                  <a:ea typeface="Helvetica Neue" panose="020B0604020202020204"/>
                  <a:cs typeface="Helvetica Neue" panose="020B0604020202020204"/>
                  <a:sym typeface="Helvetica Neue" panose="020B0604020202020204"/>
                </a:endParaRPr>
              </a:p>
            </p:txBody>
          </p:sp>
          <p:sp>
            <p:nvSpPr>
              <p:cNvPr id="430" name="Shape 430"/>
              <p:cNvSpPr/>
              <p:nvPr/>
            </p:nvSpPr>
            <p:spPr>
              <a:xfrm rot="10800000" flipH="1">
                <a:off x="4131" y="2422"/>
                <a:ext cx="816" cy="143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49038" y="0"/>
                    </a:moveTo>
                    <a:cubicBezTo>
                      <a:pt x="92211" y="12631"/>
                      <a:pt x="120000" y="40648"/>
                      <a:pt x="120000" y="71555"/>
                    </a:cubicBezTo>
                    <a:cubicBezTo>
                      <a:pt x="120000" y="89122"/>
                      <a:pt x="110966" y="106181"/>
                      <a:pt x="94344" y="119996"/>
                    </a:cubicBezTo>
                  </a:path>
                  <a:path w="120000" h="120000" extrusionOk="0">
                    <a:moveTo>
                      <a:pt x="49038" y="0"/>
                    </a:moveTo>
                    <a:cubicBezTo>
                      <a:pt x="92211" y="12631"/>
                      <a:pt x="120000" y="40648"/>
                      <a:pt x="120000" y="71555"/>
                    </a:cubicBezTo>
                    <a:cubicBezTo>
                      <a:pt x="120000" y="89122"/>
                      <a:pt x="110966" y="106181"/>
                      <a:pt x="94344" y="119996"/>
                    </a:cubicBezTo>
                    <a:lnTo>
                      <a:pt x="0" y="71555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000000"/>
                  </a:solidFill>
                  <a:latin typeface="Helvetica Neue" panose="020B0604020202020204"/>
                  <a:ea typeface="Helvetica Neue" panose="020B0604020202020204"/>
                  <a:cs typeface="Helvetica Neue" panose="020B0604020202020204"/>
                  <a:sym typeface="Helvetica Neue" panose="020B0604020202020204"/>
                </a:endParaRPr>
              </a:p>
            </p:txBody>
          </p:sp>
          <p:cxnSp>
            <p:nvCxnSpPr>
              <p:cNvPr id="431" name="Shape 431"/>
              <p:cNvCxnSpPr/>
              <p:nvPr/>
            </p:nvCxnSpPr>
            <p:spPr>
              <a:xfrm>
                <a:off x="4118" y="3236"/>
                <a:ext cx="371" cy="635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32" name="Shape 432"/>
              <p:cNvSpPr/>
              <p:nvPr/>
            </p:nvSpPr>
            <p:spPr>
              <a:xfrm flipH="1">
                <a:off x="779" y="2348"/>
                <a:ext cx="2046" cy="112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119993" y="68300"/>
                    </a:moveTo>
                    <a:cubicBezTo>
                      <a:pt x="93168" y="100170"/>
                      <a:pt x="49277" y="119422"/>
                      <a:pt x="2148" y="119994"/>
                    </a:cubicBezTo>
                  </a:path>
                  <a:path w="120000" h="120000" extrusionOk="0">
                    <a:moveTo>
                      <a:pt x="119993" y="68300"/>
                    </a:moveTo>
                    <a:cubicBezTo>
                      <a:pt x="93168" y="100170"/>
                      <a:pt x="49277" y="119422"/>
                      <a:pt x="2148" y="119994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508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000000"/>
                  </a:solidFill>
                  <a:latin typeface="Helvetica Neue" panose="020B0604020202020204"/>
                  <a:ea typeface="Helvetica Neue" panose="020B0604020202020204"/>
                  <a:cs typeface="Helvetica Neue" panose="020B0604020202020204"/>
                  <a:sym typeface="Helvetica Neue" panose="020B0604020202020204"/>
                </a:endParaRPr>
              </a:p>
            </p:txBody>
          </p:sp>
          <p:cxnSp>
            <p:nvCxnSpPr>
              <p:cNvPr id="433" name="Shape 433"/>
              <p:cNvCxnSpPr/>
              <p:nvPr/>
            </p:nvCxnSpPr>
            <p:spPr>
              <a:xfrm rot="10800000" flipH="1">
                <a:off x="4779" y="2355"/>
                <a:ext cx="84" cy="62"/>
              </a:xfrm>
              <a:prstGeom prst="straightConnector1">
                <a:avLst/>
              </a:prstGeom>
              <a:noFill/>
              <a:ln w="508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4" name="Shape 434"/>
              <p:cNvCxnSpPr/>
              <p:nvPr/>
            </p:nvCxnSpPr>
            <p:spPr>
              <a:xfrm rot="10800000" flipH="1">
                <a:off x="4890" y="2214"/>
                <a:ext cx="54" cy="122"/>
              </a:xfrm>
              <a:prstGeom prst="straightConnector1">
                <a:avLst/>
              </a:prstGeom>
              <a:noFill/>
              <a:ln w="508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35" name="Shape 435"/>
              <p:cNvSpPr/>
              <p:nvPr/>
            </p:nvSpPr>
            <p:spPr>
              <a:xfrm>
                <a:off x="4784" y="2193"/>
                <a:ext cx="207" cy="26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112605" y="-3"/>
                    </a:moveTo>
                    <a:cubicBezTo>
                      <a:pt x="117474" y="11063"/>
                      <a:pt x="120000" y="23091"/>
                      <a:pt x="120000" y="35260"/>
                    </a:cubicBezTo>
                    <a:cubicBezTo>
                      <a:pt x="120000" y="82059"/>
                      <a:pt x="83496" y="120000"/>
                      <a:pt x="38470" y="120000"/>
                    </a:cubicBezTo>
                    <a:cubicBezTo>
                      <a:pt x="25047" y="120000"/>
                      <a:pt x="11833" y="116555"/>
                      <a:pt x="-3" y="109972"/>
                    </a:cubicBezTo>
                  </a:path>
                  <a:path w="120000" h="120000" extrusionOk="0">
                    <a:moveTo>
                      <a:pt x="112605" y="-3"/>
                    </a:moveTo>
                    <a:cubicBezTo>
                      <a:pt x="117474" y="11063"/>
                      <a:pt x="120000" y="23091"/>
                      <a:pt x="120000" y="35260"/>
                    </a:cubicBezTo>
                    <a:cubicBezTo>
                      <a:pt x="120000" y="82059"/>
                      <a:pt x="83496" y="120000"/>
                      <a:pt x="38470" y="120000"/>
                    </a:cubicBezTo>
                    <a:cubicBezTo>
                      <a:pt x="25047" y="120000"/>
                      <a:pt x="11833" y="116555"/>
                      <a:pt x="-3" y="109972"/>
                    </a:cubicBezTo>
                    <a:lnTo>
                      <a:pt x="38470" y="3526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000000"/>
                  </a:solidFill>
                  <a:latin typeface="Helvetica Neue" panose="020B0604020202020204"/>
                  <a:ea typeface="Helvetica Neue" panose="020B0604020202020204"/>
                  <a:cs typeface="Helvetica Neue" panose="020B0604020202020204"/>
                  <a:sym typeface="Helvetica Neue" panose="020B0604020202020204"/>
                </a:endParaRPr>
              </a:p>
            </p:txBody>
          </p:sp>
          <p:sp>
            <p:nvSpPr>
              <p:cNvPr id="436" name="Shape 436"/>
              <p:cNvSpPr/>
              <p:nvPr/>
            </p:nvSpPr>
            <p:spPr>
              <a:xfrm>
                <a:off x="3650" y="2263"/>
                <a:ext cx="1190" cy="4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40302" y="72000"/>
                    </a:lnTo>
                    <a:lnTo>
                      <a:pt x="57732" y="96000"/>
                    </a:lnTo>
                    <a:lnTo>
                      <a:pt x="89773" y="48000"/>
                    </a:lnTo>
                    <a:lnTo>
                      <a:pt x="120000" y="120000"/>
                    </a:lnTo>
                  </a:path>
                </a:pathLst>
              </a:custGeom>
              <a:noFill/>
              <a:ln w="38100" cap="flat" cmpd="sng">
                <a:solidFill>
                  <a:srgbClr val="99009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000000"/>
                  </a:solidFill>
                  <a:latin typeface="Helvetica Neue" panose="020B0604020202020204"/>
                  <a:ea typeface="Helvetica Neue" panose="020B0604020202020204"/>
                  <a:cs typeface="Helvetica Neue" panose="020B0604020202020204"/>
                  <a:sym typeface="Helvetica Neue" panose="020B0604020202020204"/>
                </a:endParaRPr>
              </a:p>
            </p:txBody>
          </p:sp>
          <p:cxnSp>
            <p:nvCxnSpPr>
              <p:cNvPr id="437" name="Shape 437"/>
              <p:cNvCxnSpPr/>
              <p:nvPr/>
            </p:nvCxnSpPr>
            <p:spPr>
              <a:xfrm flipH="1">
                <a:off x="3099" y="2313"/>
                <a:ext cx="548" cy="406"/>
              </a:xfrm>
              <a:prstGeom prst="straightConnector1">
                <a:avLst/>
              </a:prstGeom>
              <a:noFill/>
              <a:ln w="508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38" name="Shape 438"/>
              <p:cNvSpPr/>
              <p:nvPr/>
            </p:nvSpPr>
            <p:spPr>
              <a:xfrm>
                <a:off x="2820" y="3238"/>
                <a:ext cx="1295" cy="18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20000"/>
                    </a:moveTo>
                    <a:lnTo>
                      <a:pt x="74512" y="39034"/>
                    </a:lnTo>
                    <a:lnTo>
                      <a:pt x="82481" y="29276"/>
                    </a:lnTo>
                    <a:lnTo>
                      <a:pt x="92486" y="20482"/>
                    </a:lnTo>
                    <a:lnTo>
                      <a:pt x="99350" y="11796"/>
                    </a:lnTo>
                    <a:lnTo>
                      <a:pt x="106272" y="6863"/>
                    </a:lnTo>
                    <a:lnTo>
                      <a:pt x="113659" y="2037"/>
                    </a:lnTo>
                    <a:lnTo>
                      <a:pt x="120000" y="0"/>
                    </a:ln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000000"/>
                  </a:solidFill>
                  <a:latin typeface="Helvetica Neue" panose="020B0604020202020204"/>
                  <a:ea typeface="Helvetica Neue" panose="020B0604020202020204"/>
                  <a:cs typeface="Helvetica Neue" panose="020B0604020202020204"/>
                  <a:sym typeface="Helvetica Neue" panose="020B0604020202020204"/>
                </a:endParaRPr>
              </a:p>
            </p:txBody>
          </p:sp>
          <p:sp>
            <p:nvSpPr>
              <p:cNvPr id="439" name="Shape 439"/>
              <p:cNvSpPr/>
              <p:nvPr/>
            </p:nvSpPr>
            <p:spPr>
              <a:xfrm flipH="1">
                <a:off x="395" y="1332"/>
                <a:ext cx="343" cy="117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0" y="3555"/>
                    </a:moveTo>
                    <a:cubicBezTo>
                      <a:pt x="9117" y="1198"/>
                      <a:pt x="18642" y="-3"/>
                      <a:pt x="28231" y="0"/>
                    </a:cubicBezTo>
                    <a:cubicBezTo>
                      <a:pt x="78912" y="0"/>
                      <a:pt x="120000" y="32835"/>
                      <a:pt x="120000" y="73344"/>
                    </a:cubicBezTo>
                    <a:cubicBezTo>
                      <a:pt x="120000" y="90366"/>
                      <a:pt x="112586" y="106862"/>
                      <a:pt x="99037" y="119996"/>
                    </a:cubicBezTo>
                  </a:path>
                  <a:path w="120000" h="120000" extrusionOk="0">
                    <a:moveTo>
                      <a:pt x="0" y="3555"/>
                    </a:moveTo>
                    <a:cubicBezTo>
                      <a:pt x="9117" y="1198"/>
                      <a:pt x="18642" y="-3"/>
                      <a:pt x="28231" y="0"/>
                    </a:cubicBezTo>
                    <a:cubicBezTo>
                      <a:pt x="78912" y="0"/>
                      <a:pt x="120000" y="32835"/>
                      <a:pt x="120000" y="73344"/>
                    </a:cubicBezTo>
                    <a:cubicBezTo>
                      <a:pt x="120000" y="90366"/>
                      <a:pt x="112586" y="106862"/>
                      <a:pt x="99037" y="119996"/>
                    </a:cubicBezTo>
                    <a:lnTo>
                      <a:pt x="28231" y="73344"/>
                    </a:lnTo>
                    <a:close/>
                  </a:path>
                </a:pathLst>
              </a:custGeom>
              <a:noFill/>
              <a:ln w="762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000000"/>
                  </a:solidFill>
                  <a:latin typeface="Helvetica Neue" panose="020B0604020202020204"/>
                  <a:ea typeface="Helvetica Neue" panose="020B0604020202020204"/>
                  <a:cs typeface="Helvetica Neue" panose="020B0604020202020204"/>
                  <a:sym typeface="Helvetica Neue" panose="020B0604020202020204"/>
                </a:endParaRPr>
              </a:p>
            </p:txBody>
          </p:sp>
          <p:cxnSp>
            <p:nvCxnSpPr>
              <p:cNvPr id="440" name="Shape 440"/>
              <p:cNvCxnSpPr/>
              <p:nvPr/>
            </p:nvCxnSpPr>
            <p:spPr>
              <a:xfrm flipH="1">
                <a:off x="2773" y="2728"/>
                <a:ext cx="263" cy="708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41" name="Shape 441"/>
            <p:cNvGrpSpPr/>
            <p:nvPr/>
          </p:nvGrpSpPr>
          <p:grpSpPr>
            <a:xfrm>
              <a:off x="400" y="1185"/>
              <a:ext cx="4628" cy="2755"/>
              <a:chOff x="400" y="1185"/>
              <a:chExt cx="4628" cy="2755"/>
            </a:xfrm>
          </p:grpSpPr>
          <p:sp>
            <p:nvSpPr>
              <p:cNvPr id="442" name="Shape 442"/>
              <p:cNvSpPr/>
              <p:nvPr/>
            </p:nvSpPr>
            <p:spPr>
              <a:xfrm>
                <a:off x="782" y="1185"/>
                <a:ext cx="138" cy="138"/>
              </a:xfrm>
              <a:prstGeom prst="ellipse">
                <a:avLst/>
              </a:prstGeom>
              <a:gradFill>
                <a:gsLst>
                  <a:gs pos="0">
                    <a:srgbClr val="FF0000"/>
                  </a:gs>
                  <a:gs pos="100000">
                    <a:srgbClr val="B3000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000000"/>
                  </a:solidFill>
                  <a:latin typeface="Helvetica Neue" panose="020B0604020202020204"/>
                  <a:ea typeface="Helvetica Neue" panose="020B0604020202020204"/>
                  <a:cs typeface="Helvetica Neue" panose="020B0604020202020204"/>
                  <a:sym typeface="Helvetica Neue" panose="020B0604020202020204"/>
                </a:endParaRPr>
              </a:p>
            </p:txBody>
          </p:sp>
          <p:grpSp>
            <p:nvGrpSpPr>
              <p:cNvPr id="443" name="Shape 443"/>
              <p:cNvGrpSpPr/>
              <p:nvPr/>
            </p:nvGrpSpPr>
            <p:grpSpPr>
              <a:xfrm>
                <a:off x="400" y="2120"/>
                <a:ext cx="4628" cy="1819"/>
                <a:chOff x="400" y="2120"/>
                <a:chExt cx="4628" cy="1819"/>
              </a:xfrm>
            </p:grpSpPr>
            <p:sp>
              <p:nvSpPr>
                <p:cNvPr id="444" name="Shape 444"/>
                <p:cNvSpPr/>
                <p:nvPr/>
              </p:nvSpPr>
              <p:spPr>
                <a:xfrm>
                  <a:off x="400" y="2428"/>
                  <a:ext cx="138" cy="138"/>
                </a:xfrm>
                <a:prstGeom prst="ellipse">
                  <a:avLst/>
                </a:prstGeom>
                <a:gradFill>
                  <a:gsLst>
                    <a:gs pos="0">
                      <a:srgbClr val="FF0000"/>
                    </a:gs>
                    <a:gs pos="100000">
                      <a:srgbClr val="B30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>
                    <a:solidFill>
                      <a:srgbClr val="000000"/>
                    </a:solidFill>
                    <a:latin typeface="Helvetica Neue" panose="020B0604020202020204"/>
                    <a:ea typeface="Helvetica Neue" panose="020B0604020202020204"/>
                    <a:cs typeface="Helvetica Neue" panose="020B0604020202020204"/>
                    <a:sym typeface="Helvetica Neue" panose="020B0604020202020204"/>
                  </a:endParaRPr>
                </a:p>
              </p:txBody>
            </p:sp>
            <p:sp>
              <p:nvSpPr>
                <p:cNvPr id="445" name="Shape 445"/>
                <p:cNvSpPr/>
                <p:nvPr/>
              </p:nvSpPr>
              <p:spPr>
                <a:xfrm>
                  <a:off x="2018" y="2256"/>
                  <a:ext cx="138" cy="138"/>
                </a:xfrm>
                <a:prstGeom prst="ellipse">
                  <a:avLst/>
                </a:prstGeom>
                <a:gradFill>
                  <a:gsLst>
                    <a:gs pos="0">
                      <a:srgbClr val="FF0000"/>
                    </a:gs>
                    <a:gs pos="100000">
                      <a:srgbClr val="B30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>
                    <a:solidFill>
                      <a:srgbClr val="000000"/>
                    </a:solidFill>
                    <a:latin typeface="Helvetica Neue" panose="020B0604020202020204"/>
                    <a:ea typeface="Helvetica Neue" panose="020B0604020202020204"/>
                    <a:cs typeface="Helvetica Neue" panose="020B0604020202020204"/>
                    <a:sym typeface="Helvetica Neue" panose="020B0604020202020204"/>
                  </a:endParaRPr>
                </a:p>
              </p:txBody>
            </p:sp>
            <p:sp>
              <p:nvSpPr>
                <p:cNvPr id="446" name="Shape 446"/>
                <p:cNvSpPr/>
                <p:nvPr/>
              </p:nvSpPr>
              <p:spPr>
                <a:xfrm>
                  <a:off x="532" y="2332"/>
                  <a:ext cx="138" cy="138"/>
                </a:xfrm>
                <a:prstGeom prst="ellipse">
                  <a:avLst/>
                </a:prstGeom>
                <a:gradFill>
                  <a:gsLst>
                    <a:gs pos="0">
                      <a:srgbClr val="FF0000"/>
                    </a:gs>
                    <a:gs pos="100000">
                      <a:srgbClr val="B30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>
                    <a:solidFill>
                      <a:srgbClr val="000000"/>
                    </a:solidFill>
                    <a:latin typeface="Helvetica Neue" panose="020B0604020202020204"/>
                    <a:ea typeface="Helvetica Neue" panose="020B0604020202020204"/>
                    <a:cs typeface="Helvetica Neue" panose="020B0604020202020204"/>
                    <a:sym typeface="Helvetica Neue" panose="020B0604020202020204"/>
                  </a:endParaRPr>
                </a:p>
              </p:txBody>
            </p:sp>
            <p:sp>
              <p:nvSpPr>
                <p:cNvPr id="447" name="Shape 447"/>
                <p:cNvSpPr/>
                <p:nvPr/>
              </p:nvSpPr>
              <p:spPr>
                <a:xfrm>
                  <a:off x="3733" y="2479"/>
                  <a:ext cx="138" cy="138"/>
                </a:xfrm>
                <a:prstGeom prst="ellipse">
                  <a:avLst/>
                </a:prstGeom>
                <a:gradFill>
                  <a:gsLst>
                    <a:gs pos="0">
                      <a:srgbClr val="FF0000"/>
                    </a:gs>
                    <a:gs pos="100000">
                      <a:srgbClr val="B30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>
                    <a:solidFill>
                      <a:srgbClr val="000000"/>
                    </a:solidFill>
                    <a:latin typeface="Helvetica Neue" panose="020B0604020202020204"/>
                    <a:ea typeface="Helvetica Neue" panose="020B0604020202020204"/>
                    <a:cs typeface="Helvetica Neue" panose="020B0604020202020204"/>
                    <a:sym typeface="Helvetica Neue" panose="020B0604020202020204"/>
                  </a:endParaRPr>
                </a:p>
              </p:txBody>
            </p:sp>
            <p:sp>
              <p:nvSpPr>
                <p:cNvPr id="448" name="Shape 448"/>
                <p:cNvSpPr/>
                <p:nvPr/>
              </p:nvSpPr>
              <p:spPr>
                <a:xfrm>
                  <a:off x="3591" y="2220"/>
                  <a:ext cx="138" cy="138"/>
                </a:xfrm>
                <a:prstGeom prst="ellipse">
                  <a:avLst/>
                </a:prstGeom>
                <a:gradFill>
                  <a:gsLst>
                    <a:gs pos="0">
                      <a:srgbClr val="FF0000"/>
                    </a:gs>
                    <a:gs pos="100000">
                      <a:srgbClr val="B30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>
                    <a:solidFill>
                      <a:srgbClr val="000000"/>
                    </a:solidFill>
                    <a:latin typeface="Helvetica Neue" panose="020B0604020202020204"/>
                    <a:ea typeface="Helvetica Neue" panose="020B0604020202020204"/>
                    <a:cs typeface="Helvetica Neue" panose="020B0604020202020204"/>
                    <a:sym typeface="Helvetica Neue" panose="020B0604020202020204"/>
                  </a:endParaRPr>
                </a:p>
              </p:txBody>
            </p:sp>
            <p:sp>
              <p:nvSpPr>
                <p:cNvPr id="449" name="Shape 449"/>
                <p:cNvSpPr/>
                <p:nvPr/>
              </p:nvSpPr>
              <p:spPr>
                <a:xfrm>
                  <a:off x="4054" y="3167"/>
                  <a:ext cx="138" cy="138"/>
                </a:xfrm>
                <a:prstGeom prst="ellipse">
                  <a:avLst/>
                </a:prstGeom>
                <a:gradFill>
                  <a:gsLst>
                    <a:gs pos="0">
                      <a:srgbClr val="FF0000"/>
                    </a:gs>
                    <a:gs pos="100000">
                      <a:srgbClr val="B30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>
                    <a:solidFill>
                      <a:srgbClr val="000000"/>
                    </a:solidFill>
                    <a:latin typeface="Helvetica Neue" panose="020B0604020202020204"/>
                    <a:ea typeface="Helvetica Neue" panose="020B0604020202020204"/>
                    <a:cs typeface="Helvetica Neue" panose="020B0604020202020204"/>
                    <a:sym typeface="Helvetica Neue" panose="020B0604020202020204"/>
                  </a:endParaRPr>
                </a:p>
              </p:txBody>
            </p:sp>
            <p:sp>
              <p:nvSpPr>
                <p:cNvPr id="450" name="Shape 450"/>
                <p:cNvSpPr/>
                <p:nvPr/>
              </p:nvSpPr>
              <p:spPr>
                <a:xfrm>
                  <a:off x="4400" y="3802"/>
                  <a:ext cx="138" cy="138"/>
                </a:xfrm>
                <a:prstGeom prst="ellipse">
                  <a:avLst/>
                </a:prstGeom>
                <a:gradFill>
                  <a:gsLst>
                    <a:gs pos="0">
                      <a:srgbClr val="FF0000"/>
                    </a:gs>
                    <a:gs pos="100000">
                      <a:srgbClr val="B30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>
                    <a:solidFill>
                      <a:srgbClr val="000000"/>
                    </a:solidFill>
                    <a:latin typeface="Helvetica Neue" panose="020B0604020202020204"/>
                    <a:ea typeface="Helvetica Neue" panose="020B0604020202020204"/>
                    <a:cs typeface="Helvetica Neue" panose="020B0604020202020204"/>
                    <a:sym typeface="Helvetica Neue" panose="020B0604020202020204"/>
                  </a:endParaRPr>
                </a:p>
              </p:txBody>
            </p:sp>
            <p:sp>
              <p:nvSpPr>
                <p:cNvPr id="451" name="Shape 451"/>
                <p:cNvSpPr/>
                <p:nvPr/>
              </p:nvSpPr>
              <p:spPr>
                <a:xfrm>
                  <a:off x="705" y="2923"/>
                  <a:ext cx="138" cy="138"/>
                </a:xfrm>
                <a:prstGeom prst="ellipse">
                  <a:avLst/>
                </a:prstGeom>
                <a:gradFill>
                  <a:gsLst>
                    <a:gs pos="0">
                      <a:srgbClr val="FF0000"/>
                    </a:gs>
                    <a:gs pos="100000">
                      <a:srgbClr val="B30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>
                    <a:solidFill>
                      <a:srgbClr val="000000"/>
                    </a:solidFill>
                    <a:latin typeface="Helvetica Neue" panose="020B0604020202020204"/>
                    <a:ea typeface="Helvetica Neue" panose="020B0604020202020204"/>
                    <a:cs typeface="Helvetica Neue" panose="020B0604020202020204"/>
                    <a:sym typeface="Helvetica Neue" panose="020B0604020202020204"/>
                  </a:endParaRPr>
                </a:p>
              </p:txBody>
            </p:sp>
            <p:sp>
              <p:nvSpPr>
                <p:cNvPr id="452" name="Shape 452"/>
                <p:cNvSpPr/>
                <p:nvPr/>
              </p:nvSpPr>
              <p:spPr>
                <a:xfrm>
                  <a:off x="3000" y="2665"/>
                  <a:ext cx="138" cy="138"/>
                </a:xfrm>
                <a:prstGeom prst="ellipse">
                  <a:avLst/>
                </a:prstGeom>
                <a:gradFill>
                  <a:gsLst>
                    <a:gs pos="0">
                      <a:srgbClr val="FF0000"/>
                    </a:gs>
                    <a:gs pos="100000">
                      <a:srgbClr val="B30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>
                    <a:solidFill>
                      <a:srgbClr val="000000"/>
                    </a:solidFill>
                    <a:latin typeface="Helvetica Neue" panose="020B0604020202020204"/>
                    <a:ea typeface="Helvetica Neue" panose="020B0604020202020204"/>
                    <a:cs typeface="Helvetica Neue" panose="020B0604020202020204"/>
                    <a:sym typeface="Helvetica Neue" panose="020B0604020202020204"/>
                  </a:endParaRPr>
                </a:p>
              </p:txBody>
            </p:sp>
            <p:sp>
              <p:nvSpPr>
                <p:cNvPr id="453" name="Shape 453"/>
                <p:cNvSpPr/>
                <p:nvPr/>
              </p:nvSpPr>
              <p:spPr>
                <a:xfrm>
                  <a:off x="2727" y="3366"/>
                  <a:ext cx="138" cy="138"/>
                </a:xfrm>
                <a:prstGeom prst="ellipse">
                  <a:avLst/>
                </a:prstGeom>
                <a:gradFill>
                  <a:gsLst>
                    <a:gs pos="0">
                      <a:srgbClr val="FF0000"/>
                    </a:gs>
                    <a:gs pos="100000">
                      <a:srgbClr val="B30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>
                    <a:solidFill>
                      <a:srgbClr val="000000"/>
                    </a:solidFill>
                    <a:latin typeface="Helvetica Neue" panose="020B0604020202020204"/>
                    <a:ea typeface="Helvetica Neue" panose="020B0604020202020204"/>
                    <a:cs typeface="Helvetica Neue" panose="020B0604020202020204"/>
                    <a:sym typeface="Helvetica Neue" panose="020B0604020202020204"/>
                  </a:endParaRPr>
                </a:p>
              </p:txBody>
            </p:sp>
            <p:sp>
              <p:nvSpPr>
                <p:cNvPr id="454" name="Shape 454"/>
                <p:cNvSpPr/>
                <p:nvPr/>
              </p:nvSpPr>
              <p:spPr>
                <a:xfrm>
                  <a:off x="4809" y="2276"/>
                  <a:ext cx="138" cy="138"/>
                </a:xfrm>
                <a:prstGeom prst="ellipse">
                  <a:avLst/>
                </a:prstGeom>
                <a:gradFill>
                  <a:gsLst>
                    <a:gs pos="0">
                      <a:srgbClr val="FF0000"/>
                    </a:gs>
                    <a:gs pos="100000">
                      <a:srgbClr val="B30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>
                    <a:solidFill>
                      <a:srgbClr val="000000"/>
                    </a:solidFill>
                    <a:latin typeface="Helvetica Neue" panose="020B0604020202020204"/>
                    <a:ea typeface="Helvetica Neue" panose="020B0604020202020204"/>
                    <a:cs typeface="Helvetica Neue" panose="020B0604020202020204"/>
                    <a:sym typeface="Helvetica Neue" panose="020B0604020202020204"/>
                  </a:endParaRPr>
                </a:p>
              </p:txBody>
            </p:sp>
            <p:sp>
              <p:nvSpPr>
                <p:cNvPr id="455" name="Shape 455"/>
                <p:cNvSpPr/>
                <p:nvPr/>
              </p:nvSpPr>
              <p:spPr>
                <a:xfrm>
                  <a:off x="4663" y="2503"/>
                  <a:ext cx="138" cy="138"/>
                </a:xfrm>
                <a:prstGeom prst="ellipse">
                  <a:avLst/>
                </a:prstGeom>
                <a:gradFill>
                  <a:gsLst>
                    <a:gs pos="0">
                      <a:srgbClr val="FF0000"/>
                    </a:gs>
                    <a:gs pos="100000">
                      <a:srgbClr val="B30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>
                    <a:solidFill>
                      <a:srgbClr val="000000"/>
                    </a:solidFill>
                    <a:latin typeface="Helvetica Neue" panose="020B0604020202020204"/>
                    <a:ea typeface="Helvetica Neue" panose="020B0604020202020204"/>
                    <a:cs typeface="Helvetica Neue" panose="020B0604020202020204"/>
                    <a:sym typeface="Helvetica Neue" panose="020B0604020202020204"/>
                  </a:endParaRPr>
                </a:p>
              </p:txBody>
            </p:sp>
            <p:sp>
              <p:nvSpPr>
                <p:cNvPr id="456" name="Shape 456"/>
                <p:cNvSpPr/>
                <p:nvPr/>
              </p:nvSpPr>
              <p:spPr>
                <a:xfrm>
                  <a:off x="4890" y="2120"/>
                  <a:ext cx="138" cy="138"/>
                </a:xfrm>
                <a:prstGeom prst="ellipse">
                  <a:avLst/>
                </a:prstGeom>
                <a:gradFill>
                  <a:gsLst>
                    <a:gs pos="0">
                      <a:srgbClr val="FF0000"/>
                    </a:gs>
                    <a:gs pos="100000">
                      <a:srgbClr val="B30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>
                    <a:solidFill>
                      <a:srgbClr val="000000"/>
                    </a:solidFill>
                    <a:latin typeface="Helvetica Neue" panose="020B0604020202020204"/>
                    <a:ea typeface="Helvetica Neue" panose="020B0604020202020204"/>
                    <a:cs typeface="Helvetica Neue" panose="020B0604020202020204"/>
                    <a:sym typeface="Helvetica Neue" panose="020B0604020202020204"/>
                  </a:endParaRPr>
                </a:p>
              </p:txBody>
            </p:sp>
            <p:sp>
              <p:nvSpPr>
                <p:cNvPr id="457" name="Shape 457"/>
                <p:cNvSpPr/>
                <p:nvPr/>
              </p:nvSpPr>
              <p:spPr>
                <a:xfrm>
                  <a:off x="4681" y="2376"/>
                  <a:ext cx="138" cy="138"/>
                </a:xfrm>
                <a:prstGeom prst="ellipse">
                  <a:avLst/>
                </a:prstGeom>
                <a:gradFill>
                  <a:gsLst>
                    <a:gs pos="0">
                      <a:srgbClr val="FF0000"/>
                    </a:gs>
                    <a:gs pos="100000">
                      <a:srgbClr val="B30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>
                    <a:solidFill>
                      <a:srgbClr val="000000"/>
                    </a:solidFill>
                    <a:latin typeface="Helvetica Neue" panose="020B0604020202020204"/>
                    <a:ea typeface="Helvetica Neue" panose="020B0604020202020204"/>
                    <a:cs typeface="Helvetica Neue" panose="020B0604020202020204"/>
                    <a:sym typeface="Helvetica Neue" panose="020B0604020202020204"/>
                  </a:endParaRPr>
                </a:p>
              </p:txBody>
            </p:sp>
          </p:grpSp>
          <p:sp>
            <p:nvSpPr>
              <p:cNvPr id="458" name="Shape 458"/>
              <p:cNvSpPr/>
              <p:nvPr/>
            </p:nvSpPr>
            <p:spPr>
              <a:xfrm>
                <a:off x="715" y="1298"/>
                <a:ext cx="138" cy="138"/>
              </a:xfrm>
              <a:prstGeom prst="ellipse">
                <a:avLst/>
              </a:prstGeom>
              <a:gradFill>
                <a:gsLst>
                  <a:gs pos="0">
                    <a:srgbClr val="FF0000"/>
                  </a:gs>
                  <a:gs pos="100000">
                    <a:srgbClr val="B3000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000000"/>
                  </a:solidFill>
                  <a:latin typeface="Helvetica Neue" panose="020B0604020202020204"/>
                  <a:ea typeface="Helvetica Neue" panose="020B0604020202020204"/>
                  <a:cs typeface="Helvetica Neue" panose="020B0604020202020204"/>
                  <a:sym typeface="Helvetica Neue" panose="020B0604020202020204"/>
                </a:endParaRPr>
              </a:p>
            </p:txBody>
          </p:sp>
        </p:grpSp>
        <p:grpSp>
          <p:nvGrpSpPr>
            <p:cNvPr id="459" name="Shape 459"/>
            <p:cNvGrpSpPr/>
            <p:nvPr/>
          </p:nvGrpSpPr>
          <p:grpSpPr>
            <a:xfrm>
              <a:off x="293" y="1161"/>
              <a:ext cx="5418" cy="2982"/>
              <a:chOff x="293" y="1161"/>
              <a:chExt cx="5418" cy="2982"/>
            </a:xfrm>
          </p:grpSpPr>
          <p:sp>
            <p:nvSpPr>
              <p:cNvPr id="460" name="Shape 460"/>
              <p:cNvSpPr txBox="1"/>
              <p:nvPr/>
            </p:nvSpPr>
            <p:spPr>
              <a:xfrm>
                <a:off x="871" y="1161"/>
                <a:ext cx="487" cy="2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lang="en-US" sz="1400" b="1">
                    <a:solidFill>
                      <a:srgbClr val="000000"/>
                    </a:solidFill>
                    <a:latin typeface="Arial Narrow" panose="020B0606020202030204"/>
                    <a:ea typeface="Arial Narrow" panose="020B0606020202030204"/>
                    <a:cs typeface="Arial Narrow" panose="020B0606020202030204"/>
                    <a:sym typeface="Arial Narrow" panose="020B0606020202030204"/>
                  </a:rPr>
                  <a:t>Seattle</a:t>
                </a:r>
              </a:p>
            </p:txBody>
          </p:sp>
          <p:sp>
            <p:nvSpPr>
              <p:cNvPr id="461" name="Shape 461"/>
              <p:cNvSpPr txBox="1"/>
              <p:nvPr/>
            </p:nvSpPr>
            <p:spPr>
              <a:xfrm>
                <a:off x="3736" y="3284"/>
                <a:ext cx="499" cy="2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lang="en-US" sz="1400" b="1">
                    <a:solidFill>
                      <a:srgbClr val="000000"/>
                    </a:solidFill>
                    <a:latin typeface="Arial Narrow" panose="020B0606020202030204"/>
                    <a:ea typeface="Arial Narrow" panose="020B0606020202030204"/>
                    <a:cs typeface="Arial Narrow" panose="020B0606020202030204"/>
                    <a:sym typeface="Arial Narrow" panose="020B0606020202030204"/>
                  </a:rPr>
                  <a:t>Atlanta</a:t>
                </a:r>
              </a:p>
            </p:txBody>
          </p:sp>
          <p:sp>
            <p:nvSpPr>
              <p:cNvPr id="462" name="Shape 462"/>
              <p:cNvSpPr txBox="1"/>
              <p:nvPr/>
            </p:nvSpPr>
            <p:spPr>
              <a:xfrm>
                <a:off x="3134" y="2229"/>
                <a:ext cx="558" cy="2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lang="en-US" sz="1400" b="1">
                    <a:solidFill>
                      <a:srgbClr val="000000"/>
                    </a:solidFill>
                    <a:latin typeface="Arial Narrow" panose="020B0606020202030204"/>
                    <a:ea typeface="Arial Narrow" panose="020B0606020202030204"/>
                    <a:cs typeface="Arial Narrow" panose="020B0606020202030204"/>
                    <a:sym typeface="Arial Narrow" panose="020B0606020202030204"/>
                  </a:rPr>
                  <a:t>Chicago</a:t>
                </a:r>
              </a:p>
            </p:txBody>
          </p:sp>
          <p:sp>
            <p:nvSpPr>
              <p:cNvPr id="463" name="Shape 463"/>
              <p:cNvSpPr txBox="1"/>
              <p:nvPr/>
            </p:nvSpPr>
            <p:spPr>
              <a:xfrm>
                <a:off x="3418" y="2579"/>
                <a:ext cx="676" cy="2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lang="en-US" sz="1400" b="1">
                    <a:solidFill>
                      <a:srgbClr val="000000"/>
                    </a:solidFill>
                    <a:latin typeface="Arial Narrow" panose="020B0606020202030204"/>
                    <a:ea typeface="Arial Narrow" panose="020B0606020202030204"/>
                    <a:cs typeface="Arial Narrow" panose="020B0606020202030204"/>
                    <a:sym typeface="Arial Narrow" panose="020B0606020202030204"/>
                  </a:rPr>
                  <a:t>Roachdale</a:t>
                </a:r>
              </a:p>
            </p:txBody>
          </p:sp>
          <p:sp>
            <p:nvSpPr>
              <p:cNvPr id="464" name="Shape 464"/>
              <p:cNvSpPr txBox="1"/>
              <p:nvPr/>
            </p:nvSpPr>
            <p:spPr>
              <a:xfrm>
                <a:off x="401" y="2177"/>
                <a:ext cx="593" cy="2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lang="en-US" sz="1400" b="1">
                    <a:solidFill>
                      <a:srgbClr val="000000"/>
                    </a:solidFill>
                    <a:latin typeface="Arial Narrow" panose="020B0606020202030204"/>
                    <a:ea typeface="Arial Narrow" panose="020B0606020202030204"/>
                    <a:cs typeface="Arial Narrow" panose="020B0606020202030204"/>
                    <a:sym typeface="Arial Narrow" panose="020B0606020202030204"/>
                  </a:rPr>
                  <a:t>Stockton</a:t>
                </a:r>
              </a:p>
            </p:txBody>
          </p:sp>
          <p:sp>
            <p:nvSpPr>
              <p:cNvPr id="465" name="Shape 465"/>
              <p:cNvSpPr txBox="1"/>
              <p:nvPr/>
            </p:nvSpPr>
            <p:spPr>
              <a:xfrm>
                <a:off x="293" y="2537"/>
                <a:ext cx="605" cy="2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lang="en-US" sz="1400" b="1">
                    <a:solidFill>
                      <a:srgbClr val="000000"/>
                    </a:solidFill>
                    <a:latin typeface="Arial Narrow" panose="020B0606020202030204"/>
                    <a:ea typeface="Arial Narrow" panose="020B0606020202030204"/>
                    <a:cs typeface="Arial Narrow" panose="020B0606020202030204"/>
                    <a:sym typeface="Arial Narrow" panose="020B0606020202030204"/>
                  </a:rPr>
                  <a:t>San Jose</a:t>
                </a:r>
              </a:p>
            </p:txBody>
          </p:sp>
          <p:sp>
            <p:nvSpPr>
              <p:cNvPr id="466" name="Shape 466"/>
              <p:cNvSpPr txBox="1"/>
              <p:nvPr/>
            </p:nvSpPr>
            <p:spPr>
              <a:xfrm>
                <a:off x="655" y="3051"/>
                <a:ext cx="587" cy="2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lang="en-US" sz="1400" b="1">
                    <a:solidFill>
                      <a:srgbClr val="000000"/>
                    </a:solidFill>
                    <a:latin typeface="Arial Narrow" panose="020B0606020202030204"/>
                    <a:ea typeface="Arial Narrow" panose="020B0606020202030204"/>
                    <a:cs typeface="Arial Narrow" panose="020B0606020202030204"/>
                    <a:sym typeface="Arial Narrow" panose="020B0606020202030204"/>
                  </a:rPr>
                  <a:t>Anaheim</a:t>
                </a:r>
              </a:p>
            </p:txBody>
          </p:sp>
          <p:sp>
            <p:nvSpPr>
              <p:cNvPr id="467" name="Shape 467"/>
              <p:cNvSpPr txBox="1"/>
              <p:nvPr/>
            </p:nvSpPr>
            <p:spPr>
              <a:xfrm>
                <a:off x="2447" y="3483"/>
                <a:ext cx="684" cy="2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lang="en-US" sz="1400" b="1">
                    <a:solidFill>
                      <a:srgbClr val="000000"/>
                    </a:solidFill>
                    <a:latin typeface="Arial Narrow" panose="020B0606020202030204"/>
                    <a:ea typeface="Arial Narrow" panose="020B0606020202030204"/>
                    <a:cs typeface="Arial Narrow" panose="020B0606020202030204"/>
                    <a:sym typeface="Arial Narrow" panose="020B0606020202030204"/>
                  </a:rPr>
                  <a:t>Fort Worth</a:t>
                </a:r>
              </a:p>
            </p:txBody>
          </p:sp>
          <p:sp>
            <p:nvSpPr>
              <p:cNvPr id="468" name="Shape 468"/>
              <p:cNvSpPr txBox="1"/>
              <p:nvPr/>
            </p:nvSpPr>
            <p:spPr>
              <a:xfrm>
                <a:off x="4213" y="3906"/>
                <a:ext cx="546" cy="2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lang="en-US" sz="1400" b="1">
                    <a:solidFill>
                      <a:srgbClr val="000000"/>
                    </a:solidFill>
                    <a:latin typeface="Arial Narrow" panose="020B0606020202030204"/>
                    <a:ea typeface="Arial Narrow" panose="020B0606020202030204"/>
                    <a:cs typeface="Arial Narrow" panose="020B0606020202030204"/>
                    <a:sym typeface="Arial Narrow" panose="020B0606020202030204"/>
                  </a:rPr>
                  <a:t>Orlando</a:t>
                </a:r>
              </a:p>
            </p:txBody>
          </p:sp>
          <p:sp>
            <p:nvSpPr>
              <p:cNvPr id="469" name="Shape 469"/>
              <p:cNvSpPr txBox="1"/>
              <p:nvPr/>
            </p:nvSpPr>
            <p:spPr>
              <a:xfrm>
                <a:off x="2342" y="2662"/>
                <a:ext cx="747" cy="2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lang="en-US" sz="1400" b="1">
                    <a:solidFill>
                      <a:srgbClr val="000000"/>
                    </a:solidFill>
                    <a:latin typeface="Arial Narrow" panose="020B0606020202030204"/>
                    <a:ea typeface="Arial Narrow" panose="020B0606020202030204"/>
                    <a:cs typeface="Arial Narrow" panose="020B0606020202030204"/>
                    <a:sym typeface="Arial Narrow" panose="020B0606020202030204"/>
                  </a:rPr>
                  <a:t>Kansas City</a:t>
                </a:r>
              </a:p>
            </p:txBody>
          </p:sp>
          <p:sp>
            <p:nvSpPr>
              <p:cNvPr id="470" name="Shape 470"/>
              <p:cNvSpPr txBox="1"/>
              <p:nvPr/>
            </p:nvSpPr>
            <p:spPr>
              <a:xfrm>
                <a:off x="2139" y="2217"/>
                <a:ext cx="646" cy="2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lang="en-US" sz="1400" b="1">
                    <a:solidFill>
                      <a:srgbClr val="000000"/>
                    </a:solidFill>
                    <a:latin typeface="Arial Narrow" panose="020B0606020202030204"/>
                    <a:ea typeface="Arial Narrow" panose="020B0606020202030204"/>
                    <a:cs typeface="Arial Narrow" panose="020B0606020202030204"/>
                    <a:sym typeface="Arial Narrow" panose="020B0606020202030204"/>
                  </a:rPr>
                  <a:t>Cheyenne</a:t>
                </a:r>
              </a:p>
            </p:txBody>
          </p:sp>
          <p:sp>
            <p:nvSpPr>
              <p:cNvPr id="471" name="Shape 471"/>
              <p:cNvSpPr txBox="1"/>
              <p:nvPr/>
            </p:nvSpPr>
            <p:spPr>
              <a:xfrm>
                <a:off x="5004" y="2094"/>
                <a:ext cx="623" cy="2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lang="en-US" sz="1400" b="1">
                    <a:solidFill>
                      <a:srgbClr val="000000"/>
                    </a:solidFill>
                    <a:latin typeface="Arial Narrow" panose="020B0606020202030204"/>
                    <a:ea typeface="Arial Narrow" panose="020B0606020202030204"/>
                    <a:cs typeface="Arial Narrow" panose="020B0606020202030204"/>
                    <a:sym typeface="Arial Narrow" panose="020B0606020202030204"/>
                  </a:rPr>
                  <a:t>New York</a:t>
                </a:r>
              </a:p>
            </p:txBody>
          </p:sp>
          <p:sp>
            <p:nvSpPr>
              <p:cNvPr id="472" name="Shape 472"/>
              <p:cNvSpPr txBox="1"/>
              <p:nvPr/>
            </p:nvSpPr>
            <p:spPr>
              <a:xfrm>
                <a:off x="4947" y="2252"/>
                <a:ext cx="763" cy="2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lang="en-US" sz="1400" b="1">
                    <a:solidFill>
                      <a:srgbClr val="000000"/>
                    </a:solidFill>
                    <a:latin typeface="Arial Narrow" panose="020B0606020202030204"/>
                    <a:ea typeface="Arial Narrow" panose="020B0606020202030204"/>
                    <a:cs typeface="Arial Narrow" panose="020B0606020202030204"/>
                    <a:sym typeface="Arial Narrow" panose="020B0606020202030204"/>
                  </a:rPr>
                  <a:t>Pennsauken</a:t>
                </a:r>
              </a:p>
            </p:txBody>
          </p:sp>
          <p:sp>
            <p:nvSpPr>
              <p:cNvPr id="473" name="Shape 473"/>
              <p:cNvSpPr txBox="1"/>
              <p:nvPr/>
            </p:nvSpPr>
            <p:spPr>
              <a:xfrm>
                <a:off x="4908" y="2382"/>
                <a:ext cx="420" cy="2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lang="en-US" sz="1400" b="1">
                    <a:solidFill>
                      <a:srgbClr val="000000"/>
                    </a:solidFill>
                    <a:latin typeface="Arial Narrow" panose="020B0606020202030204"/>
                    <a:ea typeface="Arial Narrow" panose="020B0606020202030204"/>
                    <a:cs typeface="Arial Narrow" panose="020B0606020202030204"/>
                    <a:sym typeface="Arial Narrow" panose="020B0606020202030204"/>
                  </a:rPr>
                  <a:t>Relay</a:t>
                </a:r>
              </a:p>
            </p:txBody>
          </p:sp>
          <p:sp>
            <p:nvSpPr>
              <p:cNvPr id="474" name="Shape 474"/>
              <p:cNvSpPr txBox="1"/>
              <p:nvPr/>
            </p:nvSpPr>
            <p:spPr>
              <a:xfrm>
                <a:off x="4879" y="2518"/>
                <a:ext cx="635" cy="2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lang="en-US" sz="1400" b="1">
                    <a:solidFill>
                      <a:srgbClr val="000000"/>
                    </a:solidFill>
                    <a:latin typeface="Arial Narrow" panose="020B0606020202030204"/>
                    <a:ea typeface="Arial Narrow" panose="020B0606020202030204"/>
                    <a:cs typeface="Arial Narrow" panose="020B0606020202030204"/>
                    <a:sym typeface="Arial Narrow" panose="020B0606020202030204"/>
                  </a:rPr>
                  <a:t>Wash. DC</a:t>
                </a:r>
              </a:p>
            </p:txBody>
          </p:sp>
          <p:sp>
            <p:nvSpPr>
              <p:cNvPr id="475" name="Shape 475"/>
              <p:cNvSpPr txBox="1"/>
              <p:nvPr/>
            </p:nvSpPr>
            <p:spPr>
              <a:xfrm>
                <a:off x="798" y="1296"/>
                <a:ext cx="540" cy="2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lang="en-US" sz="1400" b="1">
                    <a:solidFill>
                      <a:srgbClr val="000000"/>
                    </a:solidFill>
                    <a:latin typeface="Arial Narrow" panose="020B0606020202030204"/>
                    <a:ea typeface="Arial Narrow" panose="020B0606020202030204"/>
                    <a:cs typeface="Arial Narrow" panose="020B0606020202030204"/>
                    <a:sym typeface="Arial Narrow" panose="020B0606020202030204"/>
                  </a:rPr>
                  <a:t>Tacoma</a:t>
                </a:r>
              </a:p>
            </p:txBody>
          </p:sp>
        </p:grpSp>
      </p:grpSp>
      <p:grpSp>
        <p:nvGrpSpPr>
          <p:cNvPr id="476" name="Shape 476"/>
          <p:cNvGrpSpPr/>
          <p:nvPr/>
        </p:nvGrpSpPr>
        <p:grpSpPr>
          <a:xfrm>
            <a:off x="9359899" y="2068511"/>
            <a:ext cx="2303463" cy="1069975"/>
            <a:chOff x="3625" y="1252"/>
            <a:chExt cx="1451" cy="674"/>
          </a:xfrm>
        </p:grpSpPr>
        <p:cxnSp>
          <p:nvCxnSpPr>
            <p:cNvPr id="477" name="Shape 477"/>
            <p:cNvCxnSpPr/>
            <p:nvPr/>
          </p:nvCxnSpPr>
          <p:spPr>
            <a:xfrm>
              <a:off x="3625" y="1361"/>
              <a:ext cx="475" cy="0"/>
            </a:xfrm>
            <a:prstGeom prst="straightConnector1">
              <a:avLst/>
            </a:prstGeom>
            <a:noFill/>
            <a:ln w="38100" cap="flat" cmpd="sng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8" name="Shape 478"/>
            <p:cNvCxnSpPr/>
            <p:nvPr/>
          </p:nvCxnSpPr>
          <p:spPr>
            <a:xfrm>
              <a:off x="3643" y="1513"/>
              <a:ext cx="475" cy="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9" name="Shape 479"/>
            <p:cNvCxnSpPr/>
            <p:nvPr/>
          </p:nvCxnSpPr>
          <p:spPr>
            <a:xfrm>
              <a:off x="3643" y="1684"/>
              <a:ext cx="475" cy="0"/>
            </a:xfrm>
            <a:prstGeom prst="straightConnector1">
              <a:avLst/>
            </a:prstGeom>
            <a:noFill/>
            <a:ln w="508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0" name="Shape 480"/>
            <p:cNvCxnSpPr/>
            <p:nvPr/>
          </p:nvCxnSpPr>
          <p:spPr>
            <a:xfrm>
              <a:off x="3643" y="1831"/>
              <a:ext cx="475" cy="0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81" name="Shape 481"/>
            <p:cNvSpPr txBox="1"/>
            <p:nvPr/>
          </p:nvSpPr>
          <p:spPr>
            <a:xfrm>
              <a:off x="4111" y="1252"/>
              <a:ext cx="965" cy="67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600" b="1">
                  <a:solidFill>
                    <a:srgbClr val="990099"/>
                  </a:solidFill>
                  <a:latin typeface="Arial Narrow" panose="020B0606020202030204"/>
                  <a:ea typeface="Arial Narrow" panose="020B0606020202030204"/>
                  <a:cs typeface="Arial Narrow" panose="020B0606020202030204"/>
                  <a:sym typeface="Arial Narrow" panose="020B0606020202030204"/>
                </a:rPr>
                <a:t>DS3 (45 Mbps)</a:t>
              </a: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600" b="1">
                  <a:solidFill>
                    <a:schemeClr val="accent2"/>
                  </a:solidFill>
                  <a:latin typeface="Arial Narrow" panose="020B0606020202030204"/>
                  <a:ea typeface="Arial Narrow" panose="020B0606020202030204"/>
                  <a:cs typeface="Arial Narrow" panose="020B0606020202030204"/>
                  <a:sym typeface="Arial Narrow" panose="020B0606020202030204"/>
                </a:rPr>
                <a:t>OC3 (155 Mbps)</a:t>
              </a: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600" b="1">
                  <a:solidFill>
                    <a:srgbClr val="FF0000"/>
                  </a:solidFill>
                  <a:latin typeface="Arial Narrow" panose="020B0606020202030204"/>
                  <a:ea typeface="Arial Narrow" panose="020B0606020202030204"/>
                  <a:cs typeface="Arial Narrow" panose="020B0606020202030204"/>
                  <a:sym typeface="Arial Narrow" panose="020B0606020202030204"/>
                </a:rPr>
                <a:t>OC12 (622 Mbps)</a:t>
              </a: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600" b="1">
                  <a:solidFill>
                    <a:srgbClr val="000000"/>
                  </a:solidFill>
                  <a:latin typeface="Arial Narrow" panose="020B0606020202030204"/>
                  <a:ea typeface="Arial Narrow" panose="020B0606020202030204"/>
                  <a:cs typeface="Arial Narrow" panose="020B0606020202030204"/>
                  <a:sym typeface="Arial Narrow" panose="020B0606020202030204"/>
                </a:rPr>
                <a:t>OC48 (2.4 Gbps)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2103099" cy="1727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What sort of problems are solved with algorithms?</a:t>
            </a:r>
          </a:p>
        </p:txBody>
      </p:sp>
      <p:sp>
        <p:nvSpPr>
          <p:cNvPr id="487" name="Shape 487"/>
          <p:cNvSpPr txBox="1">
            <a:spLocks noGrp="1"/>
          </p:cNvSpPr>
          <p:nvPr>
            <p:ph type="body" idx="1"/>
          </p:nvPr>
        </p:nvSpPr>
        <p:spPr>
          <a:xfrm>
            <a:off x="521970" y="7432040"/>
            <a:ext cx="11988800" cy="20574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r>
              <a:rPr lang="en-US" sz="28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Data security – cryptography</a:t>
            </a:r>
          </a:p>
          <a:p>
            <a:pPr marL="609600" marR="0" lvl="1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Encryption algorithm </a:t>
            </a:r>
          </a:p>
          <a:p>
            <a:pPr marL="1257300" marR="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→ computational steps to transform plaintext to ciphertext</a:t>
            </a:r>
          </a:p>
          <a:p>
            <a:pPr marL="609600" marR="0" lvl="1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Decryption algorithm </a:t>
            </a:r>
          </a:p>
          <a:p>
            <a:pPr marL="1257300" marR="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→ computational steps to transform ciphertext back to plaintext</a:t>
            </a:r>
          </a:p>
          <a:p>
            <a:pPr marL="609600" marR="0" lvl="1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None/>
            </a:pPr>
            <a:endParaRPr lang="en-US" sz="2800" b="0" i="0" u="none" strike="noStrike" cap="none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pic>
        <p:nvPicPr>
          <p:cNvPr id="488" name="Shape 488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68300" y="2214563"/>
            <a:ext cx="12268199" cy="5324474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>
            <a:spLocks noGrp="1"/>
          </p:cNvSpPr>
          <p:nvPr/>
        </p:nvSpPr>
        <p:spPr>
          <a:xfrm>
            <a:off x="-1" y="5382260"/>
            <a:ext cx="4283825" cy="67437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6670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609600" marR="0" lvl="1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1054100" marR="0" lvl="2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498600" marR="0" lvl="3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943100" marR="0" lvl="4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400300" marR="0" lvl="5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857500" marR="0" lvl="6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314700" marR="0" lvl="7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771900" marR="0" lvl="8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Algorithms are awesome!</a:t>
            </a:r>
          </a:p>
        </p:txBody>
      </p:sp>
      <p:sp>
        <p:nvSpPr>
          <p:cNvPr id="2" name="Shape 157"/>
          <p:cNvSpPr txBox="1">
            <a:spLocks noGrp="1"/>
          </p:cNvSpPr>
          <p:nvPr/>
        </p:nvSpPr>
        <p:spPr>
          <a:xfrm>
            <a:off x="8789325" y="5382260"/>
            <a:ext cx="4215476" cy="67437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6670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609600" marR="0" lvl="1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1054100" marR="0" lvl="2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498600" marR="0" lvl="3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943100" marR="0" lvl="4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400300" marR="0" lvl="5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857500" marR="0" lvl="6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314700" marR="0" lvl="7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771900" marR="0" lvl="8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Algorithms are awesome!</a:t>
            </a:r>
          </a:p>
        </p:txBody>
      </p:sp>
      <p:sp>
        <p:nvSpPr>
          <p:cNvPr id="3" name="Shape 157"/>
          <p:cNvSpPr txBox="1">
            <a:spLocks noGrp="1"/>
          </p:cNvSpPr>
          <p:nvPr/>
        </p:nvSpPr>
        <p:spPr>
          <a:xfrm>
            <a:off x="4949190" y="3766185"/>
            <a:ext cx="3304540" cy="67437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6670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609600" marR="0" lvl="1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1054100" marR="0" lvl="2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498600" marR="0" lvl="3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943100" marR="0" lvl="4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400300" marR="0" lvl="5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857500" marR="0" lvl="6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314700" marR="0" lvl="7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771900" marR="0" lvl="8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None/>
            </a:pPr>
            <a:r>
              <a:rPr lang="en-US" sz="2800" b="0" i="0" u="none" strike="noStrike" cap="none" err="1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ujner</a:t>
            </a:r>
            <a:r>
              <a:rPr lang="en-US" sz="2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@ </a:t>
            </a:r>
            <a:r>
              <a:rPr lang="en-US" sz="2800" b="0" i="0" u="none" strike="noStrike" cap="none" err="1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si</a:t>
            </a:r>
            <a:r>
              <a:rPr lang="en-US" sz="2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 </a:t>
            </a:r>
            <a:r>
              <a:rPr lang="en-US" sz="2800" b="0" i="0" u="none" strike="noStrike" cap="none" err="1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emosewa</a:t>
            </a:r>
            <a:r>
              <a:rPr lang="en-US" sz="2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" grpId="0" build="p"/>
      <p:bldP spid="157" grpId="0"/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2103099" cy="1727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What sort of problems are solved with algorithms?</a:t>
            </a:r>
          </a:p>
        </p:txBody>
      </p:sp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571500" y="2590800"/>
            <a:ext cx="12433300" cy="4688305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r>
              <a:rPr lang="en-US" sz="2600" b="1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Scheduling problems </a:t>
            </a:r>
          </a:p>
          <a:p>
            <a:pPr marL="609600" marR="0" lvl="1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Example: Flight scheduling</a:t>
            </a:r>
          </a:p>
          <a:p>
            <a:pPr marL="1054100" marR="0" lvl="2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/>
              <a:buChar char="o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Crew preferences</a:t>
            </a:r>
          </a:p>
          <a:p>
            <a:pPr marL="1054100" marR="0" lvl="2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/>
              <a:buChar char="o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Airplane types</a:t>
            </a:r>
          </a:p>
          <a:p>
            <a:pPr marL="1054100" marR="0" lvl="2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/>
              <a:buChar char="o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Weather</a:t>
            </a:r>
          </a:p>
          <a:p>
            <a:pPr marL="1054100" marR="0" lvl="2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/>
              <a:buChar char="o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Fuel Costs</a:t>
            </a:r>
          </a:p>
          <a:p>
            <a:pPr marL="1054100" marR="0" lvl="2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/>
              <a:buChar char="o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Delays</a:t>
            </a:r>
          </a:p>
          <a:p>
            <a:pPr marL="609600" marR="0" lvl="1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None/>
            </a:pPr>
            <a:endParaRPr sz="2600" b="0" i="0" u="none" strike="noStrike" cap="none" dirty="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504" name="Shape 504"/>
          <p:cNvSpPr txBox="1"/>
          <p:nvPr/>
        </p:nvSpPr>
        <p:spPr>
          <a:xfrm>
            <a:off x="7340600" y="6172200"/>
            <a:ext cx="3898375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From http://www.worldofstock.com/slides/TRA2599.jpg</a:t>
            </a:r>
          </a:p>
        </p:txBody>
      </p:sp>
      <p:pic>
        <p:nvPicPr>
          <p:cNvPr id="505" name="Shape 50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426200" y="2362200"/>
            <a:ext cx="5606306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1727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2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Agenda for Module 2: Algorithms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812800" y="1905000"/>
            <a:ext cx="11861799" cy="74295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2600" b="1" i="0" u="none" strike="noStrike" cap="none" dirty="0">
                <a:solidFill>
                  <a:srgbClr val="FF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Part 1: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Introduction to Algorithms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600" b="1" i="0" u="none" strike="noStrike" cap="none" dirty="0">
                <a:solidFill>
                  <a:srgbClr val="FF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Data Structures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dirty="0">
                <a:sym typeface="Helvetica Neue" panose="020B0604020202020204"/>
              </a:rPr>
              <a:t>Part 2: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ym typeface="Helvetica Neue" panose="020B0604020202020204"/>
              </a:rPr>
              <a:t>Search Algorithms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Time Complexity</a:t>
            </a:r>
            <a:endParaRPr lang="en-US" dirty="0">
              <a:sym typeface="Helvetica Neue" panose="020B0604020202020204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</a:rPr>
              <a:t>Part </a:t>
            </a:r>
            <a:r>
              <a:rPr lang="en-US" dirty="0"/>
              <a:t>3: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Sorting Algorithms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Part 4:</a:t>
            </a:r>
            <a:endParaRPr lang="en-US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Graph Algorithms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Overview of Algorithmic Techniques</a:t>
            </a:r>
            <a:endParaRPr sz="2600" b="0" i="0" u="none" strike="noStrike" cap="none" dirty="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0814315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4023,&quot;width&quot;:6110}"/>
</p:tagLst>
</file>

<file path=ppt/theme/theme1.xml><?xml version="1.0" encoding="utf-8"?>
<a:theme xmlns:a="http://schemas.openxmlformats.org/drawingml/2006/main" name="Title &amp; Subtitl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60B997E3340D46838CA9BDCD9A2B72" ma:contentTypeVersion="7" ma:contentTypeDescription="Create a new document." ma:contentTypeScope="" ma:versionID="7386db11a4ef90367d8748ccadccca2b">
  <xsd:schema xmlns:xsd="http://www.w3.org/2001/XMLSchema" xmlns:xs="http://www.w3.org/2001/XMLSchema" xmlns:p="http://schemas.microsoft.com/office/2006/metadata/properties" xmlns:ns3="bbb4d991-8a97-4ff2-a445-f0bf07c1f7e3" xmlns:ns4="4cf843fb-ba1f-41b8-b9cd-cfa700a0fc80" targetNamespace="http://schemas.microsoft.com/office/2006/metadata/properties" ma:root="true" ma:fieldsID="e3c020fd6a28ffaf74d96f80d5e5fe6f" ns3:_="" ns4:_="">
    <xsd:import namespace="bbb4d991-8a97-4ff2-a445-f0bf07c1f7e3"/>
    <xsd:import namespace="4cf843fb-ba1f-41b8-b9cd-cfa700a0fc8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b4d991-8a97-4ff2-a445-f0bf07c1f7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f843fb-ba1f-41b8-b9cd-cfa700a0fc8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1961F56-DD36-4C6A-9A10-431DCEA9B6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3EBDEA-A83D-446D-8083-1F49D8029541}">
  <ds:schemaRefs>
    <ds:schemaRef ds:uri="4cf843fb-ba1f-41b8-b9cd-cfa700a0fc80"/>
    <ds:schemaRef ds:uri="bbb4d991-8a97-4ff2-a445-f0bf07c1f7e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2258159-E491-4FF0-BEDB-95FF7A3EED2C}">
  <ds:schemaRefs>
    <ds:schemaRef ds:uri="4cf843fb-ba1f-41b8-b9cd-cfa700a0fc80"/>
    <ds:schemaRef ds:uri="bbb4d991-8a97-4ff2-a445-f0bf07c1f7e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1490</Words>
  <Application>Microsoft Office PowerPoint</Application>
  <PresentationFormat>Custom</PresentationFormat>
  <Paragraphs>412</Paragraphs>
  <Slides>27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Helvetica Neue</vt:lpstr>
      <vt:lpstr>Tahoma</vt:lpstr>
      <vt:lpstr>Arial Narrow</vt:lpstr>
      <vt:lpstr>Times New Roman</vt:lpstr>
      <vt:lpstr>Courier New</vt:lpstr>
      <vt:lpstr>Arial</vt:lpstr>
      <vt:lpstr>Calibri</vt:lpstr>
      <vt:lpstr>Title &amp; Subtitle</vt:lpstr>
      <vt:lpstr>Title &amp; Bullets</vt:lpstr>
      <vt:lpstr>Paint.Picture</vt:lpstr>
      <vt:lpstr>Algorithms, Part 1</vt:lpstr>
      <vt:lpstr>Introduction</vt:lpstr>
      <vt:lpstr>Agenda for Module 2: Algorithms</vt:lpstr>
      <vt:lpstr>Agenda for Module 2: Algorithms</vt:lpstr>
      <vt:lpstr>What is an Algorithm?</vt:lpstr>
      <vt:lpstr>What sort of problems are solved with algorithms?</vt:lpstr>
      <vt:lpstr>What sort of problems are solved with algorithms?</vt:lpstr>
      <vt:lpstr>What sort of problems are solved with algorithms?</vt:lpstr>
      <vt:lpstr>Agenda for Module 2: Algorithms</vt:lpstr>
      <vt:lpstr>Why are Data Structures Important?</vt:lpstr>
      <vt:lpstr>The Simplest Data Structure</vt:lpstr>
      <vt:lpstr>Linked Lists</vt:lpstr>
      <vt:lpstr>Linked List Implementation</vt:lpstr>
      <vt:lpstr>Aside: What is a Class in Python?</vt:lpstr>
      <vt:lpstr>Linked List Implementation</vt:lpstr>
      <vt:lpstr>Reverse Linked List Exercise</vt:lpstr>
      <vt:lpstr>One Possible Solution</vt:lpstr>
      <vt:lpstr>Waiting in a Queue</vt:lpstr>
      <vt:lpstr>Stack</vt:lpstr>
      <vt:lpstr>Exercise</vt:lpstr>
      <vt:lpstr>Solution</vt:lpstr>
      <vt:lpstr>Graphs</vt:lpstr>
      <vt:lpstr>Trees</vt:lpstr>
      <vt:lpstr>Binary Search Trees</vt:lpstr>
      <vt:lpstr>Tree Exercise: In-order Traversal</vt:lpstr>
      <vt:lpstr>One Possible Solution</vt:lpstr>
      <vt:lpstr>Summary of Data Structures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</dc:title>
  <dc:creator/>
  <cp:lastModifiedBy>Alexander Graening</cp:lastModifiedBy>
  <cp:revision>157</cp:revision>
  <dcterms:created xsi:type="dcterms:W3CDTF">2020-07-11T19:07:00Z</dcterms:created>
  <dcterms:modified xsi:type="dcterms:W3CDTF">2021-07-14T04:31:00Z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  <property fmtid="{D5CDD505-2E9C-101B-9397-08002B2CF9AE}" pid="3" name="ContentTypeId">
    <vt:lpwstr>0x010100FB60B997E3340D46838CA9BDCD9A2B72</vt:lpwstr>
  </property>
</Properties>
</file>