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24"/>
  </p:notesMasterIdLst>
  <p:sldIdLst>
    <p:sldId id="327" r:id="rId5"/>
    <p:sldId id="264" r:id="rId6"/>
    <p:sldId id="384" r:id="rId7"/>
    <p:sldId id="361" r:id="rId8"/>
    <p:sldId id="362" r:id="rId9"/>
    <p:sldId id="386" r:id="rId10"/>
    <p:sldId id="387" r:id="rId11"/>
    <p:sldId id="385" r:id="rId12"/>
    <p:sldId id="265" r:id="rId13"/>
    <p:sldId id="388" r:id="rId14"/>
    <p:sldId id="266" r:id="rId15"/>
    <p:sldId id="389" r:id="rId16"/>
    <p:sldId id="390" r:id="rId17"/>
    <p:sldId id="391" r:id="rId18"/>
    <p:sldId id="377" r:id="rId19"/>
    <p:sldId id="392" r:id="rId20"/>
    <p:sldId id="393" r:id="rId21"/>
    <p:sldId id="394" r:id="rId22"/>
    <p:sldId id="395" r:id="rId23"/>
  </p:sldIdLst>
  <p:sldSz cx="13004800" cy="97536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Helvetica Neue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971BB8-EC05-4EE1-A89E-3FC8679D3D23}" v="1" dt="2021-07-13T20:23:55.070"/>
    <p1510:client id="{72A18539-13E0-40BB-BA4A-4D3F20F29FCB}" v="181" dt="2021-07-12T22:24:24.3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Graening" userId="c6019d98b9ab27ae" providerId="LiveId" clId="{72A18539-13E0-40BB-BA4A-4D3F20F29FCB}"/>
    <pc:docChg chg="undo custSel addSld delSld modSld sldOrd">
      <pc:chgData name="Alexander Graening" userId="c6019d98b9ab27ae" providerId="LiveId" clId="{72A18539-13E0-40BB-BA4A-4D3F20F29FCB}" dt="2021-07-12T22:24:24.327" v="1504"/>
      <pc:docMkLst>
        <pc:docMk/>
      </pc:docMkLst>
      <pc:sldChg chg="modSp mod">
        <pc:chgData name="Alexander Graening" userId="c6019d98b9ab27ae" providerId="LiveId" clId="{72A18539-13E0-40BB-BA4A-4D3F20F29FCB}" dt="2021-07-12T20:53:33.356" v="52" actId="1035"/>
        <pc:sldMkLst>
          <pc:docMk/>
          <pc:sldMk cId="0" sldId="257"/>
        </pc:sldMkLst>
        <pc:spChg chg="mod">
          <ac:chgData name="Alexander Graening" userId="c6019d98b9ab27ae" providerId="LiveId" clId="{72A18539-13E0-40BB-BA4A-4D3F20F29FCB}" dt="2021-07-12T20:53:33.356" v="52" actId="1035"/>
          <ac:spMkLst>
            <pc:docMk/>
            <pc:sldMk cId="0" sldId="257"/>
            <ac:spMk id="5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0:53:22.554" v="9" actId="14100"/>
          <ac:spMkLst>
            <pc:docMk/>
            <pc:sldMk cId="0" sldId="257"/>
            <ac:spMk id="157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0:53:33.356" v="52" actId="1035"/>
          <ac:spMkLst>
            <pc:docMk/>
            <pc:sldMk cId="0" sldId="257"/>
            <ac:spMk id="158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0:53:33.356" v="52" actId="1035"/>
          <ac:spMkLst>
            <pc:docMk/>
            <pc:sldMk cId="0" sldId="257"/>
            <ac:spMk id="159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0:53:33.356" v="52" actId="1035"/>
          <ac:spMkLst>
            <pc:docMk/>
            <pc:sldMk cId="0" sldId="257"/>
            <ac:spMk id="160" creationId="{00000000-0000-0000-0000-000000000000}"/>
          </ac:spMkLst>
        </pc:spChg>
        <pc:graphicFrameChg chg="mod">
          <ac:chgData name="Alexander Graening" userId="c6019d98b9ab27ae" providerId="LiveId" clId="{72A18539-13E0-40BB-BA4A-4D3F20F29FCB}" dt="2021-07-12T20:53:33.356" v="52" actId="1035"/>
          <ac:graphicFrameMkLst>
            <pc:docMk/>
            <pc:sldMk cId="0" sldId="257"/>
            <ac:graphicFrameMk id="2" creationId="{00000000-0000-0000-0000-000000000000}"/>
          </ac:graphicFrameMkLst>
        </pc:graphicFrameChg>
        <pc:graphicFrameChg chg="mod">
          <ac:chgData name="Alexander Graening" userId="c6019d98b9ab27ae" providerId="LiveId" clId="{72A18539-13E0-40BB-BA4A-4D3F20F29FCB}" dt="2021-07-12T20:53:33.356" v="52" actId="1035"/>
          <ac:graphicFrameMkLst>
            <pc:docMk/>
            <pc:sldMk cId="0" sldId="257"/>
            <ac:graphicFrameMk id="3" creationId="{00000000-0000-0000-0000-000000000000}"/>
          </ac:graphicFrameMkLst>
        </pc:graphicFrameChg>
        <pc:graphicFrameChg chg="mod">
          <ac:chgData name="Alexander Graening" userId="c6019d98b9ab27ae" providerId="LiveId" clId="{72A18539-13E0-40BB-BA4A-4D3F20F29FCB}" dt="2021-07-12T20:53:33.356" v="52" actId="1035"/>
          <ac:graphicFrameMkLst>
            <pc:docMk/>
            <pc:sldMk cId="0" sldId="257"/>
            <ac:graphicFrameMk id="8" creationId="{00000000-0000-0000-0000-000000000000}"/>
          </ac:graphicFrameMkLst>
        </pc:graphicFrameChg>
        <pc:cxnChg chg="mod">
          <ac:chgData name="Alexander Graening" userId="c6019d98b9ab27ae" providerId="LiveId" clId="{72A18539-13E0-40BB-BA4A-4D3F20F29FCB}" dt="2021-07-12T20:53:33.356" v="52" actId="1035"/>
          <ac:cxnSpMkLst>
            <pc:docMk/>
            <pc:sldMk cId="0" sldId="257"/>
            <ac:cxnSpMk id="161" creationId="{00000000-0000-0000-0000-000000000000}"/>
          </ac:cxnSpMkLst>
        </pc:cxnChg>
        <pc:cxnChg chg="mod">
          <ac:chgData name="Alexander Graening" userId="c6019d98b9ab27ae" providerId="LiveId" clId="{72A18539-13E0-40BB-BA4A-4D3F20F29FCB}" dt="2021-07-12T20:53:33.356" v="52" actId="1035"/>
          <ac:cxnSpMkLst>
            <pc:docMk/>
            <pc:sldMk cId="0" sldId="257"/>
            <ac:cxnSpMk id="162" creationId="{00000000-0000-0000-0000-000000000000}"/>
          </ac:cxnSpMkLst>
        </pc:cxnChg>
      </pc:sldChg>
      <pc:sldChg chg="modSp mod">
        <pc:chgData name="Alexander Graening" userId="c6019d98b9ab27ae" providerId="LiveId" clId="{72A18539-13E0-40BB-BA4A-4D3F20F29FCB}" dt="2021-07-12T20:57:15.143" v="104" actId="14100"/>
        <pc:sldMkLst>
          <pc:docMk/>
          <pc:sldMk cId="0" sldId="260"/>
        </pc:sldMkLst>
        <pc:spChg chg="mod">
          <ac:chgData name="Alexander Graening" userId="c6019d98b9ab27ae" providerId="LiveId" clId="{72A18539-13E0-40BB-BA4A-4D3F20F29FCB}" dt="2021-07-12T20:57:15.143" v="104" actId="14100"/>
          <ac:spMkLst>
            <pc:docMk/>
            <pc:sldMk cId="0" sldId="260"/>
            <ac:spMk id="2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0:57:00.354" v="87" actId="14100"/>
          <ac:spMkLst>
            <pc:docMk/>
            <pc:sldMk cId="0" sldId="260"/>
            <ac:spMk id="157" creationId="{00000000-0000-0000-0000-000000000000}"/>
          </ac:spMkLst>
        </pc:spChg>
      </pc:sldChg>
      <pc:sldChg chg="modSp mod">
        <pc:chgData name="Alexander Graening" userId="c6019d98b9ab27ae" providerId="LiveId" clId="{72A18539-13E0-40BB-BA4A-4D3F20F29FCB}" dt="2021-07-12T21:46:48.595" v="1001" actId="14100"/>
        <pc:sldMkLst>
          <pc:docMk/>
          <pc:sldMk cId="0" sldId="262"/>
        </pc:sldMkLst>
        <pc:spChg chg="mod">
          <ac:chgData name="Alexander Graening" userId="c6019d98b9ab27ae" providerId="LiveId" clId="{72A18539-13E0-40BB-BA4A-4D3F20F29FCB}" dt="2021-07-12T21:46:48.595" v="1001" actId="14100"/>
          <ac:spMkLst>
            <pc:docMk/>
            <pc:sldMk cId="0" sldId="262"/>
            <ac:spMk id="503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41:01.546" v="985" actId="1036"/>
          <ac:spMkLst>
            <pc:docMk/>
            <pc:sldMk cId="0" sldId="262"/>
            <ac:spMk id="504" creationId="{00000000-0000-0000-0000-000000000000}"/>
          </ac:spMkLst>
        </pc:spChg>
        <pc:picChg chg="mod">
          <ac:chgData name="Alexander Graening" userId="c6019d98b9ab27ae" providerId="LiveId" clId="{72A18539-13E0-40BB-BA4A-4D3F20F29FCB}" dt="2021-07-12T21:41:01.546" v="985" actId="1036"/>
          <ac:picMkLst>
            <pc:docMk/>
            <pc:sldMk cId="0" sldId="262"/>
            <ac:picMk id="505" creationId="{00000000-0000-0000-0000-000000000000}"/>
          </ac:picMkLst>
        </pc:picChg>
      </pc:sldChg>
      <pc:sldChg chg="modSp mod">
        <pc:chgData name="Alexander Graening" userId="c6019d98b9ab27ae" providerId="LiveId" clId="{72A18539-13E0-40BB-BA4A-4D3F20F29FCB}" dt="2021-07-12T20:53:56.365" v="54"/>
        <pc:sldMkLst>
          <pc:docMk/>
          <pc:sldMk cId="0" sldId="327"/>
        </pc:sldMkLst>
        <pc:spChg chg="mod">
          <ac:chgData name="Alexander Graening" userId="c6019d98b9ab27ae" providerId="LiveId" clId="{72A18539-13E0-40BB-BA4A-4D3F20F29FCB}" dt="2021-07-12T20:53:56.365" v="54"/>
          <ac:spMkLst>
            <pc:docMk/>
            <pc:sldMk cId="0" sldId="327"/>
            <ac:spMk id="168" creationId="{00000000-0000-0000-0000-000000000000}"/>
          </ac:spMkLst>
        </pc:spChg>
      </pc:sldChg>
      <pc:sldChg chg="del">
        <pc:chgData name="Alexander Graening" userId="c6019d98b9ab27ae" providerId="LiveId" clId="{72A18539-13E0-40BB-BA4A-4D3F20F29FCB}" dt="2021-07-12T20:59:36.391" v="108" actId="47"/>
        <pc:sldMkLst>
          <pc:docMk/>
          <pc:sldMk cId="0" sldId="344"/>
        </pc:sldMkLst>
      </pc:sldChg>
      <pc:sldChg chg="modSp mod">
        <pc:chgData name="Alexander Graening" userId="c6019d98b9ab27ae" providerId="LiveId" clId="{72A18539-13E0-40BB-BA4A-4D3F20F29FCB}" dt="2021-07-12T20:54:50.045" v="56"/>
        <pc:sldMkLst>
          <pc:docMk/>
          <pc:sldMk cId="0" sldId="347"/>
        </pc:sldMkLst>
        <pc:spChg chg="mod">
          <ac:chgData name="Alexander Graening" userId="c6019d98b9ab27ae" providerId="LiveId" clId="{72A18539-13E0-40BB-BA4A-4D3F20F29FCB}" dt="2021-07-12T20:54:50.045" v="56"/>
          <ac:spMkLst>
            <pc:docMk/>
            <pc:sldMk cId="0" sldId="347"/>
            <ac:spMk id="168" creationId="{00000000-0000-0000-0000-000000000000}"/>
          </ac:spMkLst>
        </pc:spChg>
      </pc:sldChg>
      <pc:sldChg chg="modSp mod">
        <pc:chgData name="Alexander Graening" userId="c6019d98b9ab27ae" providerId="LiveId" clId="{72A18539-13E0-40BB-BA4A-4D3F20F29FCB}" dt="2021-07-12T20:55:04.828" v="58"/>
        <pc:sldMkLst>
          <pc:docMk/>
          <pc:sldMk cId="0" sldId="348"/>
        </pc:sldMkLst>
        <pc:spChg chg="mod">
          <ac:chgData name="Alexander Graening" userId="c6019d98b9ab27ae" providerId="LiveId" clId="{72A18539-13E0-40BB-BA4A-4D3F20F29FCB}" dt="2021-07-12T20:55:04.828" v="58"/>
          <ac:spMkLst>
            <pc:docMk/>
            <pc:sldMk cId="0" sldId="348"/>
            <ac:spMk id="168" creationId="{00000000-0000-0000-0000-000000000000}"/>
          </ac:spMkLst>
        </pc:spChg>
      </pc:sldChg>
      <pc:sldChg chg="modSp mod">
        <pc:chgData name="Alexander Graening" userId="c6019d98b9ab27ae" providerId="LiveId" clId="{72A18539-13E0-40BB-BA4A-4D3F20F29FCB}" dt="2021-07-12T20:55:18.835" v="60"/>
        <pc:sldMkLst>
          <pc:docMk/>
          <pc:sldMk cId="0" sldId="349"/>
        </pc:sldMkLst>
        <pc:spChg chg="mod">
          <ac:chgData name="Alexander Graening" userId="c6019d98b9ab27ae" providerId="LiveId" clId="{72A18539-13E0-40BB-BA4A-4D3F20F29FCB}" dt="2021-07-12T20:55:18.835" v="60"/>
          <ac:spMkLst>
            <pc:docMk/>
            <pc:sldMk cId="0" sldId="349"/>
            <ac:spMk id="168" creationId="{00000000-0000-0000-0000-000000000000}"/>
          </ac:spMkLst>
        </pc:spChg>
      </pc:sldChg>
      <pc:sldChg chg="modSp mod">
        <pc:chgData name="Alexander Graening" userId="c6019d98b9ab27ae" providerId="LiveId" clId="{72A18539-13E0-40BB-BA4A-4D3F20F29FCB}" dt="2021-07-12T20:55:46.021" v="64"/>
        <pc:sldMkLst>
          <pc:docMk/>
          <pc:sldMk cId="0" sldId="350"/>
        </pc:sldMkLst>
        <pc:spChg chg="mod">
          <ac:chgData name="Alexander Graening" userId="c6019d98b9ab27ae" providerId="LiveId" clId="{72A18539-13E0-40BB-BA4A-4D3F20F29FCB}" dt="2021-07-12T20:55:46.021" v="64"/>
          <ac:spMkLst>
            <pc:docMk/>
            <pc:sldMk cId="0" sldId="350"/>
            <ac:spMk id="168" creationId="{00000000-0000-0000-0000-000000000000}"/>
          </ac:spMkLst>
        </pc:spChg>
      </pc:sldChg>
      <pc:sldChg chg="del">
        <pc:chgData name="Alexander Graening" userId="c6019d98b9ab27ae" providerId="LiveId" clId="{72A18539-13E0-40BB-BA4A-4D3F20F29FCB}" dt="2021-07-12T21:00:26.194" v="111" actId="47"/>
        <pc:sldMkLst>
          <pc:docMk/>
          <pc:sldMk cId="0" sldId="370"/>
        </pc:sldMkLst>
      </pc:sldChg>
      <pc:sldChg chg="del">
        <pc:chgData name="Alexander Graening" userId="c6019d98b9ab27ae" providerId="LiveId" clId="{72A18539-13E0-40BB-BA4A-4D3F20F29FCB}" dt="2021-07-12T21:00:28.302" v="112" actId="47"/>
        <pc:sldMkLst>
          <pc:docMk/>
          <pc:sldMk cId="0" sldId="371"/>
        </pc:sldMkLst>
      </pc:sldChg>
      <pc:sldChg chg="del">
        <pc:chgData name="Alexander Graening" userId="c6019d98b9ab27ae" providerId="LiveId" clId="{72A18539-13E0-40BB-BA4A-4D3F20F29FCB}" dt="2021-07-12T21:00:17.804" v="110" actId="47"/>
        <pc:sldMkLst>
          <pc:docMk/>
          <pc:sldMk cId="0" sldId="373"/>
        </pc:sldMkLst>
      </pc:sldChg>
      <pc:sldChg chg="del">
        <pc:chgData name="Alexander Graening" userId="c6019d98b9ab27ae" providerId="LiveId" clId="{72A18539-13E0-40BB-BA4A-4D3F20F29FCB}" dt="2021-07-12T21:00:45.262" v="114" actId="47"/>
        <pc:sldMkLst>
          <pc:docMk/>
          <pc:sldMk cId="0" sldId="375"/>
        </pc:sldMkLst>
      </pc:sldChg>
      <pc:sldChg chg="add del">
        <pc:chgData name="Alexander Graening" userId="c6019d98b9ab27ae" providerId="LiveId" clId="{72A18539-13E0-40BB-BA4A-4D3F20F29FCB}" dt="2021-07-12T21:52:00.895" v="1022" actId="47"/>
        <pc:sldMkLst>
          <pc:docMk/>
          <pc:sldMk cId="1002642187" sldId="383"/>
        </pc:sldMkLst>
      </pc:sldChg>
      <pc:sldChg chg="modSp add modAnim">
        <pc:chgData name="Alexander Graening" userId="c6019d98b9ab27ae" providerId="LiveId" clId="{72A18539-13E0-40BB-BA4A-4D3F20F29FCB}" dt="2021-07-12T22:16:06.801" v="1464" actId="20577"/>
        <pc:sldMkLst>
          <pc:docMk/>
          <pc:sldMk cId="3340423295" sldId="392"/>
        </pc:sldMkLst>
        <pc:spChg chg="mod">
          <ac:chgData name="Alexander Graening" userId="c6019d98b9ab27ae" providerId="LiveId" clId="{72A18539-13E0-40BB-BA4A-4D3F20F29FCB}" dt="2021-07-12T22:16:06.801" v="1464" actId="20577"/>
          <ac:spMkLst>
            <pc:docMk/>
            <pc:sldMk cId="3340423295" sldId="392"/>
            <ac:spMk id="3" creationId="{2FA3990B-534A-4F37-9BEF-76E12ECC8DA8}"/>
          </ac:spMkLst>
        </pc:spChg>
      </pc:sldChg>
      <pc:sldChg chg="add del">
        <pc:chgData name="Alexander Graening" userId="c6019d98b9ab27ae" providerId="LiveId" clId="{72A18539-13E0-40BB-BA4A-4D3F20F29FCB}" dt="2021-07-12T21:52:00.895" v="1022" actId="47"/>
        <pc:sldMkLst>
          <pc:docMk/>
          <pc:sldMk cId="22267845" sldId="393"/>
        </pc:sldMkLst>
      </pc:sldChg>
      <pc:sldChg chg="add del">
        <pc:chgData name="Alexander Graening" userId="c6019d98b9ab27ae" providerId="LiveId" clId="{72A18539-13E0-40BB-BA4A-4D3F20F29FCB}" dt="2021-07-12T21:52:00.895" v="1022" actId="47"/>
        <pc:sldMkLst>
          <pc:docMk/>
          <pc:sldMk cId="2223491107" sldId="394"/>
        </pc:sldMkLst>
      </pc:sldChg>
      <pc:sldChg chg="add del">
        <pc:chgData name="Alexander Graening" userId="c6019d98b9ab27ae" providerId="LiveId" clId="{72A18539-13E0-40BB-BA4A-4D3F20F29FCB}" dt="2021-07-12T21:52:00.895" v="1022" actId="47"/>
        <pc:sldMkLst>
          <pc:docMk/>
          <pc:sldMk cId="3912791701" sldId="395"/>
        </pc:sldMkLst>
      </pc:sldChg>
      <pc:sldChg chg="add del">
        <pc:chgData name="Alexander Graening" userId="c6019d98b9ab27ae" providerId="LiveId" clId="{72A18539-13E0-40BB-BA4A-4D3F20F29FCB}" dt="2021-07-12T21:52:00.895" v="1022" actId="47"/>
        <pc:sldMkLst>
          <pc:docMk/>
          <pc:sldMk cId="530846952" sldId="396"/>
        </pc:sldMkLst>
      </pc:sldChg>
      <pc:sldChg chg="add del">
        <pc:chgData name="Alexander Graening" userId="c6019d98b9ab27ae" providerId="LiveId" clId="{72A18539-13E0-40BB-BA4A-4D3F20F29FCB}" dt="2021-07-12T21:52:00.895" v="1022" actId="47"/>
        <pc:sldMkLst>
          <pc:docMk/>
          <pc:sldMk cId="1879044622" sldId="397"/>
        </pc:sldMkLst>
      </pc:sldChg>
      <pc:sldChg chg="modSp add del mod modAnim">
        <pc:chgData name="Alexander Graening" userId="c6019d98b9ab27ae" providerId="LiveId" clId="{72A18539-13E0-40BB-BA4A-4D3F20F29FCB}" dt="2021-07-12T22:18:54.482" v="1478" actId="20577"/>
        <pc:sldMkLst>
          <pc:docMk/>
          <pc:sldMk cId="1748099692" sldId="398"/>
        </pc:sldMkLst>
        <pc:spChg chg="mod">
          <ac:chgData name="Alexander Graening" userId="c6019d98b9ab27ae" providerId="LiveId" clId="{72A18539-13E0-40BB-BA4A-4D3F20F29FCB}" dt="2021-07-12T22:18:54.482" v="1478" actId="20577"/>
          <ac:spMkLst>
            <pc:docMk/>
            <pc:sldMk cId="1748099692" sldId="398"/>
            <ac:spMk id="3" creationId="{1F0068E2-0F0B-462B-A44B-4292B3E8CCD8}"/>
          </ac:spMkLst>
        </pc:spChg>
        <pc:spChg chg="mod">
          <ac:chgData name="Alexander Graening" userId="c6019d98b9ab27ae" providerId="LiveId" clId="{72A18539-13E0-40BB-BA4A-4D3F20F29FCB}" dt="2021-07-12T22:18:41.411" v="1466" actId="1076"/>
          <ac:spMkLst>
            <pc:docMk/>
            <pc:sldMk cId="1748099692" sldId="398"/>
            <ac:spMk id="7" creationId="{64891B64-C9CE-4E15-A1C3-971ADBED0138}"/>
          </ac:spMkLst>
        </pc:spChg>
      </pc:sldChg>
      <pc:sldChg chg="add del">
        <pc:chgData name="Alexander Graening" userId="c6019d98b9ab27ae" providerId="LiveId" clId="{72A18539-13E0-40BB-BA4A-4D3F20F29FCB}" dt="2021-07-12T21:49:10.246" v="1002" actId="47"/>
        <pc:sldMkLst>
          <pc:docMk/>
          <pc:sldMk cId="3092902924" sldId="399"/>
        </pc:sldMkLst>
      </pc:sldChg>
      <pc:sldChg chg="add del">
        <pc:chgData name="Alexander Graening" userId="c6019d98b9ab27ae" providerId="LiveId" clId="{72A18539-13E0-40BB-BA4A-4D3F20F29FCB}" dt="2021-07-12T21:49:10.246" v="1002" actId="47"/>
        <pc:sldMkLst>
          <pc:docMk/>
          <pc:sldMk cId="2014905392" sldId="400"/>
        </pc:sldMkLst>
      </pc:sldChg>
      <pc:sldChg chg="add del">
        <pc:chgData name="Alexander Graening" userId="c6019d98b9ab27ae" providerId="LiveId" clId="{72A18539-13E0-40BB-BA4A-4D3F20F29FCB}" dt="2021-07-12T21:49:10.246" v="1002" actId="47"/>
        <pc:sldMkLst>
          <pc:docMk/>
          <pc:sldMk cId="2528622497" sldId="401"/>
        </pc:sldMkLst>
      </pc:sldChg>
      <pc:sldChg chg="addSp modSp add del mod modAnim">
        <pc:chgData name="Alexander Graening" userId="c6019d98b9ab27ae" providerId="LiveId" clId="{72A18539-13E0-40BB-BA4A-4D3F20F29FCB}" dt="2021-07-12T22:24:24.327" v="1504"/>
        <pc:sldMkLst>
          <pc:docMk/>
          <pc:sldMk cId="1750667364" sldId="402"/>
        </pc:sldMkLst>
        <pc:spChg chg="add mod">
          <ac:chgData name="Alexander Graening" userId="c6019d98b9ab27ae" providerId="LiveId" clId="{72A18539-13E0-40BB-BA4A-4D3F20F29FCB}" dt="2021-07-12T22:22:45.521" v="1491" actId="20577"/>
          <ac:spMkLst>
            <pc:docMk/>
            <pc:sldMk cId="1750667364" sldId="402"/>
            <ac:spMk id="4" creationId="{1D1BA480-1684-4EB1-9E2C-F7EFD0D93832}"/>
          </ac:spMkLst>
        </pc:spChg>
        <pc:spChg chg="add mod">
          <ac:chgData name="Alexander Graening" userId="c6019d98b9ab27ae" providerId="LiveId" clId="{72A18539-13E0-40BB-BA4A-4D3F20F29FCB}" dt="2021-07-12T22:23:31.592" v="1498" actId="1035"/>
          <ac:spMkLst>
            <pc:docMk/>
            <pc:sldMk cId="1750667364" sldId="402"/>
            <ac:spMk id="43" creationId="{425C9D09-57E8-482B-942A-057E08EE773C}"/>
          </ac:spMkLst>
        </pc:spChg>
        <pc:graphicFrameChg chg="modGraphic">
          <ac:chgData name="Alexander Graening" userId="c6019d98b9ab27ae" providerId="LiveId" clId="{72A18539-13E0-40BB-BA4A-4D3F20F29FCB}" dt="2021-07-12T22:22:15.959" v="1485" actId="20577"/>
          <ac:graphicFrameMkLst>
            <pc:docMk/>
            <pc:sldMk cId="1750667364" sldId="402"/>
            <ac:graphicFrameMk id="78" creationId="{90ABBF88-149B-4149-9F39-46B9505BD04C}"/>
          </ac:graphicFrameMkLst>
        </pc:graphicFrameChg>
      </pc:sldChg>
      <pc:sldChg chg="add del">
        <pc:chgData name="Alexander Graening" userId="c6019d98b9ab27ae" providerId="LiveId" clId="{72A18539-13E0-40BB-BA4A-4D3F20F29FCB}" dt="2021-07-12T21:51:45.363" v="1018" actId="47"/>
        <pc:sldMkLst>
          <pc:docMk/>
          <pc:sldMk cId="0" sldId="403"/>
        </pc:sldMkLst>
      </pc:sldChg>
      <pc:sldChg chg="add del">
        <pc:chgData name="Alexander Graening" userId="c6019d98b9ab27ae" providerId="LiveId" clId="{72A18539-13E0-40BB-BA4A-4D3F20F29FCB}" dt="2021-07-12T21:36:38.871" v="955" actId="47"/>
        <pc:sldMkLst>
          <pc:docMk/>
          <pc:sldMk cId="3957437443" sldId="404"/>
        </pc:sldMkLst>
      </pc:sldChg>
      <pc:sldChg chg="add del">
        <pc:chgData name="Alexander Graening" userId="c6019d98b9ab27ae" providerId="LiveId" clId="{72A18539-13E0-40BB-BA4A-4D3F20F29FCB}" dt="2021-07-12T21:36:37.569" v="954" actId="47"/>
        <pc:sldMkLst>
          <pc:docMk/>
          <pc:sldMk cId="3474771434" sldId="405"/>
        </pc:sldMkLst>
      </pc:sldChg>
      <pc:sldChg chg="add del">
        <pc:chgData name="Alexander Graening" userId="c6019d98b9ab27ae" providerId="LiveId" clId="{72A18539-13E0-40BB-BA4A-4D3F20F29FCB}" dt="2021-07-12T21:36:34.695" v="953" actId="47"/>
        <pc:sldMkLst>
          <pc:docMk/>
          <pc:sldMk cId="2786695083" sldId="406"/>
        </pc:sldMkLst>
      </pc:sldChg>
      <pc:sldChg chg="addSp modSp add del mod ord modAnim">
        <pc:chgData name="Alexander Graening" userId="c6019d98b9ab27ae" providerId="LiveId" clId="{72A18539-13E0-40BB-BA4A-4D3F20F29FCB}" dt="2021-07-12T21:51:44.863" v="1017" actId="47"/>
        <pc:sldMkLst>
          <pc:docMk/>
          <pc:sldMk cId="0" sldId="407"/>
        </pc:sldMkLst>
        <pc:spChg chg="add mod">
          <ac:chgData name="Alexander Graening" userId="c6019d98b9ab27ae" providerId="LiveId" clId="{72A18539-13E0-40BB-BA4A-4D3F20F29FCB}" dt="2021-07-12T21:34:00.428" v="886" actId="1076"/>
          <ac:spMkLst>
            <pc:docMk/>
            <pc:sldMk cId="0" sldId="407"/>
            <ac:spMk id="12" creationId="{336C2DEC-7FB9-4AF1-BE31-1D4753E606F2}"/>
          </ac:spMkLst>
        </pc:spChg>
        <pc:spChg chg="mod">
          <ac:chgData name="Alexander Graening" userId="c6019d98b9ab27ae" providerId="LiveId" clId="{72A18539-13E0-40BB-BA4A-4D3F20F29FCB}" dt="2021-07-12T21:36:28.057" v="952" actId="14100"/>
          <ac:spMkLst>
            <pc:docMk/>
            <pc:sldMk cId="0" sldId="407"/>
            <ac:spMk id="157" creationId="{00000000-0000-0000-0000-000000000000}"/>
          </ac:spMkLst>
        </pc:spChg>
      </pc:sldChg>
      <pc:sldChg chg="modSp add del mod modAnim">
        <pc:chgData name="Alexander Graening" userId="c6019d98b9ab27ae" providerId="LiveId" clId="{72A18539-13E0-40BB-BA4A-4D3F20F29FCB}" dt="2021-07-12T21:51:44.357" v="1016" actId="47"/>
        <pc:sldMkLst>
          <pc:docMk/>
          <pc:sldMk cId="0" sldId="408"/>
        </pc:sldMkLst>
        <pc:spChg chg="mod">
          <ac:chgData name="Alexander Graening" userId="c6019d98b9ab27ae" providerId="LiveId" clId="{72A18539-13E0-40BB-BA4A-4D3F20F29FCB}" dt="2021-07-12T21:36:59.365" v="956" actId="14100"/>
          <ac:spMkLst>
            <pc:docMk/>
            <pc:sldMk cId="0" sldId="408"/>
            <ac:spMk id="8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36:06.827" v="935" actId="14100"/>
          <ac:spMkLst>
            <pc:docMk/>
            <pc:sldMk cId="0" sldId="408"/>
            <ac:spMk id="157" creationId="{00000000-0000-0000-0000-000000000000}"/>
          </ac:spMkLst>
        </pc:spChg>
        <pc:picChg chg="mod">
          <ac:chgData name="Alexander Graening" userId="c6019d98b9ab27ae" providerId="LiveId" clId="{72A18539-13E0-40BB-BA4A-4D3F20F29FCB}" dt="2021-07-12T21:35:05.025" v="897" actId="1076"/>
          <ac:picMkLst>
            <pc:docMk/>
            <pc:sldMk cId="0" sldId="408"/>
            <ac:picMk id="3074" creationId="{00000000-0000-0000-0000-000000000000}"/>
          </ac:picMkLst>
        </pc:picChg>
      </pc:sldChg>
      <pc:sldChg chg="add">
        <pc:chgData name="Alexander Graening" userId="c6019d98b9ab27ae" providerId="LiveId" clId="{72A18539-13E0-40BB-BA4A-4D3F20F29FCB}" dt="2021-07-12T21:00:13.557" v="109"/>
        <pc:sldMkLst>
          <pc:docMk/>
          <pc:sldMk cId="3188425487" sldId="409"/>
        </pc:sldMkLst>
      </pc:sldChg>
      <pc:sldChg chg="add">
        <pc:chgData name="Alexander Graening" userId="c6019d98b9ab27ae" providerId="LiveId" clId="{72A18539-13E0-40BB-BA4A-4D3F20F29FCB}" dt="2021-07-12T21:00:13.557" v="109"/>
        <pc:sldMkLst>
          <pc:docMk/>
          <pc:sldMk cId="2412383135" sldId="410"/>
        </pc:sldMkLst>
      </pc:sldChg>
      <pc:sldChg chg="modSp add mod">
        <pc:chgData name="Alexander Graening" userId="c6019d98b9ab27ae" providerId="LiveId" clId="{72A18539-13E0-40BB-BA4A-4D3F20F29FCB}" dt="2021-07-12T21:15:27.677" v="611" actId="1036"/>
        <pc:sldMkLst>
          <pc:docMk/>
          <pc:sldMk cId="0" sldId="411"/>
        </pc:sldMkLst>
        <pc:spChg chg="mod">
          <ac:chgData name="Alexander Graening" userId="c6019d98b9ab27ae" providerId="LiveId" clId="{72A18539-13E0-40BB-BA4A-4D3F20F29FCB}" dt="2021-07-12T21:15:27.677" v="611" actId="1036"/>
          <ac:spMkLst>
            <pc:docMk/>
            <pc:sldMk cId="0" sldId="411"/>
            <ac:spMk id="3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15:27.677" v="611" actId="1036"/>
          <ac:spMkLst>
            <pc:docMk/>
            <pc:sldMk cId="0" sldId="411"/>
            <ac:spMk id="5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15:27.677" v="611" actId="1036"/>
          <ac:spMkLst>
            <pc:docMk/>
            <pc:sldMk cId="0" sldId="411"/>
            <ac:spMk id="6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15:27.677" v="611" actId="1036"/>
          <ac:spMkLst>
            <pc:docMk/>
            <pc:sldMk cId="0" sldId="411"/>
            <ac:spMk id="7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15:27.677" v="611" actId="1036"/>
          <ac:spMkLst>
            <pc:docMk/>
            <pc:sldMk cId="0" sldId="411"/>
            <ac:spMk id="8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15:27.677" v="611" actId="1036"/>
          <ac:spMkLst>
            <pc:docMk/>
            <pc:sldMk cId="0" sldId="411"/>
            <ac:spMk id="10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15:27.677" v="611" actId="1036"/>
          <ac:spMkLst>
            <pc:docMk/>
            <pc:sldMk cId="0" sldId="411"/>
            <ac:spMk id="11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15:27.677" v="611" actId="1036"/>
          <ac:spMkLst>
            <pc:docMk/>
            <pc:sldMk cId="0" sldId="411"/>
            <ac:spMk id="12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15:27.677" v="611" actId="1036"/>
          <ac:spMkLst>
            <pc:docMk/>
            <pc:sldMk cId="0" sldId="411"/>
            <ac:spMk id="13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15:27.677" v="611" actId="1036"/>
          <ac:spMkLst>
            <pc:docMk/>
            <pc:sldMk cId="0" sldId="411"/>
            <ac:spMk id="15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15:27.677" v="611" actId="1036"/>
          <ac:spMkLst>
            <pc:docMk/>
            <pc:sldMk cId="0" sldId="411"/>
            <ac:spMk id="16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15:27.677" v="611" actId="1036"/>
          <ac:spMkLst>
            <pc:docMk/>
            <pc:sldMk cId="0" sldId="411"/>
            <ac:spMk id="17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15:27.677" v="611" actId="1036"/>
          <ac:spMkLst>
            <pc:docMk/>
            <pc:sldMk cId="0" sldId="411"/>
            <ac:spMk id="18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15:14.506" v="582" actId="20577"/>
          <ac:spMkLst>
            <pc:docMk/>
            <pc:sldMk cId="0" sldId="411"/>
            <ac:spMk id="157" creationId="{00000000-0000-0000-0000-000000000000}"/>
          </ac:spMkLst>
        </pc:spChg>
        <pc:picChg chg="mod">
          <ac:chgData name="Alexander Graening" userId="c6019d98b9ab27ae" providerId="LiveId" clId="{72A18539-13E0-40BB-BA4A-4D3F20F29FCB}" dt="2021-07-12T21:15:27.677" v="611" actId="1036"/>
          <ac:picMkLst>
            <pc:docMk/>
            <pc:sldMk cId="0" sldId="411"/>
            <ac:picMk id="9220" creationId="{00000000-0000-0000-0000-000000000000}"/>
          </ac:picMkLst>
        </pc:picChg>
        <pc:cxnChg chg="mod">
          <ac:chgData name="Alexander Graening" userId="c6019d98b9ab27ae" providerId="LiveId" clId="{72A18539-13E0-40BB-BA4A-4D3F20F29FCB}" dt="2021-07-12T21:15:27.677" v="611" actId="1036"/>
          <ac:cxnSpMkLst>
            <pc:docMk/>
            <pc:sldMk cId="0" sldId="411"/>
            <ac:cxnSpMk id="2" creationId="{00000000-0000-0000-0000-000000000000}"/>
          </ac:cxnSpMkLst>
        </pc:cxnChg>
        <pc:cxnChg chg="mod">
          <ac:chgData name="Alexander Graening" userId="c6019d98b9ab27ae" providerId="LiveId" clId="{72A18539-13E0-40BB-BA4A-4D3F20F29FCB}" dt="2021-07-12T21:15:27.677" v="611" actId="1036"/>
          <ac:cxnSpMkLst>
            <pc:docMk/>
            <pc:sldMk cId="0" sldId="411"/>
            <ac:cxnSpMk id="14" creationId="{00000000-0000-0000-0000-000000000000}"/>
          </ac:cxnSpMkLst>
        </pc:cxnChg>
        <pc:cxnChg chg="mod">
          <ac:chgData name="Alexander Graening" userId="c6019d98b9ab27ae" providerId="LiveId" clId="{72A18539-13E0-40BB-BA4A-4D3F20F29FCB}" dt="2021-07-12T21:15:27.677" v="611" actId="1036"/>
          <ac:cxnSpMkLst>
            <pc:docMk/>
            <pc:sldMk cId="0" sldId="411"/>
            <ac:cxnSpMk id="19" creationId="{00000000-0000-0000-0000-000000000000}"/>
          </ac:cxnSpMkLst>
        </pc:cxnChg>
        <pc:cxnChg chg="mod">
          <ac:chgData name="Alexander Graening" userId="c6019d98b9ab27ae" providerId="LiveId" clId="{72A18539-13E0-40BB-BA4A-4D3F20F29FCB}" dt="2021-07-12T21:15:27.677" v="611" actId="1036"/>
          <ac:cxnSpMkLst>
            <pc:docMk/>
            <pc:sldMk cId="0" sldId="411"/>
            <ac:cxnSpMk id="20" creationId="{00000000-0000-0000-0000-000000000000}"/>
          </ac:cxnSpMkLst>
        </pc:cxnChg>
        <pc:cxnChg chg="mod">
          <ac:chgData name="Alexander Graening" userId="c6019d98b9ab27ae" providerId="LiveId" clId="{72A18539-13E0-40BB-BA4A-4D3F20F29FCB}" dt="2021-07-12T21:15:27.677" v="611" actId="1036"/>
          <ac:cxnSpMkLst>
            <pc:docMk/>
            <pc:sldMk cId="0" sldId="411"/>
            <ac:cxnSpMk id="21" creationId="{00000000-0000-0000-0000-000000000000}"/>
          </ac:cxnSpMkLst>
        </pc:cxnChg>
        <pc:cxnChg chg="mod">
          <ac:chgData name="Alexander Graening" userId="c6019d98b9ab27ae" providerId="LiveId" clId="{72A18539-13E0-40BB-BA4A-4D3F20F29FCB}" dt="2021-07-12T21:15:27.677" v="611" actId="1036"/>
          <ac:cxnSpMkLst>
            <pc:docMk/>
            <pc:sldMk cId="0" sldId="411"/>
            <ac:cxnSpMk id="22" creationId="{00000000-0000-0000-0000-000000000000}"/>
          </ac:cxnSpMkLst>
        </pc:cxnChg>
        <pc:cxnChg chg="mod">
          <ac:chgData name="Alexander Graening" userId="c6019d98b9ab27ae" providerId="LiveId" clId="{72A18539-13E0-40BB-BA4A-4D3F20F29FCB}" dt="2021-07-12T21:15:27.677" v="611" actId="1036"/>
          <ac:cxnSpMkLst>
            <pc:docMk/>
            <pc:sldMk cId="0" sldId="411"/>
            <ac:cxnSpMk id="23" creationId="{00000000-0000-0000-0000-000000000000}"/>
          </ac:cxnSpMkLst>
        </pc:cxnChg>
        <pc:cxnChg chg="mod">
          <ac:chgData name="Alexander Graening" userId="c6019d98b9ab27ae" providerId="LiveId" clId="{72A18539-13E0-40BB-BA4A-4D3F20F29FCB}" dt="2021-07-12T21:15:27.677" v="611" actId="1036"/>
          <ac:cxnSpMkLst>
            <pc:docMk/>
            <pc:sldMk cId="0" sldId="411"/>
            <ac:cxnSpMk id="24" creationId="{00000000-0000-0000-0000-000000000000}"/>
          </ac:cxnSpMkLst>
        </pc:cxnChg>
        <pc:cxnChg chg="mod">
          <ac:chgData name="Alexander Graening" userId="c6019d98b9ab27ae" providerId="LiveId" clId="{72A18539-13E0-40BB-BA4A-4D3F20F29FCB}" dt="2021-07-12T21:15:27.677" v="611" actId="1036"/>
          <ac:cxnSpMkLst>
            <pc:docMk/>
            <pc:sldMk cId="0" sldId="411"/>
            <ac:cxnSpMk id="25" creationId="{00000000-0000-0000-0000-000000000000}"/>
          </ac:cxnSpMkLst>
        </pc:cxnChg>
        <pc:cxnChg chg="mod">
          <ac:chgData name="Alexander Graening" userId="c6019d98b9ab27ae" providerId="LiveId" clId="{72A18539-13E0-40BB-BA4A-4D3F20F29FCB}" dt="2021-07-12T21:15:27.677" v="611" actId="1036"/>
          <ac:cxnSpMkLst>
            <pc:docMk/>
            <pc:sldMk cId="0" sldId="411"/>
            <ac:cxnSpMk id="26" creationId="{00000000-0000-0000-0000-000000000000}"/>
          </ac:cxnSpMkLst>
        </pc:cxnChg>
        <pc:cxnChg chg="mod">
          <ac:chgData name="Alexander Graening" userId="c6019d98b9ab27ae" providerId="LiveId" clId="{72A18539-13E0-40BB-BA4A-4D3F20F29FCB}" dt="2021-07-12T21:15:27.677" v="611" actId="1036"/>
          <ac:cxnSpMkLst>
            <pc:docMk/>
            <pc:sldMk cId="0" sldId="411"/>
            <ac:cxnSpMk id="27" creationId="{00000000-0000-0000-0000-000000000000}"/>
          </ac:cxnSpMkLst>
        </pc:cxnChg>
        <pc:cxnChg chg="mod">
          <ac:chgData name="Alexander Graening" userId="c6019d98b9ab27ae" providerId="LiveId" clId="{72A18539-13E0-40BB-BA4A-4D3F20F29FCB}" dt="2021-07-12T21:15:27.677" v="611" actId="1036"/>
          <ac:cxnSpMkLst>
            <pc:docMk/>
            <pc:sldMk cId="0" sldId="411"/>
            <ac:cxnSpMk id="28" creationId="{00000000-0000-0000-0000-000000000000}"/>
          </ac:cxnSpMkLst>
        </pc:cxnChg>
      </pc:sldChg>
      <pc:sldChg chg="addSp delSp modSp add">
        <pc:chgData name="Alexander Graening" userId="c6019d98b9ab27ae" providerId="LiveId" clId="{72A18539-13E0-40BB-BA4A-4D3F20F29FCB}" dt="2021-07-12T21:07:32.006" v="214"/>
        <pc:sldMkLst>
          <pc:docMk/>
          <pc:sldMk cId="1480719012" sldId="412"/>
        </pc:sldMkLst>
        <pc:spChg chg="add del mod">
          <ac:chgData name="Alexander Graening" userId="c6019d98b9ab27ae" providerId="LiveId" clId="{72A18539-13E0-40BB-BA4A-4D3F20F29FCB}" dt="2021-07-12T21:07:32.006" v="214"/>
          <ac:spMkLst>
            <pc:docMk/>
            <pc:sldMk cId="1480719012" sldId="412"/>
            <ac:spMk id="20" creationId="{DCF34E9A-1CD5-42ED-8A52-18BEF2426421}"/>
          </ac:spMkLst>
        </pc:spChg>
      </pc:sldChg>
      <pc:sldChg chg="addSp delSp modSp add mod ord">
        <pc:chgData name="Alexander Graening" userId="c6019d98b9ab27ae" providerId="LiveId" clId="{72A18539-13E0-40BB-BA4A-4D3F20F29FCB}" dt="2021-07-12T22:05:18.887" v="1118" actId="478"/>
        <pc:sldMkLst>
          <pc:docMk/>
          <pc:sldMk cId="0" sldId="413"/>
        </pc:sldMkLst>
        <pc:spChg chg="del">
          <ac:chgData name="Alexander Graening" userId="c6019d98b9ab27ae" providerId="LiveId" clId="{72A18539-13E0-40BB-BA4A-4D3F20F29FCB}" dt="2021-07-12T21:07:22.309" v="212" actId="21"/>
          <ac:spMkLst>
            <pc:docMk/>
            <pc:sldMk cId="0" sldId="413"/>
            <ac:spMk id="142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06:50.499" v="211" actId="20577"/>
          <ac:spMkLst>
            <pc:docMk/>
            <pc:sldMk cId="0" sldId="413"/>
            <ac:spMk id="157" creationId="{00000000-0000-0000-0000-000000000000}"/>
          </ac:spMkLst>
        </pc:spChg>
        <pc:grpChg chg="mod">
          <ac:chgData name="Alexander Graening" userId="c6019d98b9ab27ae" providerId="LiveId" clId="{72A18539-13E0-40BB-BA4A-4D3F20F29FCB}" dt="2021-07-12T21:11:36.454" v="504" actId="1036"/>
          <ac:grpSpMkLst>
            <pc:docMk/>
            <pc:sldMk cId="0" sldId="413"/>
            <ac:grpSpMk id="30" creationId="{00000000-0000-0000-0000-000000000000}"/>
          </ac:grpSpMkLst>
        </pc:grpChg>
        <pc:grpChg chg="mod">
          <ac:chgData name="Alexander Graening" userId="c6019d98b9ab27ae" providerId="LiveId" clId="{72A18539-13E0-40BB-BA4A-4D3F20F29FCB}" dt="2021-07-12T21:11:36.454" v="504" actId="1036"/>
          <ac:grpSpMkLst>
            <pc:docMk/>
            <pc:sldMk cId="0" sldId="413"/>
            <ac:grpSpMk id="128" creationId="{00000000-0000-0000-0000-000000000000}"/>
          </ac:grpSpMkLst>
        </pc:grpChg>
        <pc:picChg chg="add del mod">
          <ac:chgData name="Alexander Graening" userId="c6019d98b9ab27ae" providerId="LiveId" clId="{72A18539-13E0-40BB-BA4A-4D3F20F29FCB}" dt="2021-07-12T22:02:52.998" v="1086" actId="478"/>
          <ac:picMkLst>
            <pc:docMk/>
            <pc:sldMk cId="0" sldId="413"/>
            <ac:picMk id="47106" creationId="{A5198C73-28B8-499F-95E8-3916905E5D61}"/>
          </ac:picMkLst>
        </pc:picChg>
        <pc:picChg chg="add del mod">
          <ac:chgData name="Alexander Graening" userId="c6019d98b9ab27ae" providerId="LiveId" clId="{72A18539-13E0-40BB-BA4A-4D3F20F29FCB}" dt="2021-07-12T22:05:18.887" v="1118" actId="478"/>
          <ac:picMkLst>
            <pc:docMk/>
            <pc:sldMk cId="0" sldId="413"/>
            <ac:picMk id="47108" creationId="{11F6E88F-3A5A-4DAB-AB3F-BB81627F586D}"/>
          </ac:picMkLst>
        </pc:picChg>
      </pc:sldChg>
      <pc:sldChg chg="addSp delSp modSp new mod">
        <pc:chgData name="Alexander Graening" userId="c6019d98b9ab27ae" providerId="LiveId" clId="{72A18539-13E0-40BB-BA4A-4D3F20F29FCB}" dt="2021-07-12T22:13:05.623" v="1445" actId="20577"/>
        <pc:sldMkLst>
          <pc:docMk/>
          <pc:sldMk cId="2477437572" sldId="414"/>
        </pc:sldMkLst>
        <pc:spChg chg="mod">
          <ac:chgData name="Alexander Graening" userId="c6019d98b9ab27ae" providerId="LiveId" clId="{72A18539-13E0-40BB-BA4A-4D3F20F29FCB}" dt="2021-07-12T21:08:06.104" v="248" actId="20577"/>
          <ac:spMkLst>
            <pc:docMk/>
            <pc:sldMk cId="2477437572" sldId="414"/>
            <ac:spMk id="2" creationId="{916D29EE-DBBF-4DB1-BF90-31BE7AE82935}"/>
          </ac:spMkLst>
        </pc:spChg>
        <pc:spChg chg="mod">
          <ac:chgData name="Alexander Graening" userId="c6019d98b9ab27ae" providerId="LiveId" clId="{72A18539-13E0-40BB-BA4A-4D3F20F29FCB}" dt="2021-07-12T22:13:05.623" v="1445" actId="20577"/>
          <ac:spMkLst>
            <pc:docMk/>
            <pc:sldMk cId="2477437572" sldId="414"/>
            <ac:spMk id="3" creationId="{DB27CE79-E7B6-4AC1-9088-250148E4C980}"/>
          </ac:spMkLst>
        </pc:spChg>
        <pc:spChg chg="add del mod">
          <ac:chgData name="Alexander Graening" userId="c6019d98b9ab27ae" providerId="LiveId" clId="{72A18539-13E0-40BB-BA4A-4D3F20F29FCB}" dt="2021-07-12T21:10:59.537" v="469" actId="478"/>
          <ac:spMkLst>
            <pc:docMk/>
            <pc:sldMk cId="2477437572" sldId="414"/>
            <ac:spMk id="4" creationId="{A13065D5-8E71-46D3-9616-0A66FC59EF5F}"/>
          </ac:spMkLst>
        </pc:spChg>
      </pc:sldChg>
      <pc:sldChg chg="modSp new mod">
        <pc:chgData name="Alexander Graening" userId="c6019d98b9ab27ae" providerId="LiveId" clId="{72A18539-13E0-40BB-BA4A-4D3F20F29FCB}" dt="2021-07-12T21:59:54.779" v="1080" actId="20577"/>
        <pc:sldMkLst>
          <pc:docMk/>
          <pc:sldMk cId="491481415" sldId="415"/>
        </pc:sldMkLst>
        <pc:spChg chg="mod">
          <ac:chgData name="Alexander Graening" userId="c6019d98b9ab27ae" providerId="LiveId" clId="{72A18539-13E0-40BB-BA4A-4D3F20F29FCB}" dt="2021-07-12T21:59:25.960" v="1052" actId="20577"/>
          <ac:spMkLst>
            <pc:docMk/>
            <pc:sldMk cId="491481415" sldId="415"/>
            <ac:spMk id="2" creationId="{F73C2D67-261E-4D1C-AF7A-2B0915DDE768}"/>
          </ac:spMkLst>
        </pc:spChg>
        <pc:spChg chg="mod">
          <ac:chgData name="Alexander Graening" userId="c6019d98b9ab27ae" providerId="LiveId" clId="{72A18539-13E0-40BB-BA4A-4D3F20F29FCB}" dt="2021-07-12T21:59:54.779" v="1080" actId="20577"/>
          <ac:spMkLst>
            <pc:docMk/>
            <pc:sldMk cId="491481415" sldId="415"/>
            <ac:spMk id="3" creationId="{9978B777-DA47-4A3E-AAA6-DE71C6FCFAE4}"/>
          </ac:spMkLst>
        </pc:spChg>
      </pc:sldChg>
    </pc:docChg>
  </pc:docChgLst>
  <pc:docChgLst>
    <pc:chgData name="Alexander Graening" userId="c6019d98b9ab27ae" providerId="LiveId" clId="{59971BB8-EC05-4EE1-A89E-3FC8679D3D23}"/>
    <pc:docChg chg="addSld delSld modSld delMainMaster">
      <pc:chgData name="Alexander Graening" userId="c6019d98b9ab27ae" providerId="LiveId" clId="{59971BB8-EC05-4EE1-A89E-3FC8679D3D23}" dt="2021-07-13T20:25:06.481" v="4" actId="47"/>
      <pc:docMkLst>
        <pc:docMk/>
      </pc:docMkLst>
      <pc:sldChg chg="del">
        <pc:chgData name="Alexander Graening" userId="c6019d98b9ab27ae" providerId="LiveId" clId="{59971BB8-EC05-4EE1-A89E-3FC8679D3D23}" dt="2021-07-13T20:23:45.671" v="0" actId="47"/>
        <pc:sldMkLst>
          <pc:docMk/>
          <pc:sldMk cId="0" sldId="256"/>
        </pc:sldMkLst>
      </pc:sldChg>
      <pc:sldChg chg="del">
        <pc:chgData name="Alexander Graening" userId="c6019d98b9ab27ae" providerId="LiveId" clId="{59971BB8-EC05-4EE1-A89E-3FC8679D3D23}" dt="2021-07-13T20:23:45.671" v="0" actId="47"/>
        <pc:sldMkLst>
          <pc:docMk/>
          <pc:sldMk cId="0" sldId="257"/>
        </pc:sldMkLst>
      </pc:sldChg>
      <pc:sldChg chg="del">
        <pc:chgData name="Alexander Graening" userId="c6019d98b9ab27ae" providerId="LiveId" clId="{59971BB8-EC05-4EE1-A89E-3FC8679D3D23}" dt="2021-07-13T20:23:45.671" v="0" actId="47"/>
        <pc:sldMkLst>
          <pc:docMk/>
          <pc:sldMk cId="0" sldId="259"/>
        </pc:sldMkLst>
      </pc:sldChg>
      <pc:sldChg chg="del">
        <pc:chgData name="Alexander Graening" userId="c6019d98b9ab27ae" providerId="LiveId" clId="{59971BB8-EC05-4EE1-A89E-3FC8679D3D23}" dt="2021-07-13T20:23:45.671" v="0" actId="47"/>
        <pc:sldMkLst>
          <pc:docMk/>
          <pc:sldMk cId="0" sldId="260"/>
        </pc:sldMkLst>
      </pc:sldChg>
      <pc:sldChg chg="del">
        <pc:chgData name="Alexander Graening" userId="c6019d98b9ab27ae" providerId="LiveId" clId="{59971BB8-EC05-4EE1-A89E-3FC8679D3D23}" dt="2021-07-13T20:23:45.671" v="0" actId="47"/>
        <pc:sldMkLst>
          <pc:docMk/>
          <pc:sldMk cId="0" sldId="262"/>
        </pc:sldMkLst>
      </pc:sldChg>
      <pc:sldChg chg="del">
        <pc:chgData name="Alexander Graening" userId="c6019d98b9ab27ae" providerId="LiveId" clId="{59971BB8-EC05-4EE1-A89E-3FC8679D3D23}" dt="2021-07-13T20:25:06.481" v="4" actId="47"/>
        <pc:sldMkLst>
          <pc:docMk/>
          <pc:sldMk cId="0" sldId="305"/>
        </pc:sldMkLst>
      </pc:sldChg>
      <pc:sldChg chg="del">
        <pc:chgData name="Alexander Graening" userId="c6019d98b9ab27ae" providerId="LiveId" clId="{59971BB8-EC05-4EE1-A89E-3FC8679D3D23}" dt="2021-07-13T20:25:06.481" v="4" actId="47"/>
        <pc:sldMkLst>
          <pc:docMk/>
          <pc:sldMk cId="0" sldId="306"/>
        </pc:sldMkLst>
      </pc:sldChg>
      <pc:sldChg chg="del">
        <pc:chgData name="Alexander Graening" userId="c6019d98b9ab27ae" providerId="LiveId" clId="{59971BB8-EC05-4EE1-A89E-3FC8679D3D23}" dt="2021-07-13T20:25:06.481" v="4" actId="47"/>
        <pc:sldMkLst>
          <pc:docMk/>
          <pc:sldMk cId="0" sldId="307"/>
        </pc:sldMkLst>
      </pc:sldChg>
      <pc:sldChg chg="del">
        <pc:chgData name="Alexander Graening" userId="c6019d98b9ab27ae" providerId="LiveId" clId="{59971BB8-EC05-4EE1-A89E-3FC8679D3D23}" dt="2021-07-13T20:25:06.481" v="4" actId="47"/>
        <pc:sldMkLst>
          <pc:docMk/>
          <pc:sldMk cId="0" sldId="308"/>
        </pc:sldMkLst>
      </pc:sldChg>
      <pc:sldChg chg="del">
        <pc:chgData name="Alexander Graening" userId="c6019d98b9ab27ae" providerId="LiveId" clId="{59971BB8-EC05-4EE1-A89E-3FC8679D3D23}" dt="2021-07-13T20:25:06.481" v="4" actId="47"/>
        <pc:sldMkLst>
          <pc:docMk/>
          <pc:sldMk cId="0" sldId="309"/>
        </pc:sldMkLst>
      </pc:sldChg>
      <pc:sldChg chg="del">
        <pc:chgData name="Alexander Graening" userId="c6019d98b9ab27ae" providerId="LiveId" clId="{59971BB8-EC05-4EE1-A89E-3FC8679D3D23}" dt="2021-07-13T20:25:06.481" v="4" actId="47"/>
        <pc:sldMkLst>
          <pc:docMk/>
          <pc:sldMk cId="0" sldId="310"/>
        </pc:sldMkLst>
      </pc:sldChg>
      <pc:sldChg chg="del">
        <pc:chgData name="Alexander Graening" userId="c6019d98b9ab27ae" providerId="LiveId" clId="{59971BB8-EC05-4EE1-A89E-3FC8679D3D23}" dt="2021-07-13T20:25:06.481" v="4" actId="47"/>
        <pc:sldMkLst>
          <pc:docMk/>
          <pc:sldMk cId="0" sldId="311"/>
        </pc:sldMkLst>
      </pc:sldChg>
      <pc:sldChg chg="del">
        <pc:chgData name="Alexander Graening" userId="c6019d98b9ab27ae" providerId="LiveId" clId="{59971BB8-EC05-4EE1-A89E-3FC8679D3D23}" dt="2021-07-13T20:25:06.481" v="4" actId="47"/>
        <pc:sldMkLst>
          <pc:docMk/>
          <pc:sldMk cId="0" sldId="312"/>
        </pc:sldMkLst>
      </pc:sldChg>
      <pc:sldChg chg="modSp add del mod">
        <pc:chgData name="Alexander Graening" userId="c6019d98b9ab27ae" providerId="LiveId" clId="{59971BB8-EC05-4EE1-A89E-3FC8679D3D23}" dt="2021-07-13T20:24:34.520" v="3" actId="207"/>
        <pc:sldMkLst>
          <pc:docMk/>
          <pc:sldMk cId="0" sldId="327"/>
        </pc:sldMkLst>
        <pc:spChg chg="mod">
          <ac:chgData name="Alexander Graening" userId="c6019d98b9ab27ae" providerId="LiveId" clId="{59971BB8-EC05-4EE1-A89E-3FC8679D3D23}" dt="2021-07-13T20:24:34.520" v="3" actId="207"/>
          <ac:spMkLst>
            <pc:docMk/>
            <pc:sldMk cId="0" sldId="327"/>
            <ac:spMk id="168" creationId="{00000000-0000-0000-0000-000000000000}"/>
          </ac:spMkLst>
        </pc:spChg>
      </pc:sldChg>
      <pc:sldChg chg="del">
        <pc:chgData name="Alexander Graening" userId="c6019d98b9ab27ae" providerId="LiveId" clId="{59971BB8-EC05-4EE1-A89E-3FC8679D3D23}" dt="2021-07-13T20:25:06.481" v="4" actId="47"/>
        <pc:sldMkLst>
          <pc:docMk/>
          <pc:sldMk cId="0" sldId="330"/>
        </pc:sldMkLst>
      </pc:sldChg>
      <pc:sldChg chg="del">
        <pc:chgData name="Alexander Graening" userId="c6019d98b9ab27ae" providerId="LiveId" clId="{59971BB8-EC05-4EE1-A89E-3FC8679D3D23}" dt="2021-07-13T20:23:45.671" v="0" actId="47"/>
        <pc:sldMkLst>
          <pc:docMk/>
          <pc:sldMk cId="0" sldId="346"/>
        </pc:sldMkLst>
      </pc:sldChg>
      <pc:sldChg chg="del">
        <pc:chgData name="Alexander Graening" userId="c6019d98b9ab27ae" providerId="LiveId" clId="{59971BB8-EC05-4EE1-A89E-3FC8679D3D23}" dt="2021-07-13T20:23:45.671" v="0" actId="47"/>
        <pc:sldMkLst>
          <pc:docMk/>
          <pc:sldMk cId="0" sldId="347"/>
        </pc:sldMkLst>
      </pc:sldChg>
      <pc:sldChg chg="del">
        <pc:chgData name="Alexander Graening" userId="c6019d98b9ab27ae" providerId="LiveId" clId="{59971BB8-EC05-4EE1-A89E-3FC8679D3D23}" dt="2021-07-13T20:23:45.671" v="0" actId="47"/>
        <pc:sldMkLst>
          <pc:docMk/>
          <pc:sldMk cId="0" sldId="348"/>
        </pc:sldMkLst>
      </pc:sldChg>
      <pc:sldChg chg="del">
        <pc:chgData name="Alexander Graening" userId="c6019d98b9ab27ae" providerId="LiveId" clId="{59971BB8-EC05-4EE1-A89E-3FC8679D3D23}" dt="2021-07-13T20:23:45.671" v="0" actId="47"/>
        <pc:sldMkLst>
          <pc:docMk/>
          <pc:sldMk cId="0" sldId="349"/>
        </pc:sldMkLst>
      </pc:sldChg>
      <pc:sldChg chg="del">
        <pc:chgData name="Alexander Graening" userId="c6019d98b9ab27ae" providerId="LiveId" clId="{59971BB8-EC05-4EE1-A89E-3FC8679D3D23}" dt="2021-07-13T20:25:06.481" v="4" actId="47"/>
        <pc:sldMkLst>
          <pc:docMk/>
          <pc:sldMk cId="0" sldId="350"/>
        </pc:sldMkLst>
      </pc:sldChg>
      <pc:sldChg chg="del">
        <pc:chgData name="Alexander Graening" userId="c6019d98b9ab27ae" providerId="LiveId" clId="{59971BB8-EC05-4EE1-A89E-3FC8679D3D23}" dt="2021-07-13T20:25:06.481" v="4" actId="47"/>
        <pc:sldMkLst>
          <pc:docMk/>
          <pc:sldMk cId="0" sldId="351"/>
        </pc:sldMkLst>
      </pc:sldChg>
      <pc:sldChg chg="del">
        <pc:chgData name="Alexander Graening" userId="c6019d98b9ab27ae" providerId="LiveId" clId="{59971BB8-EC05-4EE1-A89E-3FC8679D3D23}" dt="2021-07-13T20:25:06.481" v="4" actId="47"/>
        <pc:sldMkLst>
          <pc:docMk/>
          <pc:sldMk cId="0" sldId="368"/>
        </pc:sldMkLst>
      </pc:sldChg>
      <pc:sldChg chg="del">
        <pc:chgData name="Alexander Graening" userId="c6019d98b9ab27ae" providerId="LiveId" clId="{59971BB8-EC05-4EE1-A89E-3FC8679D3D23}" dt="2021-07-13T20:25:06.481" v="4" actId="47"/>
        <pc:sldMkLst>
          <pc:docMk/>
          <pc:sldMk cId="0" sldId="378"/>
        </pc:sldMkLst>
      </pc:sldChg>
      <pc:sldChg chg="del">
        <pc:chgData name="Alexander Graening" userId="c6019d98b9ab27ae" providerId="LiveId" clId="{59971BB8-EC05-4EE1-A89E-3FC8679D3D23}" dt="2021-07-13T20:25:06.481" v="4" actId="47"/>
        <pc:sldMkLst>
          <pc:docMk/>
          <pc:sldMk cId="3934111542" sldId="379"/>
        </pc:sldMkLst>
      </pc:sldChg>
      <pc:sldChg chg="del">
        <pc:chgData name="Alexander Graening" userId="c6019d98b9ab27ae" providerId="LiveId" clId="{59971BB8-EC05-4EE1-A89E-3FC8679D3D23}" dt="2021-07-13T20:25:06.481" v="4" actId="47"/>
        <pc:sldMkLst>
          <pc:docMk/>
          <pc:sldMk cId="4113885799" sldId="381"/>
        </pc:sldMkLst>
      </pc:sldChg>
      <pc:sldChg chg="del">
        <pc:chgData name="Alexander Graening" userId="c6019d98b9ab27ae" providerId="LiveId" clId="{59971BB8-EC05-4EE1-A89E-3FC8679D3D23}" dt="2021-07-13T20:25:06.481" v="4" actId="47"/>
        <pc:sldMkLst>
          <pc:docMk/>
          <pc:sldMk cId="2341693441" sldId="382"/>
        </pc:sldMkLst>
      </pc:sldChg>
      <pc:sldChg chg="del">
        <pc:chgData name="Alexander Graening" userId="c6019d98b9ab27ae" providerId="LiveId" clId="{59971BB8-EC05-4EE1-A89E-3FC8679D3D23}" dt="2021-07-13T20:23:45.671" v="0" actId="47"/>
        <pc:sldMkLst>
          <pc:docMk/>
          <pc:sldMk cId="3340423295" sldId="392"/>
        </pc:sldMkLst>
      </pc:sldChg>
      <pc:sldChg chg="del">
        <pc:chgData name="Alexander Graening" userId="c6019d98b9ab27ae" providerId="LiveId" clId="{59971BB8-EC05-4EE1-A89E-3FC8679D3D23}" dt="2021-07-13T20:23:45.671" v="0" actId="47"/>
        <pc:sldMkLst>
          <pc:docMk/>
          <pc:sldMk cId="1748099692" sldId="398"/>
        </pc:sldMkLst>
      </pc:sldChg>
      <pc:sldChg chg="del">
        <pc:chgData name="Alexander Graening" userId="c6019d98b9ab27ae" providerId="LiveId" clId="{59971BB8-EC05-4EE1-A89E-3FC8679D3D23}" dt="2021-07-13T20:23:45.671" v="0" actId="47"/>
        <pc:sldMkLst>
          <pc:docMk/>
          <pc:sldMk cId="1750667364" sldId="402"/>
        </pc:sldMkLst>
      </pc:sldChg>
      <pc:sldChg chg="del">
        <pc:chgData name="Alexander Graening" userId="c6019d98b9ab27ae" providerId="LiveId" clId="{59971BB8-EC05-4EE1-A89E-3FC8679D3D23}" dt="2021-07-13T20:23:45.671" v="0" actId="47"/>
        <pc:sldMkLst>
          <pc:docMk/>
          <pc:sldMk cId="0" sldId="403"/>
        </pc:sldMkLst>
      </pc:sldChg>
      <pc:sldChg chg="del">
        <pc:chgData name="Alexander Graening" userId="c6019d98b9ab27ae" providerId="LiveId" clId="{59971BB8-EC05-4EE1-A89E-3FC8679D3D23}" dt="2021-07-13T20:23:45.671" v="0" actId="47"/>
        <pc:sldMkLst>
          <pc:docMk/>
          <pc:sldMk cId="0" sldId="407"/>
        </pc:sldMkLst>
      </pc:sldChg>
      <pc:sldChg chg="del">
        <pc:chgData name="Alexander Graening" userId="c6019d98b9ab27ae" providerId="LiveId" clId="{59971BB8-EC05-4EE1-A89E-3FC8679D3D23}" dt="2021-07-13T20:23:45.671" v="0" actId="47"/>
        <pc:sldMkLst>
          <pc:docMk/>
          <pc:sldMk cId="0" sldId="408"/>
        </pc:sldMkLst>
      </pc:sldChg>
      <pc:sldChg chg="del">
        <pc:chgData name="Alexander Graening" userId="c6019d98b9ab27ae" providerId="LiveId" clId="{59971BB8-EC05-4EE1-A89E-3FC8679D3D23}" dt="2021-07-13T20:23:45.671" v="0" actId="47"/>
        <pc:sldMkLst>
          <pc:docMk/>
          <pc:sldMk cId="3188425487" sldId="409"/>
        </pc:sldMkLst>
      </pc:sldChg>
      <pc:sldChg chg="del">
        <pc:chgData name="Alexander Graening" userId="c6019d98b9ab27ae" providerId="LiveId" clId="{59971BB8-EC05-4EE1-A89E-3FC8679D3D23}" dt="2021-07-13T20:23:45.671" v="0" actId="47"/>
        <pc:sldMkLst>
          <pc:docMk/>
          <pc:sldMk cId="2412383135" sldId="410"/>
        </pc:sldMkLst>
      </pc:sldChg>
      <pc:sldChg chg="del">
        <pc:chgData name="Alexander Graening" userId="c6019d98b9ab27ae" providerId="LiveId" clId="{59971BB8-EC05-4EE1-A89E-3FC8679D3D23}" dt="2021-07-13T20:23:45.671" v="0" actId="47"/>
        <pc:sldMkLst>
          <pc:docMk/>
          <pc:sldMk cId="0" sldId="411"/>
        </pc:sldMkLst>
      </pc:sldChg>
      <pc:sldChg chg="del">
        <pc:chgData name="Alexander Graening" userId="c6019d98b9ab27ae" providerId="LiveId" clId="{59971BB8-EC05-4EE1-A89E-3FC8679D3D23}" dt="2021-07-13T20:23:45.671" v="0" actId="47"/>
        <pc:sldMkLst>
          <pc:docMk/>
          <pc:sldMk cId="1480719012" sldId="412"/>
        </pc:sldMkLst>
      </pc:sldChg>
      <pc:sldChg chg="del">
        <pc:chgData name="Alexander Graening" userId="c6019d98b9ab27ae" providerId="LiveId" clId="{59971BB8-EC05-4EE1-A89E-3FC8679D3D23}" dt="2021-07-13T20:23:45.671" v="0" actId="47"/>
        <pc:sldMkLst>
          <pc:docMk/>
          <pc:sldMk cId="0" sldId="413"/>
        </pc:sldMkLst>
      </pc:sldChg>
      <pc:sldChg chg="del">
        <pc:chgData name="Alexander Graening" userId="c6019d98b9ab27ae" providerId="LiveId" clId="{59971BB8-EC05-4EE1-A89E-3FC8679D3D23}" dt="2021-07-13T20:23:45.671" v="0" actId="47"/>
        <pc:sldMkLst>
          <pc:docMk/>
          <pc:sldMk cId="2477437572" sldId="414"/>
        </pc:sldMkLst>
      </pc:sldChg>
      <pc:sldChg chg="del">
        <pc:chgData name="Alexander Graening" userId="c6019d98b9ab27ae" providerId="LiveId" clId="{59971BB8-EC05-4EE1-A89E-3FC8679D3D23}" dt="2021-07-13T20:23:45.671" v="0" actId="47"/>
        <pc:sldMkLst>
          <pc:docMk/>
          <pc:sldMk cId="491481415" sldId="415"/>
        </pc:sldMkLst>
      </pc:sldChg>
      <pc:sldMasterChg chg="del delSldLayout">
        <pc:chgData name="Alexander Graening" userId="c6019d98b9ab27ae" providerId="LiveId" clId="{59971BB8-EC05-4EE1-A89E-3FC8679D3D23}" dt="2021-07-13T20:23:45.671" v="0" actId="47"/>
        <pc:sldMasterMkLst>
          <pc:docMk/>
          <pc:sldMasterMk cId="0" sldId="2147483648"/>
        </pc:sldMasterMkLst>
        <pc:sldLayoutChg chg="del">
          <pc:chgData name="Alexander Graening" userId="c6019d98b9ab27ae" providerId="LiveId" clId="{59971BB8-EC05-4EE1-A89E-3FC8679D3D23}" dt="2021-07-13T20:23:45.671" v="0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Alexander Graening" userId="c6019d98b9ab27ae" providerId="LiveId" clId="{59971BB8-EC05-4EE1-A89E-3FC8679D3D23}" dt="2021-07-13T20:23:45.671" v="0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Alexander Graening" userId="c6019d98b9ab27ae" providerId="LiveId" clId="{59971BB8-EC05-4EE1-A89E-3FC8679D3D23}" dt="2021-07-13T20:23:45.671" v="0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Alexander Graening" userId="c6019d98b9ab27ae" providerId="LiveId" clId="{59971BB8-EC05-4EE1-A89E-3FC8679D3D23}" dt="2021-07-13T20:23:45.671" v="0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Alexander Graening" userId="c6019d98b9ab27ae" providerId="LiveId" clId="{59971BB8-EC05-4EE1-A89E-3FC8679D3D23}" dt="2021-07-13T20:23:45.671" v="0" actId="4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Alexander Graening" userId="c6019d98b9ab27ae" providerId="LiveId" clId="{59971BB8-EC05-4EE1-A89E-3FC8679D3D23}" dt="2021-07-13T20:23:45.671" v="0" actId="4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Alexander Graening" userId="c6019d98b9ab27ae" providerId="LiveId" clId="{59971BB8-EC05-4EE1-A89E-3FC8679D3D23}" dt="2021-07-13T20:23:45.671" v="0" actId="4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Alexander Graening" userId="c6019d98b9ab27ae" providerId="LiveId" clId="{59971BB8-EC05-4EE1-A89E-3FC8679D3D23}" dt="2021-07-13T20:23:45.671" v="0" actId="47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Alexander Graening" userId="c6019d98b9ab27ae" providerId="LiveId" clId="{59971BB8-EC05-4EE1-A89E-3FC8679D3D23}" dt="2021-07-13T20:23:45.671" v="0" actId="4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Alexander Graening" userId="c6019d98b9ab27ae" providerId="LiveId" clId="{59971BB8-EC05-4EE1-A89E-3FC8679D3D23}" dt="2021-07-13T20:23:45.671" v="0" actId="4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Alexander Graening" userId="c6019d98b9ab27ae" providerId="LiveId" clId="{59971BB8-EC05-4EE1-A89E-3FC8679D3D23}" dt="2021-07-13T20:23:45.671" v="0" actId="47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delSldLayout">
        <pc:chgData name="Alexander Graening" userId="c6019d98b9ab27ae" providerId="LiveId" clId="{59971BB8-EC05-4EE1-A89E-3FC8679D3D23}" dt="2021-07-13T20:25:06.481" v="4" actId="47"/>
        <pc:sldMasterMkLst>
          <pc:docMk/>
          <pc:sldMasterMk cId="0" sldId="2147483660"/>
        </pc:sldMasterMkLst>
        <pc:sldLayoutChg chg="del">
          <pc:chgData name="Alexander Graening" userId="c6019d98b9ab27ae" providerId="LiveId" clId="{59971BB8-EC05-4EE1-A89E-3FC8679D3D23}" dt="2021-07-13T20:25:06.481" v="4" actId="47"/>
          <pc:sldLayoutMkLst>
            <pc:docMk/>
            <pc:sldMasterMk cId="0" sldId="2147483660"/>
            <pc:sldLayoutMk cId="0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You should also set up a poll question for this.</a:t>
            </a:r>
            <a:endParaRPr dirty="0"/>
          </a:p>
        </p:txBody>
      </p:sp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3754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224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8772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3250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9407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6687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19881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1110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/>
          </a:p>
        </p:txBody>
      </p:sp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/>
              <a:t>One way we determine whether an algorithm is better than another is by seeing how fast the algorithm runs.</a:t>
            </a:r>
          </a:p>
          <a:p>
            <a:r>
              <a:rPr lang="en-US"/>
              <a:t>Note to self – ask them which one runs faster, maybe set up a poll</a:t>
            </a:r>
          </a:p>
        </p:txBody>
      </p:sp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8592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Shape 2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9" name="Shape 2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u="sng">
                <a:solidFill>
                  <a:schemeClr val="hlink"/>
                </a:solidFill>
              </a:rPr>
              <a:t>Explain Big O notation – worst case running time of an algorithm.  There are other ways of measuring time complexity, but we don't cover them here</a:t>
            </a:r>
          </a:p>
          <a:p>
            <a:r>
              <a:rPr lang="en-US" u="sng">
                <a:solidFill>
                  <a:schemeClr val="hlink"/>
                </a:solidFill>
              </a:rPr>
              <a:t>Explain how time complexity is dominated by the largest term, which simplifies time complexity estimation</a:t>
            </a:r>
          </a:p>
        </p:txBody>
      </p:sp>
      <p:sp>
        <p:nvSpPr>
          <p:cNvPr id="2120" name="Shape 21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4</a:t>
            </a:fld>
            <a:endParaRPr lang="en-US" sz="1200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Shape 2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Why is this important?</a:t>
            </a:r>
            <a:endParaRPr dirty="0"/>
          </a:p>
        </p:txBody>
      </p:sp>
      <p:sp>
        <p:nvSpPr>
          <p:cNvPr id="2131" name="Shape 2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Shape 2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31" name="Shape 2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06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Shape 2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31" name="Shape 2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0155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Shape 2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/>
              <a:t>Note – time complexity lets us characterize of how fast an algorithm can run, with the larger time complexity being worse for running time.</a:t>
            </a:r>
            <a:endParaRPr/>
          </a:p>
        </p:txBody>
      </p:sp>
      <p:sp>
        <p:nvSpPr>
          <p:cNvPr id="2131" name="Shape 2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0437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799" cy="742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5854700" cy="742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88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14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6578600" y="2324100"/>
            <a:ext cx="5854700" cy="742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88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14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50875" y="390525"/>
            <a:ext cx="11703050" cy="162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50875" y="2182813"/>
            <a:ext cx="5745162" cy="9096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4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650875" y="3092450"/>
            <a:ext cx="5745162" cy="5619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114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6605588" y="2182813"/>
            <a:ext cx="5748336" cy="9096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4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6605588" y="3092450"/>
            <a:ext cx="5748336" cy="5619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114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650875" y="388937"/>
            <a:ext cx="4278312" cy="16525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084762" y="388937"/>
            <a:ext cx="7269161" cy="8323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63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88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14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650875" y="2041525"/>
            <a:ext cx="4278312" cy="667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pic" idx="2"/>
          </p:nvPr>
        </p:nvSpPr>
        <p:spPr>
          <a:xfrm>
            <a:off x="2549525" y="871537"/>
            <a:ext cx="7802563" cy="5851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2787650" y="107950"/>
            <a:ext cx="7429500" cy="118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 rot="5400000">
            <a:off x="6073775" y="3394074"/>
            <a:ext cx="9753599" cy="2965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 rot="5400000">
            <a:off x="66675" y="504824"/>
            <a:ext cx="9753599" cy="8743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799" cy="742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binary-search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binary-search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binary-search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binary-search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Agenda for Module 2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812800" y="1905000"/>
            <a:ext cx="11861799" cy="742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Part 1: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Introduction to Algorithms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Data Structures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b="1" dirty="0">
                <a:solidFill>
                  <a:srgbClr val="FF0000"/>
                </a:solidFill>
                <a:sym typeface="Helvetica Neue" panose="020B0604020202020204"/>
              </a:rPr>
              <a:t>Part 2: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sym typeface="Helvetica Neue" panose="020B0604020202020204"/>
              </a:rPr>
              <a:t>Search Algorithms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Time Complexity</a:t>
            </a:r>
            <a:endParaRPr lang="en-US" b="1" dirty="0">
              <a:solidFill>
                <a:srgbClr val="FF0000"/>
              </a:solidFill>
              <a:sym typeface="Helvetica Neue" panose="020B0604020202020204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</a:rPr>
              <a:t>Part </a:t>
            </a:r>
            <a:r>
              <a:rPr lang="en-US" dirty="0"/>
              <a:t>3: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Sorting Algorithms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Part 4: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Graph Algorithms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Algorithmic Techniques</a:t>
            </a:r>
            <a:endParaRPr sz="26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r>
              <a:rPr lang="en-US" dirty="0"/>
              <a:t>Binary Search Problem</a:t>
            </a:r>
          </a:p>
        </p:txBody>
      </p:sp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571500" y="6013981"/>
            <a:ext cx="11813157" cy="236867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indent="-266700">
              <a:lnSpc>
                <a:spcPct val="150000"/>
              </a:lnSpc>
            </a:pPr>
            <a:r>
              <a:rPr lang="en-US" dirty="0"/>
              <a:t>What is the best way to search for your locker?</a:t>
            </a:r>
            <a:endParaRPr lang="en-US" i="0" u="none" strike="noStrike" cap="none" dirty="0">
              <a:latin typeface="Helvetica Neue" panose="020B0604020202020204"/>
              <a:ea typeface="Helvetica Neue" panose="020B0604020202020204"/>
              <a:cs typeface="Helvetica Neue" panose="020B0604020202020204"/>
            </a:endParaRPr>
          </a:p>
        </p:txBody>
      </p:sp>
      <p:pic>
        <p:nvPicPr>
          <p:cNvPr id="2" name="Picture 2" descr="A picture containing floor, cabinet, indoor, subway&#10;&#10;Description automatically generated">
            <a:extLst>
              <a:ext uri="{FF2B5EF4-FFF2-40B4-BE49-F238E27FC236}">
                <a16:creationId xmlns:a16="http://schemas.microsoft.com/office/drawing/2014/main" id="{7E1EE37F-6EFF-4FB9-B871-D2F6634B2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17" y="1832559"/>
            <a:ext cx="5508600" cy="36629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6196C5-196C-44E9-8A83-E39E3091A837}"/>
              </a:ext>
            </a:extLst>
          </p:cNvPr>
          <p:cNvSpPr txBox="1"/>
          <p:nvPr/>
        </p:nvSpPr>
        <p:spPr>
          <a:xfrm>
            <a:off x="6614591" y="1833584"/>
            <a:ext cx="5580332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Problem: </a:t>
            </a:r>
            <a:r>
              <a:rPr lang="en-US" sz="2800" dirty="0"/>
              <a:t>You are looking for your school locker, which is number</a:t>
            </a:r>
            <a:r>
              <a:rPr lang="en-US" sz="2800" b="1" dirty="0"/>
              <a:t> 151.  </a:t>
            </a:r>
            <a:r>
              <a:rPr lang="en-US" sz="2800" dirty="0"/>
              <a:t>At one end of the hallway, the lockers start at 100, and they end on 199 on the other side of the hallway.</a:t>
            </a:r>
          </a:p>
        </p:txBody>
      </p:sp>
    </p:spTree>
    <p:extLst>
      <p:ext uri="{BB962C8B-B14F-4D97-AF65-F5344CB8AC3E}">
        <p14:creationId xmlns:p14="http://schemas.microsoft.com/office/powerpoint/2010/main" val="1247066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Search Algorithms: Binary Search </a:t>
            </a:r>
          </a:p>
        </p:txBody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571500" y="1981200"/>
            <a:ext cx="11341099" cy="742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If list is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sorted</a:t>
            </a:r>
            <a:r>
              <a:rPr lang="en-US" sz="24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:</a:t>
            </a:r>
          </a:p>
          <a:p>
            <a:pPr marL="609600" marR="0" lvl="1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/>
              <a:buChar char="o"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Split list into two halves. If x is greater than element in the middle, then discard the left half. Otherwise discard the right half. Repeat until you find x.</a:t>
            </a:r>
          </a:p>
          <a:p>
            <a:pPr marL="609600" marR="0" lvl="1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o"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 </a:t>
            </a:r>
          </a:p>
          <a:p>
            <a:pPr marL="609600" marR="0" lvl="1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None/>
            </a:pPr>
            <a:endParaRPr sz="2400" b="0" i="0" u="none" strike="noStrike" cap="none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pic>
        <p:nvPicPr>
          <p:cNvPr id="541" name="Shape 54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39800" y="3657600"/>
            <a:ext cx="9524999" cy="5357142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Shape 542"/>
          <p:cNvSpPr txBox="1"/>
          <p:nvPr/>
        </p:nvSpPr>
        <p:spPr>
          <a:xfrm>
            <a:off x="1778000" y="9324200"/>
            <a:ext cx="929639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Source: http://www.csit.parkland.edu/~mbrandyberry/CS1Java/Lessons/Lesson27/BinarySearch.htm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Search Algorithms: Binary Search </a:t>
            </a:r>
          </a:p>
        </p:txBody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571500" y="1981200"/>
            <a:ext cx="11341099" cy="742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If list is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sorted</a:t>
            </a:r>
            <a:r>
              <a:rPr lang="en-US" sz="24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:</a:t>
            </a:r>
          </a:p>
          <a:p>
            <a:pPr marL="609600" marR="0" lvl="1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/>
              <a:buChar char="o"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Split list into two halves. If x is greater than element in the middle, then discard the left half. Otherwise discard the right half. Repeat until you find x.</a:t>
            </a:r>
          </a:p>
          <a:p>
            <a:pPr marL="609600" marR="0" lvl="1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o"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 </a:t>
            </a:r>
          </a:p>
          <a:p>
            <a:pPr marL="609600" marR="0" lvl="1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None/>
            </a:pPr>
            <a:endParaRPr sz="2400" b="0" i="0" u="none" strike="noStrike" cap="none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542" name="Shape 542"/>
          <p:cNvSpPr txBox="1"/>
          <p:nvPr/>
        </p:nvSpPr>
        <p:spPr>
          <a:xfrm>
            <a:off x="729634" y="9387703"/>
            <a:ext cx="929639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Source</a:t>
            </a:r>
            <a:r>
              <a:rPr lang="en-US" altLang="zh-CN" sz="1600">
                <a:hlinkClick r:id="rId3"/>
              </a:rPr>
              <a:t>https://www.geeksforgeeks.org/binary-search/</a:t>
            </a:r>
            <a:endParaRPr lang="en-US" sz="1200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3" t="23679" r="9592" b="60676"/>
          <a:stretch/>
        </p:blipFill>
        <p:spPr bwMode="auto">
          <a:xfrm>
            <a:off x="729634" y="3819833"/>
            <a:ext cx="11190000" cy="113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016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Search Algorithms: Binary Search </a:t>
            </a:r>
          </a:p>
        </p:txBody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571500" y="1981200"/>
            <a:ext cx="11341099" cy="742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If list is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sorted</a:t>
            </a:r>
            <a:r>
              <a:rPr lang="en-US" sz="24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:</a:t>
            </a:r>
          </a:p>
          <a:p>
            <a:pPr marL="609600" marR="0" lvl="1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/>
              <a:buChar char="o"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Split list into two halves. If x is greater than element in the middle, then discard the left half. Otherwise discard the right half. Repeat until you find x.</a:t>
            </a:r>
          </a:p>
          <a:p>
            <a:pPr marL="609600" marR="0" lvl="1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o"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 </a:t>
            </a:r>
          </a:p>
          <a:p>
            <a:pPr marL="609600" marR="0" lvl="1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None/>
            </a:pPr>
            <a:endParaRPr sz="2400" b="0" i="0" u="none" strike="noStrike" cap="none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542" name="Shape 542"/>
          <p:cNvSpPr txBox="1"/>
          <p:nvPr/>
        </p:nvSpPr>
        <p:spPr>
          <a:xfrm>
            <a:off x="729634" y="9387703"/>
            <a:ext cx="929639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Source</a:t>
            </a:r>
            <a:r>
              <a:rPr lang="en-US" altLang="zh-CN" sz="1600">
                <a:hlinkClick r:id="rId3"/>
              </a:rPr>
              <a:t>https://www.geeksforgeeks.org/binary-search/</a:t>
            </a:r>
            <a:endParaRPr lang="en-US" sz="1200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3" t="23729" r="9592" b="44915"/>
          <a:stretch/>
        </p:blipFill>
        <p:spPr bwMode="auto">
          <a:xfrm>
            <a:off x="729634" y="3819833"/>
            <a:ext cx="11190013" cy="227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981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Search Algorithms: Binary Search </a:t>
            </a:r>
          </a:p>
        </p:txBody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571500" y="1981200"/>
            <a:ext cx="11341099" cy="742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If list is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sorted</a:t>
            </a:r>
            <a:r>
              <a:rPr lang="en-US" sz="24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:</a:t>
            </a:r>
          </a:p>
          <a:p>
            <a:pPr marL="609600" marR="0" lvl="1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/>
              <a:buChar char="o"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Split list into two halves. If x is greater than element in the middle, then discard the left half. Otherwise discard the right half. Repeat until you find x.</a:t>
            </a:r>
          </a:p>
          <a:p>
            <a:pPr marL="609600" marR="0" lvl="1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o"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 </a:t>
            </a:r>
          </a:p>
          <a:p>
            <a:pPr marL="609600" marR="0" lvl="1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None/>
            </a:pPr>
            <a:endParaRPr sz="2400" b="0" i="0" u="none" strike="noStrike" cap="none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542" name="Shape 542"/>
          <p:cNvSpPr txBox="1"/>
          <p:nvPr/>
        </p:nvSpPr>
        <p:spPr>
          <a:xfrm>
            <a:off x="729634" y="9387703"/>
            <a:ext cx="929639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Source</a:t>
            </a:r>
            <a:r>
              <a:rPr lang="en-US" altLang="zh-CN" sz="1600">
                <a:hlinkClick r:id="rId3"/>
              </a:rPr>
              <a:t>https://www.geeksforgeeks.org/binary-search/</a:t>
            </a:r>
            <a:endParaRPr lang="en-US" sz="1200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3" t="23729" r="9592" b="29237"/>
          <a:stretch/>
        </p:blipFill>
        <p:spPr bwMode="auto">
          <a:xfrm>
            <a:off x="729634" y="3819833"/>
            <a:ext cx="11190026" cy="340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101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Search Algorithms: Binary Search </a:t>
            </a:r>
          </a:p>
        </p:txBody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571500" y="1981200"/>
            <a:ext cx="11341099" cy="742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If list is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sorted</a:t>
            </a:r>
            <a:r>
              <a:rPr lang="en-US" sz="24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:</a:t>
            </a:r>
          </a:p>
          <a:p>
            <a:pPr marL="609600" marR="0" lvl="1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/>
              <a:buChar char="o"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Split list into two halves. If x is greater than element in the middle, then discard the left half. Otherwise discard the right half. Repeat until you find x.</a:t>
            </a:r>
          </a:p>
          <a:p>
            <a:pPr marL="609600" marR="0" lvl="1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o"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 </a:t>
            </a:r>
          </a:p>
          <a:p>
            <a:pPr marL="609600" marR="0" lvl="1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None/>
            </a:pPr>
            <a:endParaRPr sz="2400" b="0" i="0" u="none" strike="noStrike" cap="none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542" name="Shape 542"/>
          <p:cNvSpPr txBox="1"/>
          <p:nvPr/>
        </p:nvSpPr>
        <p:spPr>
          <a:xfrm>
            <a:off x="729634" y="9387703"/>
            <a:ext cx="929639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Source</a:t>
            </a:r>
            <a:r>
              <a:rPr lang="en-US" altLang="zh-CN" sz="1600">
                <a:hlinkClick r:id="rId3"/>
              </a:rPr>
              <a:t>https://www.geeksforgeeks.org/binary-search/</a:t>
            </a:r>
            <a:endParaRPr lang="en-US" sz="1200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5" t="23537" r="9614" b="13740"/>
          <a:stretch>
            <a:fillRect/>
          </a:stretch>
        </p:blipFill>
        <p:spPr bwMode="auto">
          <a:xfrm>
            <a:off x="729634" y="3819833"/>
            <a:ext cx="11182965" cy="454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Search Algorithms: Binary Search </a:t>
            </a:r>
          </a:p>
        </p:txBody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571500" y="3469710"/>
            <a:ext cx="11341099" cy="594099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Running </a:t>
            </a:r>
            <a:r>
              <a:rPr lang="en-US" sz="2400" dirty="0">
                <a:solidFill>
                  <a:srgbClr val="000000"/>
                </a:solidFill>
              </a:rPr>
              <a:t>time?</a:t>
            </a:r>
            <a:endParaRPr lang="en-US" sz="2400" b="0" i="0" u="none" strike="noStrike" cap="none" dirty="0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609600" marR="0" lvl="1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o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 First, consider sequential search:</a:t>
            </a:r>
          </a:p>
          <a:p>
            <a:pPr lvl="2" indent="-266700">
              <a:lnSpc>
                <a:spcPct val="150000"/>
              </a:lnSpc>
              <a:buFont typeface="Helvetica Neue" panose="020B0604020202020204"/>
              <a:buChar char="o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How many elements remain after each iteration?</a:t>
            </a:r>
          </a:p>
          <a:p>
            <a:pPr lvl="2" indent="-266700">
              <a:lnSpc>
                <a:spcPct val="150000"/>
              </a:lnSpc>
              <a:buFont typeface="Helvetica Neue" panose="020B0604020202020204"/>
              <a:buChar char="o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10, 9</a:t>
            </a:r>
            <a:r>
              <a:rPr lang="en-US" sz="2400" dirty="0">
                <a:solidFill>
                  <a:srgbClr val="000000"/>
                </a:solidFill>
              </a:rPr>
              <a:t>, 8, 7 … 1 -&gt; ( O(n) )</a:t>
            </a:r>
            <a:endParaRPr lang="en-US" sz="2400" b="0" i="0" u="none" strike="noStrike" cap="none" dirty="0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609600" marR="0" lvl="1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9273209-549F-4800-B379-F5C363A528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6" t="25448" r="10291" b="61869"/>
          <a:stretch/>
        </p:blipFill>
        <p:spPr bwMode="auto">
          <a:xfrm>
            <a:off x="1738942" y="2139167"/>
            <a:ext cx="9006214" cy="91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BB94EB-951B-41AB-A4A2-DFD9A38AC2C2}"/>
              </a:ext>
            </a:extLst>
          </p:cNvPr>
          <p:cNvSpPr/>
          <p:nvPr/>
        </p:nvSpPr>
        <p:spPr>
          <a:xfrm>
            <a:off x="6187858" y="2139167"/>
            <a:ext cx="989556" cy="10173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32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Search Algorithms: Binary Search </a:t>
            </a:r>
          </a:p>
        </p:txBody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571500" y="3469710"/>
            <a:ext cx="11341099" cy="594099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Running </a:t>
            </a:r>
            <a:r>
              <a:rPr lang="en-US" sz="2400" dirty="0">
                <a:solidFill>
                  <a:srgbClr val="000000"/>
                </a:solidFill>
              </a:rPr>
              <a:t>time?</a:t>
            </a:r>
            <a:endParaRPr lang="en-US" sz="2400" b="0" i="0" u="none" strike="noStrike" cap="none" dirty="0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609600" marR="0" lvl="1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o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 First, consider sequential search:</a:t>
            </a:r>
          </a:p>
          <a:p>
            <a:pPr lvl="2" indent="-266700">
              <a:lnSpc>
                <a:spcPct val="150000"/>
              </a:lnSpc>
              <a:buFont typeface="Helvetica Neue" panose="020B0604020202020204"/>
              <a:buChar char="o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How many elements remain after each iteration?</a:t>
            </a:r>
          </a:p>
          <a:p>
            <a:pPr lvl="2" indent="-266700">
              <a:lnSpc>
                <a:spcPct val="150000"/>
              </a:lnSpc>
              <a:buFont typeface="Helvetica Neue" panose="020B0604020202020204"/>
              <a:buChar char="o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10, 9</a:t>
            </a:r>
            <a:r>
              <a:rPr lang="en-US" sz="2400" dirty="0">
                <a:solidFill>
                  <a:srgbClr val="000000"/>
                </a:solidFill>
              </a:rPr>
              <a:t>, 8, 7 … 1 -&gt; ( O(10) )</a:t>
            </a:r>
          </a:p>
          <a:p>
            <a:pPr lvl="1" indent="-266700">
              <a:lnSpc>
                <a:spcPct val="150000"/>
              </a:lnSpc>
              <a:buFont typeface="Helvetica Neue" panose="020B0604020202020204"/>
              <a:buChar char="o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Now consider binary search:</a:t>
            </a:r>
          </a:p>
          <a:p>
            <a:pPr lvl="2" indent="-266700">
              <a:lnSpc>
                <a:spcPct val="150000"/>
              </a:lnSpc>
              <a:buFont typeface="Helvetica Neue" panose="020B0604020202020204"/>
              <a:buChar char="o"/>
            </a:pPr>
            <a:r>
              <a:rPr lang="en-US" sz="2400" dirty="0">
                <a:solidFill>
                  <a:srgbClr val="000000"/>
                </a:solidFill>
              </a:rPr>
              <a:t>How many elements remain after each iteration?</a:t>
            </a:r>
            <a:endParaRPr lang="en-US" sz="2400" b="0" i="0" u="none" strike="noStrike" cap="none" dirty="0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lvl="2" indent="-266700">
              <a:lnSpc>
                <a:spcPct val="150000"/>
              </a:lnSpc>
              <a:buFont typeface="Helvetica Neue" panose="020B0604020202020204"/>
              <a:buChar char="o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10, 5, 2, 1 -&gt; ( O(4) )</a:t>
            </a:r>
          </a:p>
          <a:p>
            <a:pPr marL="609600" marR="0" lvl="1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9273209-549F-4800-B379-F5C363A528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6" t="25448" r="10291" b="61869"/>
          <a:stretch/>
        </p:blipFill>
        <p:spPr bwMode="auto">
          <a:xfrm>
            <a:off x="1738942" y="2139167"/>
            <a:ext cx="9006214" cy="91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BB94EB-951B-41AB-A4A2-DFD9A38AC2C2}"/>
              </a:ext>
            </a:extLst>
          </p:cNvPr>
          <p:cNvSpPr/>
          <p:nvPr/>
        </p:nvSpPr>
        <p:spPr>
          <a:xfrm>
            <a:off x="6187858" y="2139167"/>
            <a:ext cx="989556" cy="10173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46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Search Algorithms: Binary Search </a:t>
            </a:r>
          </a:p>
        </p:txBody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571500" y="3469710"/>
            <a:ext cx="11341099" cy="594099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Running </a:t>
            </a:r>
            <a:r>
              <a:rPr lang="en-US" sz="2400" dirty="0">
                <a:solidFill>
                  <a:srgbClr val="000000"/>
                </a:solidFill>
              </a:rPr>
              <a:t>time?</a:t>
            </a:r>
            <a:endParaRPr lang="en-US" sz="2400" b="0" i="0" u="none" strike="noStrike" cap="none" dirty="0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609600" marR="0" lvl="1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o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 First, consider sequential search:</a:t>
            </a:r>
          </a:p>
          <a:p>
            <a:pPr lvl="2" indent="-266700">
              <a:lnSpc>
                <a:spcPct val="150000"/>
              </a:lnSpc>
              <a:buFont typeface="Helvetica Neue" panose="020B0604020202020204"/>
              <a:buChar char="o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How many elements remain after each iteration?</a:t>
            </a:r>
          </a:p>
          <a:p>
            <a:pPr lvl="2" indent="-266700">
              <a:lnSpc>
                <a:spcPct val="150000"/>
              </a:lnSpc>
              <a:buFont typeface="Helvetica Neue" panose="020B0604020202020204"/>
              <a:buChar char="o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10, 9</a:t>
            </a:r>
            <a:r>
              <a:rPr lang="en-US" sz="2400" dirty="0">
                <a:solidFill>
                  <a:srgbClr val="000000"/>
                </a:solidFill>
              </a:rPr>
              <a:t>, 8, 7 … 1 -&gt; ( O(10) )</a:t>
            </a:r>
          </a:p>
          <a:p>
            <a:pPr lvl="1" indent="-266700">
              <a:lnSpc>
                <a:spcPct val="150000"/>
              </a:lnSpc>
              <a:buFont typeface="Helvetica Neue" panose="020B0604020202020204"/>
              <a:buChar char="o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Now consider binary search:</a:t>
            </a:r>
          </a:p>
          <a:p>
            <a:pPr lvl="2" indent="-266700">
              <a:lnSpc>
                <a:spcPct val="150000"/>
              </a:lnSpc>
              <a:buFont typeface="Helvetica Neue" panose="020B0604020202020204"/>
              <a:buChar char="o"/>
            </a:pPr>
            <a:r>
              <a:rPr lang="en-US" sz="2400" dirty="0">
                <a:solidFill>
                  <a:srgbClr val="000000"/>
                </a:solidFill>
              </a:rPr>
              <a:t>How many elements remain after each iteration?</a:t>
            </a:r>
            <a:endParaRPr lang="en-US" sz="2400" b="0" i="0" u="none" strike="noStrike" cap="none" dirty="0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lvl="2" indent="-266700">
              <a:lnSpc>
                <a:spcPct val="150000"/>
              </a:lnSpc>
              <a:buFont typeface="Helvetica Neue" panose="020B0604020202020204"/>
              <a:buChar char="o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10, 5, 2, 1 -&gt; ( O(4) )</a:t>
            </a:r>
          </a:p>
          <a:p>
            <a:pPr lvl="2" indent="-266700">
              <a:lnSpc>
                <a:spcPct val="150000"/>
              </a:lnSpc>
              <a:buFont typeface="Helvetica Neue" panose="020B0604020202020204"/>
              <a:buChar char="o"/>
            </a:pPr>
            <a:r>
              <a:rPr lang="en-US" sz="2400" dirty="0">
                <a:solidFill>
                  <a:srgbClr val="000000"/>
                </a:solidFill>
              </a:rPr>
              <a:t>What if we had 20 elements?</a:t>
            </a:r>
          </a:p>
          <a:p>
            <a:pPr lvl="2" indent="-266700">
              <a:lnSpc>
                <a:spcPct val="150000"/>
              </a:lnSpc>
              <a:buFont typeface="Helvetica Neue" panose="020B0604020202020204"/>
              <a:buChar char="o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20, 10, 5, 2, 1 -&gt; ( O(5) )</a:t>
            </a:r>
          </a:p>
          <a:p>
            <a:pPr marL="609600" marR="0" lvl="1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9273209-549F-4800-B379-F5C363A528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6" t="25448" r="10291" b="61869"/>
          <a:stretch/>
        </p:blipFill>
        <p:spPr bwMode="auto">
          <a:xfrm>
            <a:off x="1738942" y="2139167"/>
            <a:ext cx="9006214" cy="91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BB94EB-951B-41AB-A4A2-DFD9A38AC2C2}"/>
              </a:ext>
            </a:extLst>
          </p:cNvPr>
          <p:cNvSpPr/>
          <p:nvPr/>
        </p:nvSpPr>
        <p:spPr>
          <a:xfrm>
            <a:off x="6187858" y="2139167"/>
            <a:ext cx="989556" cy="10173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65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Search Algorithms: Binary Search </a:t>
            </a:r>
          </a:p>
        </p:txBody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571500" y="3469710"/>
            <a:ext cx="11341099" cy="594099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Running </a:t>
            </a:r>
            <a:r>
              <a:rPr lang="en-US" sz="2400" dirty="0">
                <a:solidFill>
                  <a:srgbClr val="000000"/>
                </a:solidFill>
              </a:rPr>
              <a:t>time?</a:t>
            </a:r>
            <a:endParaRPr lang="en-US" sz="2400" b="0" i="0" u="none" strike="noStrike" cap="none" dirty="0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609600" marR="0" lvl="1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o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 First, consider sequential search:</a:t>
            </a:r>
          </a:p>
          <a:p>
            <a:pPr lvl="2" indent="-266700">
              <a:lnSpc>
                <a:spcPct val="150000"/>
              </a:lnSpc>
              <a:buFont typeface="Helvetica Neue" panose="020B0604020202020204"/>
              <a:buChar char="o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How many elements remain after each iteration?</a:t>
            </a:r>
          </a:p>
          <a:p>
            <a:pPr lvl="2" indent="-266700">
              <a:lnSpc>
                <a:spcPct val="150000"/>
              </a:lnSpc>
              <a:buFont typeface="Helvetica Neue" panose="020B0604020202020204"/>
              <a:buChar char="o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10, 9</a:t>
            </a:r>
            <a:r>
              <a:rPr lang="en-US" sz="2400" dirty="0">
                <a:solidFill>
                  <a:srgbClr val="000000"/>
                </a:solidFill>
              </a:rPr>
              <a:t>, 8, 7 … 1 -&gt; ( O(10) )</a:t>
            </a:r>
          </a:p>
          <a:p>
            <a:pPr lvl="1" indent="-266700">
              <a:lnSpc>
                <a:spcPct val="150000"/>
              </a:lnSpc>
              <a:buFont typeface="Helvetica Neue" panose="020B0604020202020204"/>
              <a:buChar char="o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Now consider binary search:</a:t>
            </a:r>
          </a:p>
          <a:p>
            <a:pPr lvl="2" indent="-266700">
              <a:lnSpc>
                <a:spcPct val="150000"/>
              </a:lnSpc>
              <a:buFont typeface="Helvetica Neue" panose="020B0604020202020204"/>
              <a:buChar char="o"/>
            </a:pPr>
            <a:r>
              <a:rPr lang="en-US" sz="2400" dirty="0">
                <a:solidFill>
                  <a:srgbClr val="000000"/>
                </a:solidFill>
              </a:rPr>
              <a:t>How many elements remain after each iteration?</a:t>
            </a:r>
            <a:endParaRPr lang="en-US" sz="2400" b="0" i="0" u="none" strike="noStrike" cap="none" dirty="0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lvl="2" indent="-266700">
              <a:lnSpc>
                <a:spcPct val="150000"/>
              </a:lnSpc>
              <a:buFont typeface="Helvetica Neue" panose="020B0604020202020204"/>
              <a:buChar char="o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10, 5, 2, 1 -&gt; ( O(4) )</a:t>
            </a:r>
          </a:p>
          <a:p>
            <a:pPr lvl="2" indent="-266700">
              <a:lnSpc>
                <a:spcPct val="150000"/>
              </a:lnSpc>
              <a:buFont typeface="Helvetica Neue" panose="020B0604020202020204"/>
              <a:buChar char="o"/>
            </a:pPr>
            <a:r>
              <a:rPr lang="en-US" sz="2400" dirty="0">
                <a:solidFill>
                  <a:srgbClr val="000000"/>
                </a:solidFill>
              </a:rPr>
              <a:t>What if we had 20 elements?</a:t>
            </a:r>
          </a:p>
          <a:p>
            <a:pPr lvl="2" indent="-266700">
              <a:lnSpc>
                <a:spcPct val="150000"/>
              </a:lnSpc>
              <a:buFont typeface="Helvetica Neue" panose="020B0604020202020204"/>
              <a:buChar char="o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20, 10, 5, 2, 1 -&gt; ( O(5) )</a:t>
            </a:r>
          </a:p>
          <a:p>
            <a:pPr lvl="1" indent="-266700">
              <a:lnSpc>
                <a:spcPct val="150000"/>
              </a:lnSpc>
              <a:buFont typeface="Helvetica Neue" panose="020B0604020202020204"/>
              <a:buChar char="o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Every iteration we cut the list down in half ( N, N/2, N/4 … 1 )</a:t>
            </a:r>
          </a:p>
          <a:p>
            <a:pPr lvl="2" indent="-266700">
              <a:lnSpc>
                <a:spcPct val="150000"/>
              </a:lnSpc>
              <a:buFont typeface="Helvetica Neue" panose="020B0604020202020204"/>
              <a:buChar char="o"/>
            </a:pPr>
            <a:r>
              <a:rPr lang="en-US" sz="2400" dirty="0">
                <a:solidFill>
                  <a:srgbClr val="000000"/>
                </a:solidFill>
              </a:rPr>
              <a:t>So it is log(n) time!</a:t>
            </a:r>
            <a:endParaRPr lang="en-US" sz="2400" b="0" i="0" u="none" strike="noStrike" cap="none" dirty="0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609600" marR="0" lvl="1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9273209-549F-4800-B379-F5C363A528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6" t="25448" r="10291" b="61869"/>
          <a:stretch/>
        </p:blipFill>
        <p:spPr bwMode="auto">
          <a:xfrm>
            <a:off x="1738942" y="2139167"/>
            <a:ext cx="9006214" cy="91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BB94EB-951B-41AB-A4A2-DFD9A38AC2C2}"/>
              </a:ext>
            </a:extLst>
          </p:cNvPr>
          <p:cNvSpPr/>
          <p:nvPr/>
        </p:nvSpPr>
        <p:spPr>
          <a:xfrm>
            <a:off x="6242049" y="2078623"/>
            <a:ext cx="989556" cy="10173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2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Search Algorithms </a:t>
            </a:r>
          </a:p>
        </p:txBody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6997700" cy="742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How to search for an element in a list?</a:t>
            </a:r>
          </a:p>
          <a:p>
            <a:pPr marL="857250" marR="0" lvl="1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AutoNum type="arabicPeriod"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Sequential search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: Go through each element and check if it is</a:t>
            </a:r>
            <a:r>
              <a:rPr lang="en-US" dirty="0"/>
              <a:t> 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the required element</a:t>
            </a:r>
          </a:p>
          <a:p>
            <a:pPr marL="1054100" marR="0" lvl="2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Best case?</a:t>
            </a:r>
          </a:p>
          <a:p>
            <a:pPr marL="1054100" marR="0" lvl="2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600" b="0" i="0" u="none" strike="noStrike" cap="none" dirty="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Worst case?</a:t>
            </a:r>
            <a:endParaRPr lang="en-US" sz="2600" b="0" i="0" u="none" strike="noStrike" cap="none" dirty="0">
              <a:latin typeface="Helvetica Neue" panose="020B0604020202020204"/>
              <a:ea typeface="Helvetica Neue" panose="020B0604020202020204"/>
              <a:cs typeface="Helvetica Neue" panose="020B0604020202020204"/>
            </a:endParaRPr>
          </a:p>
          <a:p>
            <a:pPr marR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lang="en-US" sz="2600" b="0" i="0" u="none" strike="noStrike" cap="none" dirty="0">
              <a:latin typeface="Helvetica Neue" panose="020B0604020202020204"/>
              <a:ea typeface="Helvetica Neue" panose="020B0604020202020204"/>
              <a:cs typeface="Helvetica Neue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 panose="020B0604020202020204"/>
              <a:buNone/>
            </a:pPr>
            <a:endParaRPr sz="26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</a:endParaRPr>
          </a:p>
        </p:txBody>
      </p:sp>
      <p:pic>
        <p:nvPicPr>
          <p:cNvPr id="523" name="Shape 52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820450" y="2172350"/>
            <a:ext cx="4244400" cy="38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Shape 524"/>
          <p:cNvSpPr txBox="1"/>
          <p:nvPr/>
        </p:nvSpPr>
        <p:spPr>
          <a:xfrm>
            <a:off x="7770950" y="6443400"/>
            <a:ext cx="4343400" cy="67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Source: http://www.spinachandyoga.com/how-to-deal-with-a-long-to-do-list-with-zen/</a:t>
            </a:r>
          </a:p>
        </p:txBody>
      </p:sp>
      <p:pic>
        <p:nvPicPr>
          <p:cNvPr id="525" name="Shape 525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90599" y="7232678"/>
            <a:ext cx="1102360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Shape 526"/>
          <p:cNvSpPr txBox="1"/>
          <p:nvPr/>
        </p:nvSpPr>
        <p:spPr>
          <a:xfrm>
            <a:off x="1778000" y="9324200"/>
            <a:ext cx="929639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Source: http://www.csit.parkland.edu/~mbrandyberry/CS1Java/Lessons/Lesson27/BinarySearch.htm</a:t>
            </a:r>
          </a:p>
        </p:txBody>
      </p:sp>
      <p:sp>
        <p:nvSpPr>
          <p:cNvPr id="2" name="矩形 1"/>
          <p:cNvSpPr/>
          <p:nvPr/>
        </p:nvSpPr>
        <p:spPr>
          <a:xfrm>
            <a:off x="6636441" y="7491652"/>
            <a:ext cx="1047136" cy="177302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25F8399-7C4D-42F2-A3E4-226DA7131893}"/>
              </a:ext>
            </a:extLst>
          </p:cNvPr>
          <p:cNvSpPr/>
          <p:nvPr/>
        </p:nvSpPr>
        <p:spPr>
          <a:xfrm>
            <a:off x="1757151" y="7267620"/>
            <a:ext cx="4899931" cy="1632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72149D-797E-413E-A738-C1AC558EA2DB}"/>
              </a:ext>
            </a:extLst>
          </p:cNvPr>
          <p:cNvSpPr/>
          <p:nvPr/>
        </p:nvSpPr>
        <p:spPr>
          <a:xfrm>
            <a:off x="1757166" y="4467599"/>
            <a:ext cx="4899931" cy="1632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Shape 521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r>
              <a:rPr lang="en-US"/>
              <a:t>Evaluating Algorithms</a:t>
            </a:r>
          </a:p>
        </p:txBody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6997700" cy="155734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indent="-266700">
              <a:lnSpc>
                <a:spcPct val="150000"/>
              </a:lnSpc>
            </a:pPr>
            <a:r>
              <a:rPr lang="en-US" sz="2600" b="0" i="0" u="none" strike="noStrike" cap="none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How </a:t>
            </a:r>
            <a:r>
              <a:rPr lang="en-US"/>
              <a:t>do we know whether one algorithm is better than another?</a:t>
            </a:r>
            <a:endParaRPr lang="en-US" sz="2600" b="0" i="0" u="none" strike="noStrike" cap="none"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lvl="2" indent="-266700">
              <a:lnSpc>
                <a:spcPct val="150000"/>
              </a:lnSpc>
            </a:pPr>
            <a:endParaRPr lang="en-US" sz="2600" b="0" i="0" u="none" strike="noStrike" cap="none">
              <a:latin typeface="Helvetica Neue" panose="020B0604020202020204"/>
              <a:ea typeface="Helvetica Neue" panose="020B0604020202020204"/>
              <a:cs typeface="Helvetica Neue" panose="020B0604020202020204"/>
            </a:endParaRPr>
          </a:p>
          <a:p>
            <a:pPr marR="0" lvl="2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lang="en-US" sz="2600" b="0" i="0" u="none" strike="noStrike" cap="none">
              <a:latin typeface="Helvetica Neue" panose="020B0604020202020204"/>
              <a:ea typeface="Helvetica Neue" panose="020B0604020202020204"/>
              <a:cs typeface="Helvetica Neue" panose="020B0604020202020204"/>
            </a:endParaRPr>
          </a:p>
          <a:p>
            <a:pPr lvl="2" indent="-266700">
              <a:lnSpc>
                <a:spcPct val="150000"/>
              </a:lnSpc>
            </a:pPr>
            <a:endParaRPr lang="en-US"/>
          </a:p>
          <a:p>
            <a:pPr indent="-266700">
              <a:lnSpc>
                <a:spcPct val="150000"/>
              </a:lnSpc>
              <a:buNone/>
            </a:pPr>
            <a:endParaRPr lang="en-US"/>
          </a:p>
          <a:p>
            <a:pPr marL="0" indent="0">
              <a:buSzPct val="25000"/>
              <a:buNone/>
            </a:pPr>
            <a:endParaRPr lang="en-US"/>
          </a:p>
        </p:txBody>
      </p:sp>
      <p:sp>
        <p:nvSpPr>
          <p:cNvPr id="3" name="Shape 2123">
            <a:extLst>
              <a:ext uri="{FF2B5EF4-FFF2-40B4-BE49-F238E27FC236}">
                <a16:creationId xmlns:a16="http://schemas.microsoft.com/office/drawing/2014/main" id="{603CC0F7-1292-47BD-BEB3-C5348B904171}"/>
              </a:ext>
            </a:extLst>
          </p:cNvPr>
          <p:cNvSpPr txBox="1">
            <a:spLocks/>
          </p:cNvSpPr>
          <p:nvPr/>
        </p:nvSpPr>
        <p:spPr>
          <a:xfrm>
            <a:off x="2608301" y="4665421"/>
            <a:ext cx="3797299" cy="4000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667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pPr indent="-266700">
              <a:buSzPct val="25000"/>
              <a:buFont typeface="Helvetica Neue" panose="020B0604020202020204"/>
              <a:buNone/>
            </a:pPr>
            <a:r>
              <a:rPr lang="en-US" sz="3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</a:t>
            </a:r>
            <a:r>
              <a:rPr lang="en-US" sz="3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3400"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</a:t>
            </a:r>
            <a:r>
              <a:rPr lang="en-US" sz="3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0 to n</a:t>
            </a:r>
            <a:endParaRPr lang="en-US" sz="3400" i="1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indent="-266700">
              <a:buSzPct val="25000"/>
              <a:buNone/>
            </a:pPr>
            <a:r>
              <a:rPr lang="en-US" sz="3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	</a:t>
            </a:r>
            <a:r>
              <a:rPr lang="en-US" sz="3400"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</a:t>
            </a:r>
            <a:r>
              <a:rPr lang="en-US" sz="3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</a:t>
            </a:r>
            <a:r>
              <a:rPr lang="en-US" sz="3400"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</a:t>
            </a:r>
            <a:endParaRPr lang="en-US" sz="3400" i="1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indent="-266700">
              <a:buSzPct val="25000"/>
              <a:buFont typeface="Helvetica Neue" panose="020B0604020202020204"/>
              <a:buNone/>
            </a:pPr>
            <a:endParaRPr lang="en-US" sz="3400" i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indent="-266700">
              <a:buSzPct val="25000"/>
              <a:buFont typeface="Helvetica Neue" panose="020B0604020202020204"/>
              <a:buNone/>
            </a:pPr>
            <a:endParaRPr lang="en-US" sz="3400" i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indent="-266700">
              <a:buSzPct val="25000"/>
              <a:buFont typeface="Helvetica Neue" panose="020B0604020202020204"/>
              <a:buNone/>
            </a:pPr>
            <a:endParaRPr lang="en-US" sz="3400" i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indent="-266700">
              <a:buSzPct val="25000"/>
              <a:buFont typeface="Helvetica Neue" panose="020B0604020202020204"/>
              <a:buNone/>
            </a:pPr>
            <a:r>
              <a:rPr lang="en-US" sz="3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</a:t>
            </a:r>
            <a:r>
              <a:rPr lang="en-US" sz="3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3400"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</a:t>
            </a:r>
            <a:r>
              <a:rPr lang="en-US" sz="3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0 to n</a:t>
            </a:r>
            <a:endParaRPr lang="en-US" sz="3400" i="1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indent="-266700">
              <a:buSzPct val="25000"/>
              <a:buFont typeface="Helvetica Neue" panose="020B0604020202020204"/>
              <a:buNone/>
            </a:pPr>
            <a:r>
              <a:rPr lang="en-US" sz="3400"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	</a:t>
            </a:r>
            <a:r>
              <a:rPr lang="en-US" sz="3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</a:t>
            </a:r>
            <a:r>
              <a:rPr lang="en-US" sz="3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3400"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</a:t>
            </a:r>
            <a:r>
              <a:rPr lang="en-US" sz="3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0 to n</a:t>
            </a:r>
            <a:endParaRPr lang="en-US" sz="3400" i="1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indent="-266700">
              <a:buSzPct val="25000"/>
              <a:buNone/>
            </a:pPr>
            <a:r>
              <a:rPr lang="en-US" sz="3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		</a:t>
            </a:r>
            <a:r>
              <a:rPr lang="en-US" sz="3400"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</a:t>
            </a:r>
            <a:r>
              <a:rPr lang="en-US" sz="3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</a:t>
            </a:r>
            <a:r>
              <a:rPr lang="en-US" sz="3400"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</a:t>
            </a:r>
            <a:endParaRPr lang="en-US" sz="3400" i="1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indent="-266700">
              <a:buSzPct val="25000"/>
              <a:buFont typeface="Helvetica Neue" panose="020B0604020202020204"/>
              <a:buNone/>
            </a:pPr>
            <a:endParaRPr lang="en-US" sz="3400" i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61885B-0337-4067-B958-C935495C5E00}"/>
              </a:ext>
            </a:extLst>
          </p:cNvPr>
          <p:cNvSpPr txBox="1"/>
          <p:nvPr/>
        </p:nvSpPr>
        <p:spPr>
          <a:xfrm>
            <a:off x="6858813" y="6376211"/>
            <a:ext cx="48732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/>
              <a:t>Which one runs faster?</a:t>
            </a:r>
          </a:p>
        </p:txBody>
      </p:sp>
    </p:spTree>
    <p:extLst>
      <p:ext uri="{BB962C8B-B14F-4D97-AF65-F5344CB8AC3E}">
        <p14:creationId xmlns:p14="http://schemas.microsoft.com/office/powerpoint/2010/main" val="964668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Shape 2122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Time-Complexity: Upper Bound </a:t>
            </a:r>
            <a:r>
              <a:rPr lang="en-US" sz="4400" i="1"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O</a:t>
            </a:r>
            <a:r>
              <a:rPr lang="en-US"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-notation</a:t>
            </a:r>
          </a:p>
        </p:txBody>
      </p:sp>
      <p:sp>
        <p:nvSpPr>
          <p:cNvPr id="2123" name="Shape 2123"/>
          <p:cNvSpPr txBox="1">
            <a:spLocks noGrp="1"/>
          </p:cNvSpPr>
          <p:nvPr>
            <p:ph type="body" idx="1"/>
          </p:nvPr>
        </p:nvSpPr>
        <p:spPr>
          <a:xfrm>
            <a:off x="2400300" y="2057400"/>
            <a:ext cx="3797299" cy="4000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 panose="020B0604020202020204"/>
              <a:buNone/>
            </a:pPr>
            <a:r>
              <a:rPr lang="en-US" sz="3400" b="1" i="0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</a:t>
            </a:r>
            <a:r>
              <a:rPr lang="en-US" sz="3400" b="0" i="0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3400" b="0" i="1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</a:t>
            </a:r>
            <a:r>
              <a:rPr lang="en-US" sz="3400" b="0" i="0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0 to </a:t>
            </a:r>
            <a:r>
              <a:rPr lang="en-US" sz="3400" b="0" i="1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</a:t>
            </a: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 panose="020B0604020202020204"/>
              <a:buNone/>
            </a:pPr>
            <a:r>
              <a:rPr lang="en-US" sz="3400" b="0" i="0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	</a:t>
            </a:r>
            <a:r>
              <a:rPr lang="en-US" sz="3400" b="0" i="1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</a:t>
            </a:r>
            <a:r>
              <a:rPr lang="en-US" sz="3400" b="0" i="0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</a:t>
            </a:r>
            <a:r>
              <a:rPr lang="en-US" sz="3400" b="0" i="1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</a:t>
            </a:r>
            <a:endParaRPr lang="en-US" sz="3400" b="0" i="1" u="none" strike="noStrike" cap="none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 panose="020B0604020202020204"/>
              <a:buNone/>
            </a:pPr>
            <a:endParaRPr sz="3400" b="0" i="1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 panose="020B0604020202020204"/>
              <a:buNone/>
            </a:pPr>
            <a:endParaRPr sz="3400" b="0" i="1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 panose="020B0604020202020204"/>
              <a:buNone/>
            </a:pPr>
            <a:endParaRPr sz="3400" b="0" i="1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 panose="020B0604020202020204"/>
              <a:buNone/>
            </a:pPr>
            <a:r>
              <a:rPr lang="en-US" sz="3400" b="1" i="0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</a:t>
            </a:r>
            <a:r>
              <a:rPr lang="en-US" sz="3400" b="0" i="0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3400" b="0" i="1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</a:t>
            </a:r>
            <a:r>
              <a:rPr lang="en-US" sz="3400" b="0" i="0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0 to </a:t>
            </a:r>
            <a:r>
              <a:rPr lang="en-US" sz="3400" b="0" i="1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</a:t>
            </a:r>
            <a:endParaRPr lang="en-US" sz="3400" b="0" i="1" u="none" strike="noStrike" cap="none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 panose="020B0604020202020204"/>
              <a:buNone/>
            </a:pPr>
            <a:r>
              <a:rPr lang="en-US" sz="3400" b="0" i="1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	</a:t>
            </a:r>
            <a:r>
              <a:rPr lang="en-US" sz="3400" b="1" i="0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</a:t>
            </a:r>
            <a:r>
              <a:rPr lang="en-US" sz="3400" b="0" i="0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3400" b="0" i="1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</a:t>
            </a:r>
            <a:r>
              <a:rPr lang="en-US" sz="3400" b="0" i="0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0 to </a:t>
            </a:r>
            <a:r>
              <a:rPr lang="en-US" sz="3400" b="0" i="1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</a:t>
            </a:r>
            <a:endParaRPr lang="en-US" sz="3400" b="0" i="1" u="none" strike="noStrike" cap="none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indent="-266700">
              <a:buSzPct val="25000"/>
              <a:buNone/>
            </a:pPr>
            <a:r>
              <a:rPr lang="en-US" sz="3400" b="0" i="0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		</a:t>
            </a:r>
            <a:r>
              <a:rPr lang="en-US" sz="3400" b="0" i="1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</a:t>
            </a:r>
            <a:r>
              <a:rPr lang="en-US" sz="3400" b="0" i="0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</a:t>
            </a:r>
            <a:r>
              <a:rPr lang="en-US" sz="3400" b="0" i="1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</a:t>
            </a:r>
            <a:endParaRPr lang="en-US" sz="3400" b="0" i="1" u="none" strike="noStrike" cap="none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 panose="020B0604020202020204"/>
              <a:buNone/>
            </a:pPr>
            <a:endParaRPr sz="3400" b="0" i="1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24" name="Shape 2124"/>
          <p:cNvSpPr/>
          <p:nvPr/>
        </p:nvSpPr>
        <p:spPr>
          <a:xfrm>
            <a:off x="6273800" y="2324100"/>
            <a:ext cx="1447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2125" name="Shape 2125"/>
          <p:cNvSpPr/>
          <p:nvPr/>
        </p:nvSpPr>
        <p:spPr>
          <a:xfrm>
            <a:off x="6273800" y="4686300"/>
            <a:ext cx="1447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2126" name="Shape 2126"/>
          <p:cNvSpPr txBox="1"/>
          <p:nvPr/>
        </p:nvSpPr>
        <p:spPr>
          <a:xfrm>
            <a:off x="8115300" y="2247900"/>
            <a:ext cx="3797299" cy="3505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 panose="020B0604020202020204"/>
              <a:buNone/>
            </a:pPr>
            <a:r>
              <a:rPr lang="en-US" sz="3400"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</a:t>
            </a:r>
            <a:r>
              <a:rPr lang="en-US" sz="3400" i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(n)</a:t>
            </a: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</a:pPr>
            <a:endParaRPr sz="3400" i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</a:pPr>
            <a:endParaRPr sz="3400" i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</a:pPr>
            <a:endParaRPr sz="3400" i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</a:pPr>
            <a:endParaRPr sz="2000" i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400" i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O(n</a:t>
            </a:r>
            <a:r>
              <a:rPr lang="en-US" sz="3400" i="1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</a:t>
            </a:r>
            <a:r>
              <a:rPr lang="en-US" sz="3400" i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</a:t>
            </a:r>
          </a:p>
        </p:txBody>
      </p:sp>
      <p:sp>
        <p:nvSpPr>
          <p:cNvPr id="2127" name="Shape 2127"/>
          <p:cNvSpPr/>
          <p:nvPr/>
        </p:nvSpPr>
        <p:spPr>
          <a:xfrm>
            <a:off x="939800" y="6248400"/>
            <a:ext cx="11353800" cy="25237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dirty="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Algorithm </a:t>
            </a:r>
            <a:r>
              <a:rPr lang="en-US" sz="3000" i="1" dirty="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X</a:t>
            </a:r>
            <a:r>
              <a:rPr lang="en-US" sz="3000" dirty="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 executes in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10n</a:t>
            </a:r>
            <a:r>
              <a:rPr lang="en-US" sz="3200" baseline="300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+ n / 3.7 + 22 </a:t>
            </a:r>
            <a:r>
              <a:rPr lang="en-US" sz="3000" dirty="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steps → </a:t>
            </a:r>
            <a:r>
              <a:rPr lang="en-US" sz="3400" i="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O(n</a:t>
            </a:r>
            <a:r>
              <a:rPr lang="en-US" sz="3400" i="1" baseline="300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</a:t>
            </a:r>
            <a:r>
              <a:rPr lang="en-US" sz="3400" i="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dirty="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Algorithm </a:t>
            </a:r>
            <a:r>
              <a:rPr lang="en-US" sz="3000" i="1" dirty="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Y</a:t>
            </a:r>
            <a:r>
              <a:rPr lang="en-US" sz="3000" dirty="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 executes in 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100n log n + 14n + 22 </a:t>
            </a:r>
            <a:r>
              <a:rPr lang="en-US" sz="3000" dirty="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steps →</a:t>
            </a:r>
            <a:r>
              <a:rPr lang="en-US" sz="3000" i="1" dirty="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 </a:t>
            </a:r>
            <a:r>
              <a:rPr lang="en-US" sz="3400" i="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O(n 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log</a:t>
            </a:r>
            <a:r>
              <a:rPr lang="en-US" sz="3400" i="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n)</a:t>
            </a:r>
            <a:endParaRPr lang="en-US" sz="3400" i="1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>
              <a:buSzPct val="25000"/>
            </a:pPr>
            <a:r>
              <a:rPr lang="en-US" sz="3000" dirty="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Which algorithm </a:t>
            </a:r>
            <a:r>
              <a:rPr lang="en-US" sz="3000" dirty="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runs faster</a:t>
            </a:r>
            <a:r>
              <a:rPr lang="en-US" sz="3000" dirty="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3000" dirty="0"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lvl="0">
              <a:buSzPct val="25000"/>
            </a:pPr>
            <a:endParaRPr lang="en-US" altLang="zh-CN" sz="3200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</a:endParaRPr>
          </a:p>
          <a:p>
            <a:pPr lvl="0">
              <a:buSzPct val="25000"/>
            </a:pPr>
            <a:endParaRPr lang="en-US" sz="3000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</a:endParaRPr>
          </a:p>
          <a:p>
            <a:pPr lvl="0"/>
            <a:endParaRPr lang="en-US" sz="3000" dirty="0">
              <a:latin typeface="Helvetica Neue" panose="020B0604020202020204"/>
              <a:ea typeface="Helvetica Neue" panose="020B0604020202020204"/>
              <a:cs typeface="Helvetica Neue" panose="020B0604020202020204"/>
            </a:endParaRPr>
          </a:p>
        </p:txBody>
      </p:sp>
      <p:sp>
        <p:nvSpPr>
          <p:cNvPr id="2128" name="Shape 2128"/>
          <p:cNvSpPr txBox="1"/>
          <p:nvPr/>
        </p:nvSpPr>
        <p:spPr>
          <a:xfrm>
            <a:off x="5981989" y="7785822"/>
            <a:ext cx="2743199" cy="5539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1">
                <a:solidFill>
                  <a:srgbClr val="0070C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Algorithm </a:t>
            </a:r>
            <a:r>
              <a:rPr lang="en-US" sz="3000" b="1" i="1">
                <a:solidFill>
                  <a:srgbClr val="0070C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Shape 2133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Running Time Comparison</a:t>
            </a:r>
          </a:p>
        </p:txBody>
      </p:sp>
      <p:pic>
        <p:nvPicPr>
          <p:cNvPr id="2134" name="Shape 2134"/>
          <p:cNvPicPr preferRelativeResize="0"/>
          <p:nvPr/>
        </p:nvPicPr>
        <p:blipFill rotWithShape="1">
          <a:blip r:embed="rId3"/>
          <a:srcRect b="66757"/>
          <a:stretch/>
        </p:blipFill>
        <p:spPr>
          <a:xfrm>
            <a:off x="73007" y="2209800"/>
            <a:ext cx="12830193" cy="1950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8648F4A-A600-4302-9DB3-CB775E4AA8F2}"/>
              </a:ext>
            </a:extLst>
          </p:cNvPr>
          <p:cNvCxnSpPr/>
          <p:nvPr/>
        </p:nvCxnSpPr>
        <p:spPr>
          <a:xfrm>
            <a:off x="66754" y="4164825"/>
            <a:ext cx="12869560" cy="1254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4AC6FD0-E10A-4A1B-A534-10BFE9D89A2B}"/>
              </a:ext>
            </a:extLst>
          </p:cNvPr>
          <p:cNvSpPr/>
          <p:nvPr/>
        </p:nvSpPr>
        <p:spPr>
          <a:xfrm>
            <a:off x="2118148" y="2665729"/>
            <a:ext cx="1504458" cy="150267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0A8E2F-1CCB-4793-9E83-B7418FF715BD}"/>
              </a:ext>
            </a:extLst>
          </p:cNvPr>
          <p:cNvSpPr/>
          <p:nvPr/>
        </p:nvSpPr>
        <p:spPr>
          <a:xfrm>
            <a:off x="11217986" y="2665729"/>
            <a:ext cx="1504458" cy="150267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Shape 2133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Running Time Comparison</a:t>
            </a:r>
          </a:p>
        </p:txBody>
      </p:sp>
      <p:pic>
        <p:nvPicPr>
          <p:cNvPr id="2134" name="Shape 2134"/>
          <p:cNvPicPr preferRelativeResize="0"/>
          <p:nvPr/>
        </p:nvPicPr>
        <p:blipFill rotWithShape="1">
          <a:blip r:embed="rId3"/>
          <a:srcRect b="58038"/>
          <a:stretch/>
        </p:blipFill>
        <p:spPr>
          <a:xfrm>
            <a:off x="73007" y="2209800"/>
            <a:ext cx="12830193" cy="24620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58ED231-91AD-4C9F-BBE9-CF0481BAA0B9}"/>
              </a:ext>
            </a:extLst>
          </p:cNvPr>
          <p:cNvCxnSpPr/>
          <p:nvPr/>
        </p:nvCxnSpPr>
        <p:spPr>
          <a:xfrm>
            <a:off x="66754" y="4661424"/>
            <a:ext cx="12869560" cy="1254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EED0AB4-6525-409C-ACBF-69C5E1E94B81}"/>
              </a:ext>
            </a:extLst>
          </p:cNvPr>
          <p:cNvSpPr/>
          <p:nvPr/>
        </p:nvSpPr>
        <p:spPr>
          <a:xfrm>
            <a:off x="2118148" y="2665729"/>
            <a:ext cx="1544762" cy="193258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3DDD9A-D518-40C6-909E-596692B9E864}"/>
              </a:ext>
            </a:extLst>
          </p:cNvPr>
          <p:cNvSpPr/>
          <p:nvPr/>
        </p:nvSpPr>
        <p:spPr>
          <a:xfrm>
            <a:off x="11204565" y="2665741"/>
            <a:ext cx="1504458" cy="19325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9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Shape 2133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Running Time Comparison</a:t>
            </a:r>
          </a:p>
        </p:txBody>
      </p:sp>
      <p:pic>
        <p:nvPicPr>
          <p:cNvPr id="2134" name="Shape 2134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73007" y="2209800"/>
            <a:ext cx="12830193" cy="58673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C1B80FA-3B1E-456E-88E4-349CEC926BC5}"/>
              </a:ext>
            </a:extLst>
          </p:cNvPr>
          <p:cNvSpPr/>
          <p:nvPr/>
        </p:nvSpPr>
        <p:spPr>
          <a:xfrm>
            <a:off x="573157" y="7539623"/>
            <a:ext cx="12203119" cy="57567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48DCCB-84DF-4CBA-B4A0-5AF4E3E0E8E1}"/>
              </a:ext>
            </a:extLst>
          </p:cNvPr>
          <p:cNvSpPr/>
          <p:nvPr/>
        </p:nvSpPr>
        <p:spPr>
          <a:xfrm>
            <a:off x="573157" y="3619593"/>
            <a:ext cx="12091009" cy="57567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61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Shape 2133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Running Time Comparison</a:t>
            </a:r>
          </a:p>
        </p:txBody>
      </p:sp>
      <p:pic>
        <p:nvPicPr>
          <p:cNvPr id="2134" name="Shape 213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3007" y="2209800"/>
            <a:ext cx="12830193" cy="58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5" name="Shape 2135"/>
          <p:cNvSpPr/>
          <p:nvPr/>
        </p:nvSpPr>
        <p:spPr>
          <a:xfrm>
            <a:off x="1701800" y="5638800"/>
            <a:ext cx="533399" cy="312419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2136" name="Shape 2136"/>
          <p:cNvSpPr/>
          <p:nvPr/>
        </p:nvSpPr>
        <p:spPr>
          <a:xfrm rot="10800000">
            <a:off x="1701800" y="2514600"/>
            <a:ext cx="533399" cy="312419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2137" name="Shape 2137"/>
          <p:cNvSpPr txBox="1"/>
          <p:nvPr/>
        </p:nvSpPr>
        <p:spPr>
          <a:xfrm>
            <a:off x="2159000" y="2133600"/>
            <a:ext cx="1904999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rgbClr val="00B05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Good</a:t>
            </a:r>
          </a:p>
        </p:txBody>
      </p:sp>
      <p:sp>
        <p:nvSpPr>
          <p:cNvPr id="2138" name="Shape 2138"/>
          <p:cNvSpPr txBox="1"/>
          <p:nvPr/>
        </p:nvSpPr>
        <p:spPr>
          <a:xfrm>
            <a:off x="2311400" y="8077200"/>
            <a:ext cx="1904999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rgbClr val="FF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Bad!</a:t>
            </a:r>
          </a:p>
        </p:txBody>
      </p:sp>
    </p:spTree>
    <p:extLst>
      <p:ext uri="{BB962C8B-B14F-4D97-AF65-F5344CB8AC3E}">
        <p14:creationId xmlns:p14="http://schemas.microsoft.com/office/powerpoint/2010/main" val="962780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Search Algorithms </a:t>
            </a:r>
          </a:p>
        </p:txBody>
      </p:sp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571500" y="1981200"/>
            <a:ext cx="6997700" cy="742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How to search for an element </a:t>
            </a:r>
            <a:r>
              <a:rPr lang="en-US" sz="2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x</a:t>
            </a:r>
            <a:r>
              <a:rPr lang="en-US"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 in a list?</a:t>
            </a:r>
          </a:p>
          <a:p>
            <a:pPr marL="857250" marR="0" lvl="1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AutoNum type="arabicPeriod"/>
            </a:pPr>
            <a:r>
              <a:rPr lang="en-US" sz="2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Sequential search</a:t>
            </a:r>
            <a:r>
              <a:rPr lang="en-US"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: Go through each element and check if it is the the required element</a:t>
            </a:r>
          </a:p>
          <a:p>
            <a:pPr marL="1054100" marR="0" lvl="2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Best case?</a:t>
            </a:r>
          </a:p>
          <a:p>
            <a:pPr marL="1054100" marR="0" lvl="2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Worst case?</a:t>
            </a:r>
          </a:p>
          <a:p>
            <a:pPr marL="857250" marR="0" lvl="1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AutoNum type="arabicPeriod"/>
            </a:pPr>
            <a:r>
              <a:rPr lang="en-US"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What if the list is sorted?</a:t>
            </a:r>
          </a:p>
          <a:p>
            <a:pPr marL="3429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 panose="020B0604020202020204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		Can we do better?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 panose="020B0604020202020204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   		  </a:t>
            </a:r>
            <a:r>
              <a:rPr lang="en-US" sz="2800" b="1" i="0" u="none" strike="noStrike" cap="none">
                <a:solidFill>
                  <a:srgbClr val="008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YES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 panose="020B0604020202020204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BINARY SEARCH</a:t>
            </a:r>
          </a:p>
        </p:txBody>
      </p:sp>
      <p:pic>
        <p:nvPicPr>
          <p:cNvPr id="533" name="Shape 53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874000" y="2667000"/>
            <a:ext cx="4244539" cy="382598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Shape 534"/>
          <p:cNvSpPr txBox="1"/>
          <p:nvPr/>
        </p:nvSpPr>
        <p:spPr>
          <a:xfrm>
            <a:off x="7721600" y="6705600"/>
            <a:ext cx="434340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Source: http://www.spinachandyoga.com/how-to-deal-with-a-long-to-do-list-with-zen/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60B997E3340D46838CA9BDCD9A2B72" ma:contentTypeVersion="7" ma:contentTypeDescription="Create a new document." ma:contentTypeScope="" ma:versionID="7386db11a4ef90367d8748ccadccca2b">
  <xsd:schema xmlns:xsd="http://www.w3.org/2001/XMLSchema" xmlns:xs="http://www.w3.org/2001/XMLSchema" xmlns:p="http://schemas.microsoft.com/office/2006/metadata/properties" xmlns:ns3="bbb4d991-8a97-4ff2-a445-f0bf07c1f7e3" xmlns:ns4="4cf843fb-ba1f-41b8-b9cd-cfa700a0fc80" targetNamespace="http://schemas.microsoft.com/office/2006/metadata/properties" ma:root="true" ma:fieldsID="e3c020fd6a28ffaf74d96f80d5e5fe6f" ns3:_="" ns4:_="">
    <xsd:import namespace="bbb4d991-8a97-4ff2-a445-f0bf07c1f7e3"/>
    <xsd:import namespace="4cf843fb-ba1f-41b8-b9cd-cfa700a0fc8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b4d991-8a97-4ff2-a445-f0bf07c1f7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f843fb-ba1f-41b8-b9cd-cfa700a0fc8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3EBDEA-A83D-446D-8083-1F49D8029541}">
  <ds:schemaRefs>
    <ds:schemaRef ds:uri="4cf843fb-ba1f-41b8-b9cd-cfa700a0fc80"/>
    <ds:schemaRef ds:uri="bbb4d991-8a97-4ff2-a445-f0bf07c1f7e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1961F56-DD36-4C6A-9A10-431DCEA9B6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258159-E491-4FF0-BEDB-95FF7A3EED2C}">
  <ds:schemaRefs>
    <ds:schemaRef ds:uri="4cf843fb-ba1f-41b8-b9cd-cfa700a0fc80"/>
    <ds:schemaRef ds:uri="bbb4d991-8a97-4ff2-a445-f0bf07c1f7e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1099</Words>
  <Application>Microsoft Office PowerPoint</Application>
  <PresentationFormat>Custom</PresentationFormat>
  <Paragraphs>142</Paragraphs>
  <Slides>19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Arial</vt:lpstr>
      <vt:lpstr>Courier New</vt:lpstr>
      <vt:lpstr>Times New Roman</vt:lpstr>
      <vt:lpstr>Helvetica Neue</vt:lpstr>
      <vt:lpstr>Title &amp; Bullets</vt:lpstr>
      <vt:lpstr>Agenda for Module 2</vt:lpstr>
      <vt:lpstr>Search Algorithms </vt:lpstr>
      <vt:lpstr>Evaluating Algorithms</vt:lpstr>
      <vt:lpstr>Time-Complexity: Upper Bound O-notation</vt:lpstr>
      <vt:lpstr>Running Time Comparison</vt:lpstr>
      <vt:lpstr>Running Time Comparison</vt:lpstr>
      <vt:lpstr>Running Time Comparison</vt:lpstr>
      <vt:lpstr>Running Time Comparison</vt:lpstr>
      <vt:lpstr>Search Algorithms </vt:lpstr>
      <vt:lpstr>Binary Search Problem</vt:lpstr>
      <vt:lpstr>Search Algorithms: Binary Search </vt:lpstr>
      <vt:lpstr>Search Algorithms: Binary Search </vt:lpstr>
      <vt:lpstr>Search Algorithms: Binary Search </vt:lpstr>
      <vt:lpstr>Search Algorithms: Binary Search </vt:lpstr>
      <vt:lpstr>Search Algorithms: Binary Search </vt:lpstr>
      <vt:lpstr>Search Algorithms: Binary Search </vt:lpstr>
      <vt:lpstr>Search Algorithms: Binary Search </vt:lpstr>
      <vt:lpstr>Search Algorithms: Binary Search </vt:lpstr>
      <vt:lpstr>Search Algorithms: Binary Search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/>
  <cp:lastModifiedBy>Brian</cp:lastModifiedBy>
  <cp:revision>159</cp:revision>
  <dcterms:created xsi:type="dcterms:W3CDTF">2020-07-11T19:07:00Z</dcterms:created>
  <dcterms:modified xsi:type="dcterms:W3CDTF">2021-07-14T20:16:14Z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  <property fmtid="{D5CDD505-2E9C-101B-9397-08002B2CF9AE}" pid="3" name="ContentTypeId">
    <vt:lpwstr>0x010100FB60B997E3340D46838CA9BDCD9A2B72</vt:lpwstr>
  </property>
</Properties>
</file>