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587" r:id="rId3"/>
    <p:sldId id="579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865" autoAdjust="0"/>
    <p:restoredTop sz="96897"/>
  </p:normalViewPr>
  <p:slideViewPr>
    <p:cSldViewPr snapToGrid="0">
      <p:cViewPr varScale="1">
        <p:scale>
          <a:sx n="111" d="100"/>
          <a:sy n="111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Mac\Home\Downloads\LAC_Vaccine_City_Data%20-%20SPC%20charts%20Altamed%207-25-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Altamed%207-25-202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7-21-202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7-21-202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7-21-202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irainkelas/Downloads/LAC_Vaccine_City_Data%20-%20SPC%20charts%20Altamed%207-25-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irainkelas/Downloads/LAC_Vaccine_City_Data%20-%20SPC%20charts%20Altamed%207-25-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irainkelas/Downloads/LAC_Vaccine_City_Data%20-%20SPC%20charts%20Altamed%207-25-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irainkelas/Downloads/LAC_Vaccine_City_Data%20-%20SPC%20charts%20Altamed%207-25-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irainkelas/Downloads/LAC_Vaccine_City_Data%20-%20SPC%20charts%20Altamed%207-25-20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Mac\Home\Downloads\LAC_Vaccine_City_Data%20-%20SPC%20charts%20Altamed%207-25-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Altamed%207-25-202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Mac\Home\Downloads\LAC_Vaccine_City_Data%20-%20SPC%20charts%20Altamed%207-25-20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Crenshaw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56017057854362"/>
          <c:y val="0.16484410902666435"/>
          <c:w val="0.84560200936053898"/>
          <c:h val="0.76382287762584122"/>
        </c:manualLayout>
      </c:layout>
      <c:lineChart>
        <c:grouping val="standard"/>
        <c:varyColors val="0"/>
        <c:ser>
          <c:idx val="0"/>
          <c:order val="0"/>
          <c:tx>
            <c:strRef>
              <c:f>'LA Unified areas'!$D$1</c:f>
              <c:strCache>
                <c:ptCount val="1"/>
                <c:pt idx="0">
                  <c:v>Cumulative Percentage 12-17 (Dose 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areas'!$D$2:$D$211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0.02</c:v>
                </c:pt>
                <c:pt idx="119">
                  <c:v>0.02</c:v>
                </c:pt>
                <c:pt idx="120">
                  <c:v>0.02</c:v>
                </c:pt>
                <c:pt idx="121">
                  <c:v>0.02</c:v>
                </c:pt>
                <c:pt idx="122">
                  <c:v>0.02</c:v>
                </c:pt>
                <c:pt idx="123">
                  <c:v>0.03</c:v>
                </c:pt>
                <c:pt idx="124">
                  <c:v>0.03</c:v>
                </c:pt>
                <c:pt idx="125">
                  <c:v>0.03</c:v>
                </c:pt>
                <c:pt idx="126">
                  <c:v>0.03</c:v>
                </c:pt>
                <c:pt idx="127">
                  <c:v>0.03</c:v>
                </c:pt>
                <c:pt idx="128">
                  <c:v>0.03</c:v>
                </c:pt>
                <c:pt idx="129">
                  <c:v>0.03</c:v>
                </c:pt>
                <c:pt idx="130">
                  <c:v>0.04</c:v>
                </c:pt>
                <c:pt idx="131">
                  <c:v>0.04</c:v>
                </c:pt>
                <c:pt idx="132">
                  <c:v>0.04</c:v>
                </c:pt>
                <c:pt idx="133">
                  <c:v>0.04</c:v>
                </c:pt>
                <c:pt idx="134">
                  <c:v>0.04</c:v>
                </c:pt>
                <c:pt idx="135">
                  <c:v>0.05</c:v>
                </c:pt>
                <c:pt idx="136">
                  <c:v>0.05</c:v>
                </c:pt>
                <c:pt idx="137">
                  <c:v>0.05</c:v>
                </c:pt>
                <c:pt idx="138">
                  <c:v>0.05</c:v>
                </c:pt>
                <c:pt idx="139">
                  <c:v>0.06</c:v>
                </c:pt>
                <c:pt idx="140">
                  <c:v>0.06</c:v>
                </c:pt>
                <c:pt idx="141">
                  <c:v>0.06</c:v>
                </c:pt>
                <c:pt idx="142">
                  <c:v>0.06</c:v>
                </c:pt>
                <c:pt idx="143">
                  <c:v>0.06</c:v>
                </c:pt>
                <c:pt idx="144">
                  <c:v>0.06</c:v>
                </c:pt>
                <c:pt idx="145">
                  <c:v>0.06</c:v>
                </c:pt>
                <c:pt idx="146">
                  <c:v>0.06</c:v>
                </c:pt>
                <c:pt idx="147">
                  <c:v>0.06</c:v>
                </c:pt>
                <c:pt idx="148">
                  <c:v>7.0000000000000007E-2</c:v>
                </c:pt>
                <c:pt idx="149">
                  <c:v>7.0000000000000007E-2</c:v>
                </c:pt>
                <c:pt idx="150">
                  <c:v>7.0000000000000007E-2</c:v>
                </c:pt>
                <c:pt idx="151">
                  <c:v>0.08</c:v>
                </c:pt>
                <c:pt idx="152">
                  <c:v>0.08</c:v>
                </c:pt>
                <c:pt idx="153">
                  <c:v>0.09</c:v>
                </c:pt>
                <c:pt idx="154">
                  <c:v>0.09</c:v>
                </c:pt>
                <c:pt idx="155">
                  <c:v>0.1</c:v>
                </c:pt>
                <c:pt idx="156">
                  <c:v>0.1</c:v>
                </c:pt>
                <c:pt idx="157">
                  <c:v>0.11</c:v>
                </c:pt>
                <c:pt idx="158">
                  <c:v>0.12</c:v>
                </c:pt>
                <c:pt idx="159">
                  <c:v>0.12</c:v>
                </c:pt>
                <c:pt idx="160">
                  <c:v>0.13</c:v>
                </c:pt>
                <c:pt idx="161">
                  <c:v>0.13</c:v>
                </c:pt>
                <c:pt idx="162">
                  <c:v>0.14000000000000001</c:v>
                </c:pt>
                <c:pt idx="163">
                  <c:v>0.14000000000000001</c:v>
                </c:pt>
                <c:pt idx="164">
                  <c:v>0.14000000000000001</c:v>
                </c:pt>
                <c:pt idx="165">
                  <c:v>0.15</c:v>
                </c:pt>
                <c:pt idx="166">
                  <c:v>0.15</c:v>
                </c:pt>
                <c:pt idx="167">
                  <c:v>0.15</c:v>
                </c:pt>
                <c:pt idx="168">
                  <c:v>0.15</c:v>
                </c:pt>
                <c:pt idx="169">
                  <c:v>0.16</c:v>
                </c:pt>
                <c:pt idx="170">
                  <c:v>0.16</c:v>
                </c:pt>
                <c:pt idx="171">
                  <c:v>0.16</c:v>
                </c:pt>
                <c:pt idx="172">
                  <c:v>0.16</c:v>
                </c:pt>
                <c:pt idx="173">
                  <c:v>0.16</c:v>
                </c:pt>
                <c:pt idx="174">
                  <c:v>0.16</c:v>
                </c:pt>
                <c:pt idx="175">
                  <c:v>0.17</c:v>
                </c:pt>
                <c:pt idx="176">
                  <c:v>0.17</c:v>
                </c:pt>
                <c:pt idx="177">
                  <c:v>0.18</c:v>
                </c:pt>
                <c:pt idx="178">
                  <c:v>0.18</c:v>
                </c:pt>
                <c:pt idx="179">
                  <c:v>0.18</c:v>
                </c:pt>
                <c:pt idx="180">
                  <c:v>0.18</c:v>
                </c:pt>
                <c:pt idx="181">
                  <c:v>0.18</c:v>
                </c:pt>
                <c:pt idx="182">
                  <c:v>0.19</c:v>
                </c:pt>
                <c:pt idx="183">
                  <c:v>0.19</c:v>
                </c:pt>
                <c:pt idx="184">
                  <c:v>0.19</c:v>
                </c:pt>
                <c:pt idx="185">
                  <c:v>0.19</c:v>
                </c:pt>
                <c:pt idx="186">
                  <c:v>0.19</c:v>
                </c:pt>
                <c:pt idx="187">
                  <c:v>0.19</c:v>
                </c:pt>
                <c:pt idx="188">
                  <c:v>0.19</c:v>
                </c:pt>
                <c:pt idx="189">
                  <c:v>0.2</c:v>
                </c:pt>
                <c:pt idx="190">
                  <c:v>0.2</c:v>
                </c:pt>
                <c:pt idx="191">
                  <c:v>0.2</c:v>
                </c:pt>
                <c:pt idx="192">
                  <c:v>0.2</c:v>
                </c:pt>
                <c:pt idx="193">
                  <c:v>0.21</c:v>
                </c:pt>
                <c:pt idx="194">
                  <c:v>0.21</c:v>
                </c:pt>
                <c:pt idx="195">
                  <c:v>0.21</c:v>
                </c:pt>
                <c:pt idx="196">
                  <c:v>0.21</c:v>
                </c:pt>
                <c:pt idx="197">
                  <c:v>0.22</c:v>
                </c:pt>
                <c:pt idx="198">
                  <c:v>0.22</c:v>
                </c:pt>
                <c:pt idx="199">
                  <c:v>0.22</c:v>
                </c:pt>
                <c:pt idx="200">
                  <c:v>0.22</c:v>
                </c:pt>
                <c:pt idx="201">
                  <c:v>0.22</c:v>
                </c:pt>
                <c:pt idx="202">
                  <c:v>0.22</c:v>
                </c:pt>
                <c:pt idx="203">
                  <c:v>0.22</c:v>
                </c:pt>
                <c:pt idx="204">
                  <c:v>0.22</c:v>
                </c:pt>
                <c:pt idx="205">
                  <c:v>0.23</c:v>
                </c:pt>
                <c:pt idx="206">
                  <c:v>0.23</c:v>
                </c:pt>
                <c:pt idx="207">
                  <c:v>0.23</c:v>
                </c:pt>
                <c:pt idx="208">
                  <c:v>0.23</c:v>
                </c:pt>
                <c:pt idx="209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D7-1C40-8D39-3A50F07C1E0F}"/>
            </c:ext>
          </c:extLst>
        </c:ser>
        <c:ser>
          <c:idx val="1"/>
          <c:order val="1"/>
          <c:tx>
            <c:strRef>
              <c:f>'LA Unified areas'!$E$1</c:f>
              <c:strCache>
                <c:ptCount val="1"/>
                <c:pt idx="0">
                  <c:v>Cumulative Percentage 16-64 (Dose 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areas'!$E$2:$E$211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2.2192632046160674E-4</c:v>
                </c:pt>
                <c:pt idx="3">
                  <c:v>1.3315579227696406E-3</c:v>
                </c:pt>
                <c:pt idx="4">
                  <c:v>2.1083000443852641E-3</c:v>
                </c:pt>
                <c:pt idx="5">
                  <c:v>2.7740790057700845E-3</c:v>
                </c:pt>
                <c:pt idx="6">
                  <c:v>2.8850421660008875E-3</c:v>
                </c:pt>
                <c:pt idx="7">
                  <c:v>3.7727474478473147E-3</c:v>
                </c:pt>
                <c:pt idx="8">
                  <c:v>4.4385264092321351E-3</c:v>
                </c:pt>
                <c:pt idx="9">
                  <c:v>5.4371948513093652E-3</c:v>
                </c:pt>
                <c:pt idx="10">
                  <c:v>6.2139369729249886E-3</c:v>
                </c:pt>
                <c:pt idx="11">
                  <c:v>6.2139369729249886E-3</c:v>
                </c:pt>
                <c:pt idx="12">
                  <c:v>6.3249001331557924E-3</c:v>
                </c:pt>
                <c:pt idx="13">
                  <c:v>6.3249001331557924E-3</c:v>
                </c:pt>
                <c:pt idx="14">
                  <c:v>7.1016422547714158E-3</c:v>
                </c:pt>
                <c:pt idx="15">
                  <c:v>7.6564580559254324E-3</c:v>
                </c:pt>
                <c:pt idx="16">
                  <c:v>9.0989791389258761E-3</c:v>
                </c:pt>
                <c:pt idx="17">
                  <c:v>9.5428317798490897E-3</c:v>
                </c:pt>
                <c:pt idx="18">
                  <c:v>9.6537949400798927E-3</c:v>
                </c:pt>
                <c:pt idx="19">
                  <c:v>9.9866844207723033E-3</c:v>
                </c:pt>
                <c:pt idx="20">
                  <c:v>9.9866844207723033E-3</c:v>
                </c:pt>
                <c:pt idx="21">
                  <c:v>1.0763426542387928E-2</c:v>
                </c:pt>
                <c:pt idx="22">
                  <c:v>1.2649800266311585E-2</c:v>
                </c:pt>
                <c:pt idx="23">
                  <c:v>1.4314247669773635E-2</c:v>
                </c:pt>
                <c:pt idx="24">
                  <c:v>1.5534842432312472E-2</c:v>
                </c:pt>
                <c:pt idx="25">
                  <c:v>1.7421216156236128E-2</c:v>
                </c:pt>
                <c:pt idx="26">
                  <c:v>1.8197958277851752E-2</c:v>
                </c:pt>
                <c:pt idx="27">
                  <c:v>1.8419884598313362E-2</c:v>
                </c:pt>
                <c:pt idx="28">
                  <c:v>1.9751442521083001E-2</c:v>
                </c:pt>
                <c:pt idx="29">
                  <c:v>2.1637816245006658E-2</c:v>
                </c:pt>
                <c:pt idx="30">
                  <c:v>2.3413226808699512E-2</c:v>
                </c:pt>
                <c:pt idx="31">
                  <c:v>2.5743453173546382E-2</c:v>
                </c:pt>
                <c:pt idx="32">
                  <c:v>2.8073679538393254E-2</c:v>
                </c:pt>
                <c:pt idx="33">
                  <c:v>2.9183311140701287E-2</c:v>
                </c:pt>
                <c:pt idx="34">
                  <c:v>2.9960053262316912E-2</c:v>
                </c:pt>
                <c:pt idx="35">
                  <c:v>3.0625832223701729E-2</c:v>
                </c:pt>
                <c:pt idx="36">
                  <c:v>3.362183754993342E-2</c:v>
                </c:pt>
                <c:pt idx="37">
                  <c:v>3.561917443408788E-2</c:v>
                </c:pt>
                <c:pt idx="38">
                  <c:v>3.7172658677319129E-2</c:v>
                </c:pt>
                <c:pt idx="39">
                  <c:v>3.9391921881935195E-2</c:v>
                </c:pt>
                <c:pt idx="40">
                  <c:v>4.0279627163781626E-2</c:v>
                </c:pt>
                <c:pt idx="41">
                  <c:v>4.0834442964935644E-2</c:v>
                </c:pt>
                <c:pt idx="42">
                  <c:v>4.2276964047936086E-2</c:v>
                </c:pt>
                <c:pt idx="43">
                  <c:v>4.305370616955171E-2</c:v>
                </c:pt>
                <c:pt idx="44">
                  <c:v>4.416333777185974E-2</c:v>
                </c:pt>
                <c:pt idx="45">
                  <c:v>4.5827785175321795E-2</c:v>
                </c:pt>
                <c:pt idx="46">
                  <c:v>4.7936085219707054E-2</c:v>
                </c:pt>
                <c:pt idx="47">
                  <c:v>4.8601864181091879E-2</c:v>
                </c:pt>
                <c:pt idx="48">
                  <c:v>4.9045716822015091E-2</c:v>
                </c:pt>
                <c:pt idx="49">
                  <c:v>5.0155348424323128E-2</c:v>
                </c:pt>
                <c:pt idx="50">
                  <c:v>5.0932090545938745E-2</c:v>
                </c:pt>
                <c:pt idx="51">
                  <c:v>5.2263648468708387E-2</c:v>
                </c:pt>
                <c:pt idx="52">
                  <c:v>5.5703506435863297E-2</c:v>
                </c:pt>
                <c:pt idx="53">
                  <c:v>5.659121171770972E-2</c:v>
                </c:pt>
                <c:pt idx="54">
                  <c:v>5.8033732800710162E-2</c:v>
                </c:pt>
                <c:pt idx="55">
                  <c:v>5.8699511762094987E-2</c:v>
                </c:pt>
                <c:pt idx="56">
                  <c:v>5.9809143364403017E-2</c:v>
                </c:pt>
                <c:pt idx="57">
                  <c:v>6.1695517088326678E-2</c:v>
                </c:pt>
                <c:pt idx="58">
                  <c:v>6.3359964491788726E-2</c:v>
                </c:pt>
                <c:pt idx="59">
                  <c:v>6.4802485574789168E-2</c:v>
                </c:pt>
                <c:pt idx="60">
                  <c:v>6.6466932978251222E-2</c:v>
                </c:pt>
                <c:pt idx="61">
                  <c:v>6.724367509986684E-2</c:v>
                </c:pt>
                <c:pt idx="62">
                  <c:v>6.8020417221482471E-2</c:v>
                </c:pt>
                <c:pt idx="63">
                  <c:v>6.8464269862405683E-2</c:v>
                </c:pt>
                <c:pt idx="64">
                  <c:v>6.9906790945406125E-2</c:v>
                </c:pt>
                <c:pt idx="65">
                  <c:v>7.1904127829560585E-2</c:v>
                </c:pt>
                <c:pt idx="66">
                  <c:v>7.2458943630714603E-2</c:v>
                </c:pt>
                <c:pt idx="67">
                  <c:v>7.456724367509987E-2</c:v>
                </c:pt>
                <c:pt idx="68">
                  <c:v>7.5233022636484681E-2</c:v>
                </c:pt>
                <c:pt idx="69">
                  <c:v>7.7008433200177542E-2</c:v>
                </c:pt>
                <c:pt idx="70">
                  <c:v>7.8450954283177984E-2</c:v>
                </c:pt>
                <c:pt idx="71">
                  <c:v>8.0004438526409233E-2</c:v>
                </c:pt>
                <c:pt idx="72">
                  <c:v>8.2889480692410117E-2</c:v>
                </c:pt>
                <c:pt idx="73">
                  <c:v>8.6329338659565019E-2</c:v>
                </c:pt>
                <c:pt idx="74">
                  <c:v>9.0989791389258765E-2</c:v>
                </c:pt>
                <c:pt idx="75">
                  <c:v>9.4096759875721261E-2</c:v>
                </c:pt>
                <c:pt idx="76">
                  <c:v>9.5872170439414109E-2</c:v>
                </c:pt>
                <c:pt idx="77">
                  <c:v>9.9312028406569025E-2</c:v>
                </c:pt>
                <c:pt idx="78">
                  <c:v>0.10441633377718597</c:v>
                </c:pt>
                <c:pt idx="79">
                  <c:v>0.11162893919218819</c:v>
                </c:pt>
                <c:pt idx="80">
                  <c:v>0.11773191300488238</c:v>
                </c:pt>
                <c:pt idx="81">
                  <c:v>0.12438970261873059</c:v>
                </c:pt>
                <c:pt idx="82">
                  <c:v>0.12916111850865514</c:v>
                </c:pt>
                <c:pt idx="83">
                  <c:v>0.13581890812250333</c:v>
                </c:pt>
                <c:pt idx="84">
                  <c:v>0.13892587660896583</c:v>
                </c:pt>
                <c:pt idx="85">
                  <c:v>0.14580559254327563</c:v>
                </c:pt>
                <c:pt idx="86">
                  <c:v>0.15190856635596983</c:v>
                </c:pt>
                <c:pt idx="87">
                  <c:v>0.15923213493120283</c:v>
                </c:pt>
                <c:pt idx="88">
                  <c:v>0.16877496671105194</c:v>
                </c:pt>
                <c:pt idx="89">
                  <c:v>0.17787394584997782</c:v>
                </c:pt>
                <c:pt idx="90">
                  <c:v>0.18530847758544164</c:v>
                </c:pt>
                <c:pt idx="91">
                  <c:v>0.19285397248113625</c:v>
                </c:pt>
                <c:pt idx="92">
                  <c:v>0.19973368841544606</c:v>
                </c:pt>
                <c:pt idx="93">
                  <c:v>0.20838881491344874</c:v>
                </c:pt>
                <c:pt idx="94">
                  <c:v>0.21881935197514424</c:v>
                </c:pt>
                <c:pt idx="95">
                  <c:v>0.22758544163337771</c:v>
                </c:pt>
                <c:pt idx="96">
                  <c:v>0.23535286284953397</c:v>
                </c:pt>
                <c:pt idx="97">
                  <c:v>0.23990235241899691</c:v>
                </c:pt>
                <c:pt idx="98">
                  <c:v>0.24644917887261431</c:v>
                </c:pt>
                <c:pt idx="99">
                  <c:v>0.25543719485130939</c:v>
                </c:pt>
                <c:pt idx="100">
                  <c:v>0.26564580559254325</c:v>
                </c:pt>
                <c:pt idx="101">
                  <c:v>0.27496671105193077</c:v>
                </c:pt>
                <c:pt idx="102">
                  <c:v>0.28240124278739459</c:v>
                </c:pt>
                <c:pt idx="103">
                  <c:v>0.28872614292055038</c:v>
                </c:pt>
                <c:pt idx="104">
                  <c:v>0.29050155348424322</c:v>
                </c:pt>
                <c:pt idx="105">
                  <c:v>0.29627163781624499</c:v>
                </c:pt>
                <c:pt idx="106">
                  <c:v>0.30459387483355527</c:v>
                </c:pt>
                <c:pt idx="107">
                  <c:v>0.31413670661340437</c:v>
                </c:pt>
                <c:pt idx="108">
                  <c:v>0.32334664891256104</c:v>
                </c:pt>
                <c:pt idx="109">
                  <c:v>0.33399911229471818</c:v>
                </c:pt>
                <c:pt idx="110">
                  <c:v>0.34320905459387485</c:v>
                </c:pt>
                <c:pt idx="111">
                  <c:v>0.34775854416333779</c:v>
                </c:pt>
                <c:pt idx="112">
                  <c:v>0.35319573901464713</c:v>
                </c:pt>
                <c:pt idx="113">
                  <c:v>0.36273857079449623</c:v>
                </c:pt>
                <c:pt idx="114">
                  <c:v>0.37183754993342211</c:v>
                </c:pt>
                <c:pt idx="115">
                  <c:v>0.38260097647581004</c:v>
                </c:pt>
                <c:pt idx="116">
                  <c:v>0.39247669773635152</c:v>
                </c:pt>
                <c:pt idx="117">
                  <c:v>0.40046604527296936</c:v>
                </c:pt>
                <c:pt idx="118">
                  <c:v>0.4042387927208167</c:v>
                </c:pt>
                <c:pt idx="119">
                  <c:v>0.40790057700843319</c:v>
                </c:pt>
                <c:pt idx="120">
                  <c:v>0.41711051930758986</c:v>
                </c:pt>
                <c:pt idx="121">
                  <c:v>0.42598757212605415</c:v>
                </c:pt>
                <c:pt idx="122">
                  <c:v>0.43442077230359522</c:v>
                </c:pt>
                <c:pt idx="123">
                  <c:v>0.44007989347536619</c:v>
                </c:pt>
                <c:pt idx="124">
                  <c:v>0.44607190412782954</c:v>
                </c:pt>
                <c:pt idx="125">
                  <c:v>0.44895694629383043</c:v>
                </c:pt>
                <c:pt idx="126">
                  <c:v>0.45217487794052375</c:v>
                </c:pt>
                <c:pt idx="127">
                  <c:v>0.45794496227252551</c:v>
                </c:pt>
                <c:pt idx="128">
                  <c:v>0.46193963604083443</c:v>
                </c:pt>
                <c:pt idx="129">
                  <c:v>0.46615623612960499</c:v>
                </c:pt>
                <c:pt idx="130">
                  <c:v>0.47225920994229914</c:v>
                </c:pt>
                <c:pt idx="131">
                  <c:v>0.4773635153129161</c:v>
                </c:pt>
                <c:pt idx="132">
                  <c:v>0.47947181535730138</c:v>
                </c:pt>
                <c:pt idx="133">
                  <c:v>0.48368841544607188</c:v>
                </c:pt>
                <c:pt idx="134">
                  <c:v>0.48812694185530403</c:v>
                </c:pt>
                <c:pt idx="135">
                  <c:v>0.49201065246338216</c:v>
                </c:pt>
                <c:pt idx="136">
                  <c:v>0.49744784731469155</c:v>
                </c:pt>
                <c:pt idx="137">
                  <c:v>0.50343985796715496</c:v>
                </c:pt>
                <c:pt idx="138">
                  <c:v>0.50943186861961831</c:v>
                </c:pt>
                <c:pt idx="139">
                  <c:v>0.51109631602308037</c:v>
                </c:pt>
                <c:pt idx="140">
                  <c:v>0.51309365290723474</c:v>
                </c:pt>
                <c:pt idx="141">
                  <c:v>0.51620062139369727</c:v>
                </c:pt>
                <c:pt idx="142">
                  <c:v>0.52019529516200624</c:v>
                </c:pt>
                <c:pt idx="143">
                  <c:v>0.52241455836662232</c:v>
                </c:pt>
                <c:pt idx="144">
                  <c:v>0.52485574789169998</c:v>
                </c:pt>
                <c:pt idx="145">
                  <c:v>0.5287394584997781</c:v>
                </c:pt>
                <c:pt idx="146">
                  <c:v>0.52984909010208614</c:v>
                </c:pt>
                <c:pt idx="147">
                  <c:v>0.53151353750554819</c:v>
                </c:pt>
                <c:pt idx="148">
                  <c:v>0.53439857967154902</c:v>
                </c:pt>
                <c:pt idx="149">
                  <c:v>0.53706169551708838</c:v>
                </c:pt>
                <c:pt idx="150">
                  <c:v>0.53872614292055043</c:v>
                </c:pt>
                <c:pt idx="151">
                  <c:v>0.54016866400355079</c:v>
                </c:pt>
                <c:pt idx="152">
                  <c:v>0.54438526409232135</c:v>
                </c:pt>
                <c:pt idx="153">
                  <c:v>0.54560585885486024</c:v>
                </c:pt>
                <c:pt idx="154">
                  <c:v>0.54793608521970705</c:v>
                </c:pt>
                <c:pt idx="155">
                  <c:v>0.54937860630270752</c:v>
                </c:pt>
                <c:pt idx="156">
                  <c:v>0.55193075898801602</c:v>
                </c:pt>
                <c:pt idx="157">
                  <c:v>0.55470483799378612</c:v>
                </c:pt>
                <c:pt idx="158">
                  <c:v>0.55681313803817134</c:v>
                </c:pt>
                <c:pt idx="159">
                  <c:v>0.55903240124278741</c:v>
                </c:pt>
                <c:pt idx="160">
                  <c:v>0.56058588548601862</c:v>
                </c:pt>
                <c:pt idx="161">
                  <c:v>0.56302707501109628</c:v>
                </c:pt>
                <c:pt idx="162">
                  <c:v>0.5661340434975588</c:v>
                </c:pt>
                <c:pt idx="163">
                  <c:v>0.56779849090102086</c:v>
                </c:pt>
                <c:pt idx="164">
                  <c:v>0.57012871726586778</c:v>
                </c:pt>
                <c:pt idx="165">
                  <c:v>0.57168220150909899</c:v>
                </c:pt>
                <c:pt idx="166">
                  <c:v>0.57356857523302263</c:v>
                </c:pt>
                <c:pt idx="167">
                  <c:v>0.57423435419440749</c:v>
                </c:pt>
                <c:pt idx="168">
                  <c:v>0.57456724367509981</c:v>
                </c:pt>
                <c:pt idx="169">
                  <c:v>0.5765645805592543</c:v>
                </c:pt>
                <c:pt idx="170">
                  <c:v>0.57822902796271636</c:v>
                </c:pt>
                <c:pt idx="171">
                  <c:v>0.57967154904571683</c:v>
                </c:pt>
                <c:pt idx="172">
                  <c:v>0.58122503328894803</c:v>
                </c:pt>
                <c:pt idx="173">
                  <c:v>0.58311140701287167</c:v>
                </c:pt>
                <c:pt idx="174">
                  <c:v>0.58333333333333337</c:v>
                </c:pt>
                <c:pt idx="175">
                  <c:v>0.58433200177541056</c:v>
                </c:pt>
                <c:pt idx="176">
                  <c:v>0.58555259653794944</c:v>
                </c:pt>
                <c:pt idx="177">
                  <c:v>0.58754993342210382</c:v>
                </c:pt>
                <c:pt idx="178">
                  <c:v>0.59010208610741233</c:v>
                </c:pt>
                <c:pt idx="179">
                  <c:v>0.59110075454948952</c:v>
                </c:pt>
                <c:pt idx="180">
                  <c:v>0.59221038615179755</c:v>
                </c:pt>
                <c:pt idx="181">
                  <c:v>0.59254327563248999</c:v>
                </c:pt>
                <c:pt idx="182">
                  <c:v>0.59387483355525961</c:v>
                </c:pt>
                <c:pt idx="183">
                  <c:v>0.59542831779849092</c:v>
                </c:pt>
                <c:pt idx="184">
                  <c:v>0.59753661784287615</c:v>
                </c:pt>
                <c:pt idx="185">
                  <c:v>0.59864624944518419</c:v>
                </c:pt>
                <c:pt idx="186">
                  <c:v>0.59953395472703064</c:v>
                </c:pt>
                <c:pt idx="187">
                  <c:v>0.60031069684864624</c:v>
                </c:pt>
                <c:pt idx="188">
                  <c:v>0.60064358632933867</c:v>
                </c:pt>
                <c:pt idx="189">
                  <c:v>0.60219707057256988</c:v>
                </c:pt>
                <c:pt idx="190">
                  <c:v>0.60341766533510877</c:v>
                </c:pt>
                <c:pt idx="191">
                  <c:v>0.60497114957833997</c:v>
                </c:pt>
                <c:pt idx="192">
                  <c:v>0.60585885486018642</c:v>
                </c:pt>
                <c:pt idx="193">
                  <c:v>0.60685752330226361</c:v>
                </c:pt>
                <c:pt idx="194">
                  <c:v>0.60763426542387933</c:v>
                </c:pt>
                <c:pt idx="195">
                  <c:v>0.60830004438526408</c:v>
                </c:pt>
                <c:pt idx="196">
                  <c:v>0.61007545494895699</c:v>
                </c:pt>
                <c:pt idx="197">
                  <c:v>0.61162893919218819</c:v>
                </c:pt>
                <c:pt idx="198">
                  <c:v>0.61273857079449623</c:v>
                </c:pt>
                <c:pt idx="199">
                  <c:v>0.6131824234354194</c:v>
                </c:pt>
                <c:pt idx="200">
                  <c:v>0.61473590767865072</c:v>
                </c:pt>
                <c:pt idx="201">
                  <c:v>0.61540168664003547</c:v>
                </c:pt>
                <c:pt idx="202">
                  <c:v>0.61540168664003547</c:v>
                </c:pt>
                <c:pt idx="203">
                  <c:v>0.61562361296049717</c:v>
                </c:pt>
                <c:pt idx="204">
                  <c:v>0.61662228140257436</c:v>
                </c:pt>
                <c:pt idx="205">
                  <c:v>0.61773191300488239</c:v>
                </c:pt>
                <c:pt idx="206">
                  <c:v>0.61839769196626715</c:v>
                </c:pt>
                <c:pt idx="207">
                  <c:v>0.61972924988903688</c:v>
                </c:pt>
                <c:pt idx="208">
                  <c:v>0.62017310252996005</c:v>
                </c:pt>
                <c:pt idx="209">
                  <c:v>0.62039502885042164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7-1C40-8D39-3A50F07C1E0F}"/>
            </c:ext>
          </c:extLst>
        </c:ser>
        <c:ser>
          <c:idx val="2"/>
          <c:order val="2"/>
          <c:tx>
            <c:strRef>
              <c:f>'LA Unified areas'!$F$1</c:f>
              <c:strCache>
                <c:ptCount val="1"/>
                <c:pt idx="0">
                  <c:v>Cumulative Percentage 65+ (Dose 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areas'!$F$2:$F$211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0.03</c:v>
                </c:pt>
                <c:pt idx="38">
                  <c:v>0.04</c:v>
                </c:pt>
                <c:pt idx="39">
                  <c:v>0.05</c:v>
                </c:pt>
                <c:pt idx="40">
                  <c:v>0.06</c:v>
                </c:pt>
                <c:pt idx="41">
                  <c:v>0.06</c:v>
                </c:pt>
                <c:pt idx="42">
                  <c:v>7.0000000000000007E-2</c:v>
                </c:pt>
                <c:pt idx="43">
                  <c:v>0.08</c:v>
                </c:pt>
                <c:pt idx="44">
                  <c:v>0.09</c:v>
                </c:pt>
                <c:pt idx="45">
                  <c:v>0.11</c:v>
                </c:pt>
                <c:pt idx="46">
                  <c:v>0.13</c:v>
                </c:pt>
                <c:pt idx="47">
                  <c:v>0.14000000000000001</c:v>
                </c:pt>
                <c:pt idx="48">
                  <c:v>0.14000000000000001</c:v>
                </c:pt>
                <c:pt idx="49">
                  <c:v>0.16</c:v>
                </c:pt>
                <c:pt idx="50">
                  <c:v>0.17</c:v>
                </c:pt>
                <c:pt idx="51">
                  <c:v>0.19</c:v>
                </c:pt>
                <c:pt idx="52">
                  <c:v>0.21</c:v>
                </c:pt>
                <c:pt idx="53">
                  <c:v>0.22</c:v>
                </c:pt>
                <c:pt idx="54">
                  <c:v>0.24</c:v>
                </c:pt>
                <c:pt idx="55">
                  <c:v>0.24</c:v>
                </c:pt>
                <c:pt idx="56">
                  <c:v>0.25</c:v>
                </c:pt>
                <c:pt idx="57">
                  <c:v>0.27</c:v>
                </c:pt>
                <c:pt idx="58">
                  <c:v>0.28000000000000003</c:v>
                </c:pt>
                <c:pt idx="59">
                  <c:v>0.3</c:v>
                </c:pt>
                <c:pt idx="60">
                  <c:v>0.31</c:v>
                </c:pt>
                <c:pt idx="61">
                  <c:v>0.32</c:v>
                </c:pt>
                <c:pt idx="62">
                  <c:v>0.33</c:v>
                </c:pt>
                <c:pt idx="63">
                  <c:v>0.34</c:v>
                </c:pt>
                <c:pt idx="64">
                  <c:v>0.35</c:v>
                </c:pt>
                <c:pt idx="65">
                  <c:v>0.36</c:v>
                </c:pt>
                <c:pt idx="66">
                  <c:v>0.37</c:v>
                </c:pt>
                <c:pt idx="67">
                  <c:v>0.38</c:v>
                </c:pt>
                <c:pt idx="68">
                  <c:v>0.39</c:v>
                </c:pt>
                <c:pt idx="69">
                  <c:v>0.4</c:v>
                </c:pt>
                <c:pt idx="70">
                  <c:v>0.4</c:v>
                </c:pt>
                <c:pt idx="71">
                  <c:v>0.41</c:v>
                </c:pt>
                <c:pt idx="72">
                  <c:v>0.42</c:v>
                </c:pt>
                <c:pt idx="73">
                  <c:v>0.43</c:v>
                </c:pt>
                <c:pt idx="74">
                  <c:v>0.44</c:v>
                </c:pt>
                <c:pt idx="75">
                  <c:v>0.46</c:v>
                </c:pt>
                <c:pt idx="76">
                  <c:v>0.46</c:v>
                </c:pt>
                <c:pt idx="77">
                  <c:v>0.47</c:v>
                </c:pt>
                <c:pt idx="78">
                  <c:v>0.47</c:v>
                </c:pt>
                <c:pt idx="79">
                  <c:v>0.48</c:v>
                </c:pt>
                <c:pt idx="80">
                  <c:v>0.48</c:v>
                </c:pt>
                <c:pt idx="81">
                  <c:v>0.49</c:v>
                </c:pt>
                <c:pt idx="82">
                  <c:v>0.5</c:v>
                </c:pt>
                <c:pt idx="83">
                  <c:v>0.5</c:v>
                </c:pt>
                <c:pt idx="84">
                  <c:v>0.51</c:v>
                </c:pt>
                <c:pt idx="85">
                  <c:v>0.51</c:v>
                </c:pt>
                <c:pt idx="86">
                  <c:v>0.53</c:v>
                </c:pt>
                <c:pt idx="87">
                  <c:v>0.53</c:v>
                </c:pt>
                <c:pt idx="88">
                  <c:v>0.54</c:v>
                </c:pt>
                <c:pt idx="89">
                  <c:v>0.55000000000000004</c:v>
                </c:pt>
                <c:pt idx="90">
                  <c:v>0.56000000000000005</c:v>
                </c:pt>
                <c:pt idx="91">
                  <c:v>0.56000000000000005</c:v>
                </c:pt>
                <c:pt idx="92">
                  <c:v>0.56000000000000005</c:v>
                </c:pt>
                <c:pt idx="93">
                  <c:v>0.56999999999999995</c:v>
                </c:pt>
                <c:pt idx="94">
                  <c:v>0.56999999999999995</c:v>
                </c:pt>
                <c:pt idx="95">
                  <c:v>0.56999999999999995</c:v>
                </c:pt>
                <c:pt idx="96">
                  <c:v>0.57999999999999996</c:v>
                </c:pt>
                <c:pt idx="97">
                  <c:v>0.59</c:v>
                </c:pt>
                <c:pt idx="98">
                  <c:v>0.59</c:v>
                </c:pt>
                <c:pt idx="99">
                  <c:v>0.59</c:v>
                </c:pt>
                <c:pt idx="100">
                  <c:v>0.6</c:v>
                </c:pt>
                <c:pt idx="101">
                  <c:v>0.6</c:v>
                </c:pt>
                <c:pt idx="102">
                  <c:v>0.6</c:v>
                </c:pt>
                <c:pt idx="103">
                  <c:v>0.61</c:v>
                </c:pt>
                <c:pt idx="104">
                  <c:v>0.61</c:v>
                </c:pt>
                <c:pt idx="105">
                  <c:v>0.62</c:v>
                </c:pt>
                <c:pt idx="106">
                  <c:v>0.62</c:v>
                </c:pt>
                <c:pt idx="107">
                  <c:v>0.63</c:v>
                </c:pt>
                <c:pt idx="108">
                  <c:v>0.63</c:v>
                </c:pt>
                <c:pt idx="109">
                  <c:v>0.64</c:v>
                </c:pt>
                <c:pt idx="110">
                  <c:v>0.64</c:v>
                </c:pt>
                <c:pt idx="111">
                  <c:v>0.64</c:v>
                </c:pt>
                <c:pt idx="112">
                  <c:v>0.64</c:v>
                </c:pt>
                <c:pt idx="113">
                  <c:v>0.65</c:v>
                </c:pt>
                <c:pt idx="114">
                  <c:v>0.65</c:v>
                </c:pt>
                <c:pt idx="115">
                  <c:v>0.65</c:v>
                </c:pt>
                <c:pt idx="116">
                  <c:v>0.66</c:v>
                </c:pt>
                <c:pt idx="117">
                  <c:v>0.66</c:v>
                </c:pt>
                <c:pt idx="118">
                  <c:v>0.66</c:v>
                </c:pt>
                <c:pt idx="119">
                  <c:v>0.66</c:v>
                </c:pt>
                <c:pt idx="120">
                  <c:v>0.66</c:v>
                </c:pt>
                <c:pt idx="121">
                  <c:v>0.67</c:v>
                </c:pt>
                <c:pt idx="122">
                  <c:v>0.67</c:v>
                </c:pt>
                <c:pt idx="123">
                  <c:v>0.67</c:v>
                </c:pt>
                <c:pt idx="124">
                  <c:v>0.67</c:v>
                </c:pt>
                <c:pt idx="125">
                  <c:v>0.67</c:v>
                </c:pt>
                <c:pt idx="126">
                  <c:v>0.67</c:v>
                </c:pt>
                <c:pt idx="127">
                  <c:v>0.67</c:v>
                </c:pt>
                <c:pt idx="128">
                  <c:v>0.68</c:v>
                </c:pt>
                <c:pt idx="129">
                  <c:v>0.68</c:v>
                </c:pt>
                <c:pt idx="130">
                  <c:v>0.68</c:v>
                </c:pt>
                <c:pt idx="131">
                  <c:v>0.68</c:v>
                </c:pt>
                <c:pt idx="132">
                  <c:v>0.68</c:v>
                </c:pt>
                <c:pt idx="133">
                  <c:v>0.68</c:v>
                </c:pt>
                <c:pt idx="134">
                  <c:v>0.68</c:v>
                </c:pt>
                <c:pt idx="135">
                  <c:v>0.69</c:v>
                </c:pt>
                <c:pt idx="136">
                  <c:v>0.69</c:v>
                </c:pt>
                <c:pt idx="137">
                  <c:v>0.69</c:v>
                </c:pt>
                <c:pt idx="138">
                  <c:v>0.69</c:v>
                </c:pt>
                <c:pt idx="139">
                  <c:v>0.69</c:v>
                </c:pt>
                <c:pt idx="140">
                  <c:v>0.69</c:v>
                </c:pt>
                <c:pt idx="141">
                  <c:v>0.7</c:v>
                </c:pt>
                <c:pt idx="142">
                  <c:v>0.7</c:v>
                </c:pt>
                <c:pt idx="143">
                  <c:v>0.7</c:v>
                </c:pt>
                <c:pt idx="144">
                  <c:v>0.7</c:v>
                </c:pt>
                <c:pt idx="145">
                  <c:v>0.7</c:v>
                </c:pt>
                <c:pt idx="146">
                  <c:v>0.7</c:v>
                </c:pt>
                <c:pt idx="147">
                  <c:v>0.7</c:v>
                </c:pt>
                <c:pt idx="148">
                  <c:v>0.7</c:v>
                </c:pt>
                <c:pt idx="149">
                  <c:v>0.7</c:v>
                </c:pt>
                <c:pt idx="150">
                  <c:v>0.7</c:v>
                </c:pt>
                <c:pt idx="151">
                  <c:v>0.71</c:v>
                </c:pt>
                <c:pt idx="152">
                  <c:v>0.71</c:v>
                </c:pt>
                <c:pt idx="153">
                  <c:v>0.71</c:v>
                </c:pt>
                <c:pt idx="154">
                  <c:v>0.71</c:v>
                </c:pt>
                <c:pt idx="155">
                  <c:v>0.71</c:v>
                </c:pt>
                <c:pt idx="156">
                  <c:v>0.71</c:v>
                </c:pt>
                <c:pt idx="157">
                  <c:v>0.71</c:v>
                </c:pt>
                <c:pt idx="158">
                  <c:v>0.71</c:v>
                </c:pt>
                <c:pt idx="159">
                  <c:v>0.71</c:v>
                </c:pt>
                <c:pt idx="160">
                  <c:v>0.71</c:v>
                </c:pt>
                <c:pt idx="161">
                  <c:v>0.71</c:v>
                </c:pt>
                <c:pt idx="162">
                  <c:v>0.71</c:v>
                </c:pt>
                <c:pt idx="163">
                  <c:v>0.71</c:v>
                </c:pt>
                <c:pt idx="164">
                  <c:v>0.71</c:v>
                </c:pt>
                <c:pt idx="165">
                  <c:v>0.71</c:v>
                </c:pt>
                <c:pt idx="166">
                  <c:v>0.71</c:v>
                </c:pt>
                <c:pt idx="167">
                  <c:v>0.71</c:v>
                </c:pt>
                <c:pt idx="168">
                  <c:v>0.71</c:v>
                </c:pt>
                <c:pt idx="169">
                  <c:v>0.71</c:v>
                </c:pt>
                <c:pt idx="170">
                  <c:v>0.71</c:v>
                </c:pt>
                <c:pt idx="171">
                  <c:v>0.71</c:v>
                </c:pt>
                <c:pt idx="172">
                  <c:v>0.72</c:v>
                </c:pt>
                <c:pt idx="173">
                  <c:v>0.72</c:v>
                </c:pt>
                <c:pt idx="174">
                  <c:v>0.72</c:v>
                </c:pt>
                <c:pt idx="175">
                  <c:v>0.72</c:v>
                </c:pt>
                <c:pt idx="176">
                  <c:v>0.72</c:v>
                </c:pt>
                <c:pt idx="177">
                  <c:v>0.72</c:v>
                </c:pt>
                <c:pt idx="178">
                  <c:v>0.72</c:v>
                </c:pt>
                <c:pt idx="179">
                  <c:v>0.72</c:v>
                </c:pt>
                <c:pt idx="180">
                  <c:v>0.72</c:v>
                </c:pt>
                <c:pt idx="181">
                  <c:v>0.72</c:v>
                </c:pt>
                <c:pt idx="182">
                  <c:v>0.72</c:v>
                </c:pt>
                <c:pt idx="183">
                  <c:v>0.72</c:v>
                </c:pt>
                <c:pt idx="184">
                  <c:v>0.72</c:v>
                </c:pt>
                <c:pt idx="185">
                  <c:v>0.72</c:v>
                </c:pt>
                <c:pt idx="186">
                  <c:v>0.72</c:v>
                </c:pt>
                <c:pt idx="187">
                  <c:v>0.72</c:v>
                </c:pt>
                <c:pt idx="188">
                  <c:v>0.72</c:v>
                </c:pt>
                <c:pt idx="189">
                  <c:v>0.73</c:v>
                </c:pt>
                <c:pt idx="190">
                  <c:v>0.73</c:v>
                </c:pt>
                <c:pt idx="191">
                  <c:v>0.73</c:v>
                </c:pt>
                <c:pt idx="192">
                  <c:v>0.73</c:v>
                </c:pt>
                <c:pt idx="193">
                  <c:v>0.73</c:v>
                </c:pt>
                <c:pt idx="194">
                  <c:v>0.73</c:v>
                </c:pt>
                <c:pt idx="195">
                  <c:v>0.73</c:v>
                </c:pt>
                <c:pt idx="196">
                  <c:v>0.73</c:v>
                </c:pt>
                <c:pt idx="197">
                  <c:v>0.73</c:v>
                </c:pt>
                <c:pt idx="198">
                  <c:v>0.73</c:v>
                </c:pt>
                <c:pt idx="199">
                  <c:v>0.73</c:v>
                </c:pt>
                <c:pt idx="200">
                  <c:v>0.73</c:v>
                </c:pt>
                <c:pt idx="201">
                  <c:v>0.73</c:v>
                </c:pt>
                <c:pt idx="202">
                  <c:v>0.73</c:v>
                </c:pt>
                <c:pt idx="203">
                  <c:v>0.73</c:v>
                </c:pt>
                <c:pt idx="204">
                  <c:v>0.73</c:v>
                </c:pt>
                <c:pt idx="205">
                  <c:v>0.73</c:v>
                </c:pt>
                <c:pt idx="206">
                  <c:v>0.73</c:v>
                </c:pt>
                <c:pt idx="207">
                  <c:v>0.73</c:v>
                </c:pt>
                <c:pt idx="208">
                  <c:v>0.73</c:v>
                </c:pt>
                <c:pt idx="20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7-1C40-8D39-3A50F07C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07295"/>
        <c:axId val="312393151"/>
      </c:lineChart>
      <c:dateAx>
        <c:axId val="31240729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393151"/>
        <c:crosses val="autoZero"/>
        <c:auto val="0"/>
        <c:lblOffset val="100"/>
        <c:baseTimeUnit val="days"/>
      </c:dateAx>
      <c:valAx>
        <c:axId val="3123931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07295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r>
              <a:rPr lang="en-US" dirty="0">
                <a:solidFill>
                  <a:schemeClr val="bg1"/>
                </a:solidFill>
              </a:rPr>
              <a:t>Crenshaw 12-17 C Chart</a:t>
            </a:r>
          </a:p>
        </c:rich>
      </c:tx>
      <c:layout>
        <c:manualLayout>
          <c:xMode val="edge"/>
          <c:yMode val="edge"/>
          <c:x val="0.44990967409727739"/>
          <c:y val="3.75426422620655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2.079819129000238E-2"/>
          <c:y val="0.10787549011244375"/>
          <c:w val="0.95758596813661456"/>
          <c:h val="0.65841038892602344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solidFill>
                <a:srgbClr val="99CCF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wksDatabase02!$BJ$62:$BJ$271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wksDatabase02!$BL$62:$BL$271</c:f>
              <c:numCache>
                <c:formatCode>0.0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1</c:v>
                </c:pt>
                <c:pt idx="108">
                  <c:v>5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0</c:v>
                </c:pt>
                <c:pt idx="117">
                  <c:v>2</c:v>
                </c:pt>
                <c:pt idx="118">
                  <c:v>2</c:v>
                </c:pt>
                <c:pt idx="119">
                  <c:v>1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1</c:v>
                </c:pt>
                <c:pt idx="124">
                  <c:v>4</c:v>
                </c:pt>
                <c:pt idx="125">
                  <c:v>2</c:v>
                </c:pt>
                <c:pt idx="126">
                  <c:v>0</c:v>
                </c:pt>
                <c:pt idx="127">
                  <c:v>2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6</c:v>
                </c:pt>
                <c:pt idx="137">
                  <c:v>3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3</c:v>
                </c:pt>
                <c:pt idx="144">
                  <c:v>0</c:v>
                </c:pt>
                <c:pt idx="145">
                  <c:v>3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0</c:v>
                </c:pt>
                <c:pt idx="150">
                  <c:v>7</c:v>
                </c:pt>
                <c:pt idx="151">
                  <c:v>7</c:v>
                </c:pt>
                <c:pt idx="152">
                  <c:v>14</c:v>
                </c:pt>
                <c:pt idx="153">
                  <c:v>5</c:v>
                </c:pt>
                <c:pt idx="154">
                  <c:v>10</c:v>
                </c:pt>
                <c:pt idx="155">
                  <c:v>4</c:v>
                </c:pt>
                <c:pt idx="156">
                  <c:v>9</c:v>
                </c:pt>
                <c:pt idx="157">
                  <c:v>14</c:v>
                </c:pt>
                <c:pt idx="158">
                  <c:v>7</c:v>
                </c:pt>
                <c:pt idx="159">
                  <c:v>8</c:v>
                </c:pt>
                <c:pt idx="160">
                  <c:v>8</c:v>
                </c:pt>
                <c:pt idx="161">
                  <c:v>5</c:v>
                </c:pt>
                <c:pt idx="162">
                  <c:v>9</c:v>
                </c:pt>
                <c:pt idx="163">
                  <c:v>2</c:v>
                </c:pt>
                <c:pt idx="164">
                  <c:v>6</c:v>
                </c:pt>
                <c:pt idx="165">
                  <c:v>2</c:v>
                </c:pt>
                <c:pt idx="166">
                  <c:v>8</c:v>
                </c:pt>
                <c:pt idx="167">
                  <c:v>1</c:v>
                </c:pt>
                <c:pt idx="168">
                  <c:v>0</c:v>
                </c:pt>
                <c:pt idx="169">
                  <c:v>7</c:v>
                </c:pt>
                <c:pt idx="170">
                  <c:v>0</c:v>
                </c:pt>
                <c:pt idx="171">
                  <c:v>6</c:v>
                </c:pt>
                <c:pt idx="172">
                  <c:v>1</c:v>
                </c:pt>
                <c:pt idx="173">
                  <c:v>3</c:v>
                </c:pt>
                <c:pt idx="174">
                  <c:v>1</c:v>
                </c:pt>
                <c:pt idx="175">
                  <c:v>4</c:v>
                </c:pt>
                <c:pt idx="176">
                  <c:v>2</c:v>
                </c:pt>
                <c:pt idx="177">
                  <c:v>14</c:v>
                </c:pt>
                <c:pt idx="178">
                  <c:v>7</c:v>
                </c:pt>
                <c:pt idx="179">
                  <c:v>1</c:v>
                </c:pt>
                <c:pt idx="180">
                  <c:v>0</c:v>
                </c:pt>
                <c:pt idx="181">
                  <c:v>2</c:v>
                </c:pt>
                <c:pt idx="182">
                  <c:v>5</c:v>
                </c:pt>
                <c:pt idx="183">
                  <c:v>0</c:v>
                </c:pt>
                <c:pt idx="184">
                  <c:v>1</c:v>
                </c:pt>
                <c:pt idx="185">
                  <c:v>2</c:v>
                </c:pt>
                <c:pt idx="186">
                  <c:v>2</c:v>
                </c:pt>
                <c:pt idx="187">
                  <c:v>1</c:v>
                </c:pt>
                <c:pt idx="188">
                  <c:v>2</c:v>
                </c:pt>
                <c:pt idx="189">
                  <c:v>5</c:v>
                </c:pt>
                <c:pt idx="190">
                  <c:v>5</c:v>
                </c:pt>
                <c:pt idx="191">
                  <c:v>3</c:v>
                </c:pt>
                <c:pt idx="192">
                  <c:v>3</c:v>
                </c:pt>
                <c:pt idx="193">
                  <c:v>5</c:v>
                </c:pt>
                <c:pt idx="194">
                  <c:v>2</c:v>
                </c:pt>
                <c:pt idx="195">
                  <c:v>0</c:v>
                </c:pt>
                <c:pt idx="196">
                  <c:v>6</c:v>
                </c:pt>
                <c:pt idx="197">
                  <c:v>3</c:v>
                </c:pt>
                <c:pt idx="198">
                  <c:v>4</c:v>
                </c:pt>
                <c:pt idx="199">
                  <c:v>0</c:v>
                </c:pt>
                <c:pt idx="200">
                  <c:v>7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3</c:v>
                </c:pt>
                <c:pt idx="208">
                  <c:v>2</c:v>
                </c:pt>
                <c:pt idx="20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80-574D-97D4-4D1B8BA45996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wksDatabase02!$BJ$62:$BJ$271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wksDatabase02!$BM$62:$BM$271</c:f>
              <c:numCache>
                <c:formatCode>0.0</c:formatCode>
                <c:ptCount val="210"/>
                <c:pt idx="0">
                  <c:v>0.19166666666666668</c:v>
                </c:pt>
                <c:pt idx="1">
                  <c:v>0.19166666666666668</c:v>
                </c:pt>
                <c:pt idx="2">
                  <c:v>0.19166666666666668</c:v>
                </c:pt>
                <c:pt idx="3">
                  <c:v>0.19166666666666668</c:v>
                </c:pt>
                <c:pt idx="4">
                  <c:v>0.19166666666666668</c:v>
                </c:pt>
                <c:pt idx="5">
                  <c:v>0.19166666666666668</c:v>
                </c:pt>
                <c:pt idx="6">
                  <c:v>0.19166666666666668</c:v>
                </c:pt>
                <c:pt idx="7">
                  <c:v>0.19166666666666668</c:v>
                </c:pt>
                <c:pt idx="8">
                  <c:v>0.19166666666666668</c:v>
                </c:pt>
                <c:pt idx="9">
                  <c:v>0.19166666666666668</c:v>
                </c:pt>
                <c:pt idx="10">
                  <c:v>0.19166666666666668</c:v>
                </c:pt>
                <c:pt idx="11">
                  <c:v>0.19166666666666668</c:v>
                </c:pt>
                <c:pt idx="12">
                  <c:v>0.19166666666666668</c:v>
                </c:pt>
                <c:pt idx="13">
                  <c:v>0.19166666666666668</c:v>
                </c:pt>
                <c:pt idx="14">
                  <c:v>0.19166666666666668</c:v>
                </c:pt>
                <c:pt idx="15">
                  <c:v>0.19166666666666668</c:v>
                </c:pt>
                <c:pt idx="16">
                  <c:v>0.19166666666666668</c:v>
                </c:pt>
                <c:pt idx="17">
                  <c:v>0.19166666666666668</c:v>
                </c:pt>
                <c:pt idx="18">
                  <c:v>0.19166666666666668</c:v>
                </c:pt>
                <c:pt idx="19">
                  <c:v>0.19166666666666668</c:v>
                </c:pt>
                <c:pt idx="20">
                  <c:v>0.19166666666666668</c:v>
                </c:pt>
                <c:pt idx="21">
                  <c:v>0.19166666666666668</c:v>
                </c:pt>
                <c:pt idx="22">
                  <c:v>0.19166666666666668</c:v>
                </c:pt>
                <c:pt idx="23">
                  <c:v>0.19166666666666668</c:v>
                </c:pt>
                <c:pt idx="24">
                  <c:v>0.19166666666666668</c:v>
                </c:pt>
                <c:pt idx="25">
                  <c:v>0.19166666666666668</c:v>
                </c:pt>
                <c:pt idx="26">
                  <c:v>0.19166666666666668</c:v>
                </c:pt>
                <c:pt idx="27">
                  <c:v>0.19166666666666668</c:v>
                </c:pt>
                <c:pt idx="28">
                  <c:v>0.19166666666666668</c:v>
                </c:pt>
                <c:pt idx="29">
                  <c:v>0.19166666666666668</c:v>
                </c:pt>
                <c:pt idx="30">
                  <c:v>0.19166666666666668</c:v>
                </c:pt>
                <c:pt idx="31">
                  <c:v>0.19166666666666668</c:v>
                </c:pt>
                <c:pt idx="32">
                  <c:v>0.19166666666666668</c:v>
                </c:pt>
                <c:pt idx="33">
                  <c:v>0.19166666666666668</c:v>
                </c:pt>
                <c:pt idx="34">
                  <c:v>0.19166666666666668</c:v>
                </c:pt>
                <c:pt idx="35">
                  <c:v>0.19166666666666668</c:v>
                </c:pt>
                <c:pt idx="36">
                  <c:v>0.19166666666666668</c:v>
                </c:pt>
                <c:pt idx="37">
                  <c:v>0.19166666666666668</c:v>
                </c:pt>
                <c:pt idx="38">
                  <c:v>0.19166666666666668</c:v>
                </c:pt>
                <c:pt idx="39">
                  <c:v>0.19166666666666668</c:v>
                </c:pt>
                <c:pt idx="40">
                  <c:v>0.19166666666666668</c:v>
                </c:pt>
                <c:pt idx="41">
                  <c:v>0.19166666666666668</c:v>
                </c:pt>
                <c:pt idx="42">
                  <c:v>0.19166666666666668</c:v>
                </c:pt>
                <c:pt idx="43">
                  <c:v>0.19166666666666668</c:v>
                </c:pt>
                <c:pt idx="44">
                  <c:v>0.19166666666666668</c:v>
                </c:pt>
                <c:pt idx="45">
                  <c:v>0.19166666666666668</c:v>
                </c:pt>
                <c:pt idx="46">
                  <c:v>0.19166666666666668</c:v>
                </c:pt>
                <c:pt idx="47">
                  <c:v>0.19166666666666668</c:v>
                </c:pt>
                <c:pt idx="48">
                  <c:v>0.19166666666666668</c:v>
                </c:pt>
                <c:pt idx="49">
                  <c:v>0.19166666666666668</c:v>
                </c:pt>
                <c:pt idx="50">
                  <c:v>0.19166666666666668</c:v>
                </c:pt>
                <c:pt idx="51">
                  <c:v>0.19166666666666668</c:v>
                </c:pt>
                <c:pt idx="52">
                  <c:v>0.19166666666666668</c:v>
                </c:pt>
                <c:pt idx="53">
                  <c:v>0.19166666666666668</c:v>
                </c:pt>
                <c:pt idx="54">
                  <c:v>0.19166666666666668</c:v>
                </c:pt>
                <c:pt idx="55">
                  <c:v>0.19166666666666668</c:v>
                </c:pt>
                <c:pt idx="56">
                  <c:v>0.19166666666666668</c:v>
                </c:pt>
                <c:pt idx="57">
                  <c:v>0.19166666666666668</c:v>
                </c:pt>
                <c:pt idx="58">
                  <c:v>0.19166666666666668</c:v>
                </c:pt>
                <c:pt idx="59">
                  <c:v>0.19166666666666668</c:v>
                </c:pt>
                <c:pt idx="60">
                  <c:v>0.19166666666666668</c:v>
                </c:pt>
                <c:pt idx="61">
                  <c:v>0.19166666666666668</c:v>
                </c:pt>
                <c:pt idx="62">
                  <c:v>0.19166666666666668</c:v>
                </c:pt>
                <c:pt idx="63">
                  <c:v>0.19166666666666668</c:v>
                </c:pt>
                <c:pt idx="64">
                  <c:v>0.19166666666666668</c:v>
                </c:pt>
                <c:pt idx="65">
                  <c:v>0.19166666666666668</c:v>
                </c:pt>
                <c:pt idx="66">
                  <c:v>0.19166666666666668</c:v>
                </c:pt>
                <c:pt idx="67">
                  <c:v>0.19166666666666668</c:v>
                </c:pt>
                <c:pt idx="68">
                  <c:v>0.19166666666666668</c:v>
                </c:pt>
                <c:pt idx="69">
                  <c:v>0.19166666666666668</c:v>
                </c:pt>
                <c:pt idx="70">
                  <c:v>0.19166666666666668</c:v>
                </c:pt>
                <c:pt idx="71">
                  <c:v>0.19166666666666668</c:v>
                </c:pt>
                <c:pt idx="72">
                  <c:v>0.19166666666666668</c:v>
                </c:pt>
                <c:pt idx="73">
                  <c:v>0.19166666666666668</c:v>
                </c:pt>
                <c:pt idx="74">
                  <c:v>0.19166666666666668</c:v>
                </c:pt>
                <c:pt idx="75">
                  <c:v>0.19166666666666668</c:v>
                </c:pt>
                <c:pt idx="76">
                  <c:v>0.19166666666666668</c:v>
                </c:pt>
                <c:pt idx="77">
                  <c:v>0.19166666666666668</c:v>
                </c:pt>
                <c:pt idx="78">
                  <c:v>0.19166666666666668</c:v>
                </c:pt>
                <c:pt idx="79">
                  <c:v>0.19166666666666668</c:v>
                </c:pt>
                <c:pt idx="80">
                  <c:v>0.19166666666666668</c:v>
                </c:pt>
                <c:pt idx="81">
                  <c:v>0.19166666666666668</c:v>
                </c:pt>
                <c:pt idx="82">
                  <c:v>0.19166666666666668</c:v>
                </c:pt>
                <c:pt idx="83">
                  <c:v>0.19166666666666668</c:v>
                </c:pt>
                <c:pt idx="84">
                  <c:v>0.19166666666666668</c:v>
                </c:pt>
                <c:pt idx="85">
                  <c:v>0.19166666666666668</c:v>
                </c:pt>
                <c:pt idx="86">
                  <c:v>0.19166666666666668</c:v>
                </c:pt>
                <c:pt idx="87">
                  <c:v>0.19166666666666668</c:v>
                </c:pt>
                <c:pt idx="88">
                  <c:v>0.19166666666666668</c:v>
                </c:pt>
                <c:pt idx="89">
                  <c:v>0.19166666666666668</c:v>
                </c:pt>
                <c:pt idx="90">
                  <c:v>0.19166666666666668</c:v>
                </c:pt>
                <c:pt idx="91">
                  <c:v>0.19166666666666668</c:v>
                </c:pt>
                <c:pt idx="92">
                  <c:v>0.19166666666666668</c:v>
                </c:pt>
                <c:pt idx="93">
                  <c:v>0.19166666666666668</c:v>
                </c:pt>
                <c:pt idx="94">
                  <c:v>0.19166666666666668</c:v>
                </c:pt>
                <c:pt idx="95">
                  <c:v>0.19166666666666668</c:v>
                </c:pt>
                <c:pt idx="96">
                  <c:v>0.19166666666666668</c:v>
                </c:pt>
                <c:pt idx="97">
                  <c:v>0.19166666666666668</c:v>
                </c:pt>
                <c:pt idx="98">
                  <c:v>0.19166666666666668</c:v>
                </c:pt>
                <c:pt idx="99">
                  <c:v>0.19166666666666668</c:v>
                </c:pt>
                <c:pt idx="100">
                  <c:v>0.19166666666666668</c:v>
                </c:pt>
                <c:pt idx="101">
                  <c:v>0.19166666666666668</c:v>
                </c:pt>
                <c:pt idx="102">
                  <c:v>0.19166666666666668</c:v>
                </c:pt>
                <c:pt idx="103">
                  <c:v>0.19166666666666668</c:v>
                </c:pt>
                <c:pt idx="104">
                  <c:v>0.19166666666666668</c:v>
                </c:pt>
                <c:pt idx="105">
                  <c:v>0.19166666666666668</c:v>
                </c:pt>
                <c:pt idx="106">
                  <c:v>0.19166666666666668</c:v>
                </c:pt>
                <c:pt idx="107">
                  <c:v>0.19166666666666668</c:v>
                </c:pt>
                <c:pt idx="108">
                  <c:v>0.19166666666666668</c:v>
                </c:pt>
                <c:pt idx="109">
                  <c:v>0.19166666666666668</c:v>
                </c:pt>
                <c:pt idx="110">
                  <c:v>0.19166666666666668</c:v>
                </c:pt>
                <c:pt idx="111">
                  <c:v>0.19166666666666668</c:v>
                </c:pt>
                <c:pt idx="112">
                  <c:v>0.19166666666666668</c:v>
                </c:pt>
                <c:pt idx="113">
                  <c:v>0.19166666666666668</c:v>
                </c:pt>
                <c:pt idx="114">
                  <c:v>0.19166666666666668</c:v>
                </c:pt>
                <c:pt idx="115">
                  <c:v>0.19166666666666668</c:v>
                </c:pt>
                <c:pt idx="116">
                  <c:v>0.19166666666666668</c:v>
                </c:pt>
                <c:pt idx="117">
                  <c:v>0.19166666666666668</c:v>
                </c:pt>
                <c:pt idx="118">
                  <c:v>0.19166666666666668</c:v>
                </c:pt>
                <c:pt idx="119">
                  <c:v>0.19166666666666668</c:v>
                </c:pt>
                <c:pt idx="120">
                  <c:v>2.5714285714285716</c:v>
                </c:pt>
                <c:pt idx="121">
                  <c:v>2.5714285714285716</c:v>
                </c:pt>
                <c:pt idx="122">
                  <c:v>2.5714285714285716</c:v>
                </c:pt>
                <c:pt idx="123">
                  <c:v>2.5714285714285716</c:v>
                </c:pt>
                <c:pt idx="124">
                  <c:v>2.5714285714285716</c:v>
                </c:pt>
                <c:pt idx="125">
                  <c:v>2.5714285714285716</c:v>
                </c:pt>
                <c:pt idx="126">
                  <c:v>2.5714285714285716</c:v>
                </c:pt>
                <c:pt idx="127">
                  <c:v>2.5714285714285716</c:v>
                </c:pt>
                <c:pt idx="128">
                  <c:v>2.5714285714285716</c:v>
                </c:pt>
                <c:pt idx="129">
                  <c:v>2.5714285714285716</c:v>
                </c:pt>
                <c:pt idx="130">
                  <c:v>2.5714285714285716</c:v>
                </c:pt>
                <c:pt idx="131">
                  <c:v>2.5714285714285716</c:v>
                </c:pt>
                <c:pt idx="132">
                  <c:v>2.5714285714285716</c:v>
                </c:pt>
                <c:pt idx="133">
                  <c:v>2.5714285714285716</c:v>
                </c:pt>
                <c:pt idx="134">
                  <c:v>2.5714285714285716</c:v>
                </c:pt>
                <c:pt idx="135">
                  <c:v>2.5714285714285716</c:v>
                </c:pt>
                <c:pt idx="136">
                  <c:v>2.5714285714285716</c:v>
                </c:pt>
                <c:pt idx="137">
                  <c:v>2.5714285714285716</c:v>
                </c:pt>
                <c:pt idx="138">
                  <c:v>2.5714285714285716</c:v>
                </c:pt>
                <c:pt idx="139">
                  <c:v>2.5714285714285716</c:v>
                </c:pt>
                <c:pt idx="140">
                  <c:v>2.5714285714285716</c:v>
                </c:pt>
                <c:pt idx="141">
                  <c:v>2.5714285714285716</c:v>
                </c:pt>
                <c:pt idx="142">
                  <c:v>2.5714285714285716</c:v>
                </c:pt>
                <c:pt idx="143">
                  <c:v>2.5714285714285716</c:v>
                </c:pt>
                <c:pt idx="144">
                  <c:v>2.5714285714285716</c:v>
                </c:pt>
                <c:pt idx="145">
                  <c:v>2.5714285714285716</c:v>
                </c:pt>
                <c:pt idx="146">
                  <c:v>2.5714285714285716</c:v>
                </c:pt>
                <c:pt idx="147">
                  <c:v>2.5714285714285716</c:v>
                </c:pt>
                <c:pt idx="148">
                  <c:v>3.9193548387096775</c:v>
                </c:pt>
                <c:pt idx="149">
                  <c:v>3.9193548387096775</c:v>
                </c:pt>
                <c:pt idx="150">
                  <c:v>3.9193548387096775</c:v>
                </c:pt>
                <c:pt idx="151">
                  <c:v>3.9193548387096775</c:v>
                </c:pt>
                <c:pt idx="152">
                  <c:v>3.9193548387096775</c:v>
                </c:pt>
                <c:pt idx="153">
                  <c:v>3.9193548387096775</c:v>
                </c:pt>
                <c:pt idx="154">
                  <c:v>3.9193548387096775</c:v>
                </c:pt>
                <c:pt idx="155">
                  <c:v>3.9193548387096775</c:v>
                </c:pt>
                <c:pt idx="156">
                  <c:v>3.9193548387096775</c:v>
                </c:pt>
                <c:pt idx="157">
                  <c:v>3.9193548387096775</c:v>
                </c:pt>
                <c:pt idx="158">
                  <c:v>3.9193548387096775</c:v>
                </c:pt>
                <c:pt idx="159">
                  <c:v>3.9193548387096775</c:v>
                </c:pt>
                <c:pt idx="160">
                  <c:v>3.9193548387096775</c:v>
                </c:pt>
                <c:pt idx="161">
                  <c:v>3.9193548387096775</c:v>
                </c:pt>
                <c:pt idx="162">
                  <c:v>3.9193548387096775</c:v>
                </c:pt>
                <c:pt idx="163">
                  <c:v>3.9193548387096775</c:v>
                </c:pt>
                <c:pt idx="164">
                  <c:v>3.9193548387096775</c:v>
                </c:pt>
                <c:pt idx="165">
                  <c:v>3.9193548387096775</c:v>
                </c:pt>
                <c:pt idx="166">
                  <c:v>3.9193548387096775</c:v>
                </c:pt>
                <c:pt idx="167">
                  <c:v>3.9193548387096775</c:v>
                </c:pt>
                <c:pt idx="168">
                  <c:v>3.9193548387096775</c:v>
                </c:pt>
                <c:pt idx="169">
                  <c:v>3.9193548387096775</c:v>
                </c:pt>
                <c:pt idx="170">
                  <c:v>3.9193548387096775</c:v>
                </c:pt>
                <c:pt idx="171">
                  <c:v>3.9193548387096775</c:v>
                </c:pt>
                <c:pt idx="172">
                  <c:v>3.9193548387096775</c:v>
                </c:pt>
                <c:pt idx="173">
                  <c:v>3.9193548387096775</c:v>
                </c:pt>
                <c:pt idx="174">
                  <c:v>3.9193548387096775</c:v>
                </c:pt>
                <c:pt idx="175">
                  <c:v>3.9193548387096775</c:v>
                </c:pt>
                <c:pt idx="176">
                  <c:v>3.9193548387096775</c:v>
                </c:pt>
                <c:pt idx="177">
                  <c:v>3.9193548387096775</c:v>
                </c:pt>
                <c:pt idx="178">
                  <c:v>3.9193548387096775</c:v>
                </c:pt>
                <c:pt idx="179">
                  <c:v>3.9193548387096775</c:v>
                </c:pt>
                <c:pt idx="180">
                  <c:v>3.9193548387096775</c:v>
                </c:pt>
                <c:pt idx="181">
                  <c:v>3.9193548387096775</c:v>
                </c:pt>
                <c:pt idx="182">
                  <c:v>3.9193548387096775</c:v>
                </c:pt>
                <c:pt idx="183">
                  <c:v>3.9193548387096775</c:v>
                </c:pt>
                <c:pt idx="184">
                  <c:v>3.9193548387096775</c:v>
                </c:pt>
                <c:pt idx="185">
                  <c:v>3.9193548387096775</c:v>
                </c:pt>
                <c:pt idx="186">
                  <c:v>3.9193548387096775</c:v>
                </c:pt>
                <c:pt idx="187">
                  <c:v>3.9193548387096775</c:v>
                </c:pt>
                <c:pt idx="188">
                  <c:v>3.9193548387096775</c:v>
                </c:pt>
                <c:pt idx="189">
                  <c:v>3.9193548387096775</c:v>
                </c:pt>
                <c:pt idx="190">
                  <c:v>3.9193548387096775</c:v>
                </c:pt>
                <c:pt idx="191">
                  <c:v>3.9193548387096775</c:v>
                </c:pt>
                <c:pt idx="192">
                  <c:v>3.9193548387096775</c:v>
                </c:pt>
                <c:pt idx="193">
                  <c:v>3.9193548387096775</c:v>
                </c:pt>
                <c:pt idx="194">
                  <c:v>3.9193548387096775</c:v>
                </c:pt>
                <c:pt idx="195">
                  <c:v>3.9193548387096775</c:v>
                </c:pt>
                <c:pt idx="196">
                  <c:v>3.9193548387096775</c:v>
                </c:pt>
                <c:pt idx="197">
                  <c:v>3.9193548387096775</c:v>
                </c:pt>
                <c:pt idx="198">
                  <c:v>3.9193548387096775</c:v>
                </c:pt>
                <c:pt idx="199">
                  <c:v>3.9193548387096775</c:v>
                </c:pt>
                <c:pt idx="200">
                  <c:v>3.9193548387096775</c:v>
                </c:pt>
                <c:pt idx="201">
                  <c:v>3.9193548387096775</c:v>
                </c:pt>
                <c:pt idx="202">
                  <c:v>3.9193548387096775</c:v>
                </c:pt>
                <c:pt idx="203">
                  <c:v>3.9193548387096775</c:v>
                </c:pt>
                <c:pt idx="204">
                  <c:v>3.9193548387096775</c:v>
                </c:pt>
                <c:pt idx="205">
                  <c:v>3.9193548387096775</c:v>
                </c:pt>
                <c:pt idx="206">
                  <c:v>3.9193548387096775</c:v>
                </c:pt>
                <c:pt idx="207">
                  <c:v>3.9193548387096775</c:v>
                </c:pt>
                <c:pt idx="208">
                  <c:v>3.9193548387096775</c:v>
                </c:pt>
                <c:pt idx="209">
                  <c:v>3.9193548387096775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80-574D-97D4-4D1B8BA45996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80-574D-97D4-4D1B8BA459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wksDatabase02!$BJ$62:$BJ$271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wksDatabase02!$BO$62:$BO$271</c:f>
              <c:numCache>
                <c:formatCode>0.0</c:formatCode>
                <c:ptCount val="210"/>
                <c:pt idx="0">
                  <c:v>1.5050592203230364</c:v>
                </c:pt>
                <c:pt idx="1">
                  <c:v>1.5050592203230364</c:v>
                </c:pt>
                <c:pt idx="2">
                  <c:v>1.5050592203230364</c:v>
                </c:pt>
                <c:pt idx="3">
                  <c:v>1.5050592203230364</c:v>
                </c:pt>
                <c:pt idx="4">
                  <c:v>1.5050592203230364</c:v>
                </c:pt>
                <c:pt idx="5">
                  <c:v>1.5050592203230364</c:v>
                </c:pt>
                <c:pt idx="6">
                  <c:v>1.5050592203230364</c:v>
                </c:pt>
                <c:pt idx="7">
                  <c:v>1.5050592203230364</c:v>
                </c:pt>
                <c:pt idx="8">
                  <c:v>1.5050592203230364</c:v>
                </c:pt>
                <c:pt idx="9">
                  <c:v>1.5050592203230364</c:v>
                </c:pt>
                <c:pt idx="10">
                  <c:v>1.5050592203230364</c:v>
                </c:pt>
                <c:pt idx="11">
                  <c:v>1.5050592203230364</c:v>
                </c:pt>
                <c:pt idx="12">
                  <c:v>1.5050592203230364</c:v>
                </c:pt>
                <c:pt idx="13">
                  <c:v>1.5050592203230364</c:v>
                </c:pt>
                <c:pt idx="14">
                  <c:v>1.5050592203230364</c:v>
                </c:pt>
                <c:pt idx="15">
                  <c:v>1.5050592203230364</c:v>
                </c:pt>
                <c:pt idx="16">
                  <c:v>1.5050592203230364</c:v>
                </c:pt>
                <c:pt idx="17">
                  <c:v>1.5050592203230364</c:v>
                </c:pt>
                <c:pt idx="18">
                  <c:v>1.5050592203230364</c:v>
                </c:pt>
                <c:pt idx="19">
                  <c:v>1.5050592203230364</c:v>
                </c:pt>
                <c:pt idx="20">
                  <c:v>1.5050592203230364</c:v>
                </c:pt>
                <c:pt idx="21">
                  <c:v>1.5050592203230364</c:v>
                </c:pt>
                <c:pt idx="22">
                  <c:v>1.5050592203230364</c:v>
                </c:pt>
                <c:pt idx="23">
                  <c:v>1.5050592203230364</c:v>
                </c:pt>
                <c:pt idx="24">
                  <c:v>1.5050592203230364</c:v>
                </c:pt>
                <c:pt idx="25">
                  <c:v>1.5050592203230364</c:v>
                </c:pt>
                <c:pt idx="26">
                  <c:v>1.5050592203230364</c:v>
                </c:pt>
                <c:pt idx="27">
                  <c:v>1.5050592203230364</c:v>
                </c:pt>
                <c:pt idx="28">
                  <c:v>1.5050592203230364</c:v>
                </c:pt>
                <c:pt idx="29">
                  <c:v>1.5050592203230364</c:v>
                </c:pt>
                <c:pt idx="30">
                  <c:v>1.5050592203230364</c:v>
                </c:pt>
                <c:pt idx="31">
                  <c:v>1.5050592203230364</c:v>
                </c:pt>
                <c:pt idx="32">
                  <c:v>1.5050592203230364</c:v>
                </c:pt>
                <c:pt idx="33">
                  <c:v>1.5050592203230364</c:v>
                </c:pt>
                <c:pt idx="34">
                  <c:v>1.5050592203230364</c:v>
                </c:pt>
                <c:pt idx="35">
                  <c:v>1.5050592203230364</c:v>
                </c:pt>
                <c:pt idx="36">
                  <c:v>1.5050592203230364</c:v>
                </c:pt>
                <c:pt idx="37">
                  <c:v>1.5050592203230364</c:v>
                </c:pt>
                <c:pt idx="38">
                  <c:v>1.5050592203230364</c:v>
                </c:pt>
                <c:pt idx="39">
                  <c:v>1.5050592203230364</c:v>
                </c:pt>
                <c:pt idx="40">
                  <c:v>1.5050592203230364</c:v>
                </c:pt>
                <c:pt idx="41">
                  <c:v>1.5050592203230364</c:v>
                </c:pt>
                <c:pt idx="42">
                  <c:v>1.5050592203230364</c:v>
                </c:pt>
                <c:pt idx="43">
                  <c:v>1.5050592203230364</c:v>
                </c:pt>
                <c:pt idx="44">
                  <c:v>1.5050592203230364</c:v>
                </c:pt>
                <c:pt idx="45">
                  <c:v>1.5050592203230364</c:v>
                </c:pt>
                <c:pt idx="46">
                  <c:v>1.5050592203230364</c:v>
                </c:pt>
                <c:pt idx="47">
                  <c:v>1.5050592203230364</c:v>
                </c:pt>
                <c:pt idx="48">
                  <c:v>1.5050592203230364</c:v>
                </c:pt>
                <c:pt idx="49">
                  <c:v>1.5050592203230364</c:v>
                </c:pt>
                <c:pt idx="50">
                  <c:v>1.5050592203230364</c:v>
                </c:pt>
                <c:pt idx="51">
                  <c:v>1.5050592203230364</c:v>
                </c:pt>
                <c:pt idx="52">
                  <c:v>1.5050592203230364</c:v>
                </c:pt>
                <c:pt idx="53">
                  <c:v>1.5050592203230364</c:v>
                </c:pt>
                <c:pt idx="54">
                  <c:v>1.5050592203230364</c:v>
                </c:pt>
                <c:pt idx="55">
                  <c:v>1.5050592203230364</c:v>
                </c:pt>
                <c:pt idx="56">
                  <c:v>1.5050592203230364</c:v>
                </c:pt>
                <c:pt idx="57">
                  <c:v>1.5050592203230364</c:v>
                </c:pt>
                <c:pt idx="58">
                  <c:v>1.5050592203230364</c:v>
                </c:pt>
                <c:pt idx="59">
                  <c:v>1.5050592203230364</c:v>
                </c:pt>
                <c:pt idx="60">
                  <c:v>1.5050592203230364</c:v>
                </c:pt>
                <c:pt idx="61">
                  <c:v>1.5050592203230364</c:v>
                </c:pt>
                <c:pt idx="62">
                  <c:v>1.5050592203230364</c:v>
                </c:pt>
                <c:pt idx="63">
                  <c:v>1.5050592203230364</c:v>
                </c:pt>
                <c:pt idx="64">
                  <c:v>1.5050592203230364</c:v>
                </c:pt>
                <c:pt idx="65">
                  <c:v>1.5050592203230364</c:v>
                </c:pt>
                <c:pt idx="66">
                  <c:v>1.5050592203230364</c:v>
                </c:pt>
                <c:pt idx="67">
                  <c:v>1.5050592203230364</c:v>
                </c:pt>
                <c:pt idx="68">
                  <c:v>1.5050592203230364</c:v>
                </c:pt>
                <c:pt idx="69">
                  <c:v>1.5050592203230364</c:v>
                </c:pt>
                <c:pt idx="70">
                  <c:v>1.5050592203230364</c:v>
                </c:pt>
                <c:pt idx="71">
                  <c:v>1.5050592203230364</c:v>
                </c:pt>
                <c:pt idx="72">
                  <c:v>1.5050592203230364</c:v>
                </c:pt>
                <c:pt idx="73">
                  <c:v>1.5050592203230364</c:v>
                </c:pt>
                <c:pt idx="74">
                  <c:v>1.5050592203230364</c:v>
                </c:pt>
                <c:pt idx="75">
                  <c:v>1.5050592203230364</c:v>
                </c:pt>
                <c:pt idx="76">
                  <c:v>1.5050592203230364</c:v>
                </c:pt>
                <c:pt idx="77">
                  <c:v>1.5050592203230364</c:v>
                </c:pt>
                <c:pt idx="78">
                  <c:v>1.5050592203230364</c:v>
                </c:pt>
                <c:pt idx="79">
                  <c:v>1.5050592203230364</c:v>
                </c:pt>
                <c:pt idx="80">
                  <c:v>1.5050592203230364</c:v>
                </c:pt>
                <c:pt idx="81">
                  <c:v>1.5050592203230364</c:v>
                </c:pt>
                <c:pt idx="82">
                  <c:v>1.5050592203230364</c:v>
                </c:pt>
                <c:pt idx="83">
                  <c:v>1.5050592203230364</c:v>
                </c:pt>
                <c:pt idx="84">
                  <c:v>1.5050592203230364</c:v>
                </c:pt>
                <c:pt idx="85">
                  <c:v>1.5050592203230364</c:v>
                </c:pt>
                <c:pt idx="86">
                  <c:v>1.5050592203230364</c:v>
                </c:pt>
                <c:pt idx="87">
                  <c:v>1.5050592203230364</c:v>
                </c:pt>
                <c:pt idx="88">
                  <c:v>1.5050592203230364</c:v>
                </c:pt>
                <c:pt idx="89">
                  <c:v>1.5050592203230364</c:v>
                </c:pt>
                <c:pt idx="90">
                  <c:v>1.5050592203230364</c:v>
                </c:pt>
                <c:pt idx="91">
                  <c:v>1.5050592203230364</c:v>
                </c:pt>
                <c:pt idx="92">
                  <c:v>1.5050592203230364</c:v>
                </c:pt>
                <c:pt idx="93">
                  <c:v>1.5050592203230364</c:v>
                </c:pt>
                <c:pt idx="94">
                  <c:v>1.5050592203230364</c:v>
                </c:pt>
                <c:pt idx="95">
                  <c:v>1.5050592203230364</c:v>
                </c:pt>
                <c:pt idx="96">
                  <c:v>1.5050592203230364</c:v>
                </c:pt>
                <c:pt idx="97">
                  <c:v>1.5050592203230364</c:v>
                </c:pt>
                <c:pt idx="98">
                  <c:v>1.5050592203230364</c:v>
                </c:pt>
                <c:pt idx="99">
                  <c:v>1.5050592203230364</c:v>
                </c:pt>
                <c:pt idx="100">
                  <c:v>1.5050592203230364</c:v>
                </c:pt>
                <c:pt idx="101">
                  <c:v>1.5050592203230364</c:v>
                </c:pt>
                <c:pt idx="102">
                  <c:v>1.5050592203230364</c:v>
                </c:pt>
                <c:pt idx="103">
                  <c:v>1.5050592203230364</c:v>
                </c:pt>
                <c:pt idx="104">
                  <c:v>1.5050592203230364</c:v>
                </c:pt>
                <c:pt idx="105">
                  <c:v>1.5050592203230364</c:v>
                </c:pt>
                <c:pt idx="106">
                  <c:v>1.5050592203230364</c:v>
                </c:pt>
                <c:pt idx="107">
                  <c:v>1.5050592203230364</c:v>
                </c:pt>
                <c:pt idx="108">
                  <c:v>1.5050592203230364</c:v>
                </c:pt>
                <c:pt idx="109">
                  <c:v>1.5050592203230364</c:v>
                </c:pt>
                <c:pt idx="110">
                  <c:v>1.5050592203230364</c:v>
                </c:pt>
                <c:pt idx="111">
                  <c:v>1.5050592203230364</c:v>
                </c:pt>
                <c:pt idx="112">
                  <c:v>1.5050592203230364</c:v>
                </c:pt>
                <c:pt idx="113">
                  <c:v>1.5050592203230364</c:v>
                </c:pt>
                <c:pt idx="114">
                  <c:v>1.5050592203230364</c:v>
                </c:pt>
                <c:pt idx="115">
                  <c:v>1.5050592203230364</c:v>
                </c:pt>
                <c:pt idx="116">
                  <c:v>1.5050592203230364</c:v>
                </c:pt>
                <c:pt idx="117">
                  <c:v>1.5050592203230364</c:v>
                </c:pt>
                <c:pt idx="118">
                  <c:v>1.5050592203230364</c:v>
                </c:pt>
                <c:pt idx="119">
                  <c:v>1.5050592203230364</c:v>
                </c:pt>
                <c:pt idx="120">
                  <c:v>7.382130925852211</c:v>
                </c:pt>
                <c:pt idx="121">
                  <c:v>7.382130925852211</c:v>
                </c:pt>
                <c:pt idx="122">
                  <c:v>7.382130925852211</c:v>
                </c:pt>
                <c:pt idx="123">
                  <c:v>7.382130925852211</c:v>
                </c:pt>
                <c:pt idx="124">
                  <c:v>7.382130925852211</c:v>
                </c:pt>
                <c:pt idx="125">
                  <c:v>7.382130925852211</c:v>
                </c:pt>
                <c:pt idx="126">
                  <c:v>7.382130925852211</c:v>
                </c:pt>
                <c:pt idx="127">
                  <c:v>7.382130925852211</c:v>
                </c:pt>
                <c:pt idx="128">
                  <c:v>7.382130925852211</c:v>
                </c:pt>
                <c:pt idx="129">
                  <c:v>7.382130925852211</c:v>
                </c:pt>
                <c:pt idx="130">
                  <c:v>7.382130925852211</c:v>
                </c:pt>
                <c:pt idx="131">
                  <c:v>7.382130925852211</c:v>
                </c:pt>
                <c:pt idx="132">
                  <c:v>7.382130925852211</c:v>
                </c:pt>
                <c:pt idx="133">
                  <c:v>7.382130925852211</c:v>
                </c:pt>
                <c:pt idx="134">
                  <c:v>7.382130925852211</c:v>
                </c:pt>
                <c:pt idx="135">
                  <c:v>7.382130925852211</c:v>
                </c:pt>
                <c:pt idx="136">
                  <c:v>7.382130925852211</c:v>
                </c:pt>
                <c:pt idx="137">
                  <c:v>7.382130925852211</c:v>
                </c:pt>
                <c:pt idx="138">
                  <c:v>7.382130925852211</c:v>
                </c:pt>
                <c:pt idx="139">
                  <c:v>7.382130925852211</c:v>
                </c:pt>
                <c:pt idx="140">
                  <c:v>7.382130925852211</c:v>
                </c:pt>
                <c:pt idx="141">
                  <c:v>7.382130925852211</c:v>
                </c:pt>
                <c:pt idx="142">
                  <c:v>7.382130925852211</c:v>
                </c:pt>
                <c:pt idx="143">
                  <c:v>7.382130925852211</c:v>
                </c:pt>
                <c:pt idx="144">
                  <c:v>7.382130925852211</c:v>
                </c:pt>
                <c:pt idx="145">
                  <c:v>7.382130925852211</c:v>
                </c:pt>
                <c:pt idx="146">
                  <c:v>7.382130925852211</c:v>
                </c:pt>
                <c:pt idx="147">
                  <c:v>7.382130925852211</c:v>
                </c:pt>
                <c:pt idx="148">
                  <c:v>9.8585629970744861</c:v>
                </c:pt>
                <c:pt idx="149">
                  <c:v>9.8585629970744861</c:v>
                </c:pt>
                <c:pt idx="150">
                  <c:v>9.8585629970744861</c:v>
                </c:pt>
                <c:pt idx="151">
                  <c:v>9.8585629970744861</c:v>
                </c:pt>
                <c:pt idx="152">
                  <c:v>9.8585629970744861</c:v>
                </c:pt>
                <c:pt idx="153">
                  <c:v>9.8585629970744861</c:v>
                </c:pt>
                <c:pt idx="154">
                  <c:v>9.8585629970744861</c:v>
                </c:pt>
                <c:pt idx="155">
                  <c:v>9.8585629970744861</c:v>
                </c:pt>
                <c:pt idx="156">
                  <c:v>9.8585629970744861</c:v>
                </c:pt>
                <c:pt idx="157">
                  <c:v>9.8585629970744861</c:v>
                </c:pt>
                <c:pt idx="158">
                  <c:v>9.8585629970744861</c:v>
                </c:pt>
                <c:pt idx="159">
                  <c:v>9.8585629970744861</c:v>
                </c:pt>
                <c:pt idx="160">
                  <c:v>9.8585629970744861</c:v>
                </c:pt>
                <c:pt idx="161">
                  <c:v>9.8585629970744861</c:v>
                </c:pt>
                <c:pt idx="162">
                  <c:v>9.8585629970744861</c:v>
                </c:pt>
                <c:pt idx="163">
                  <c:v>9.8585629970744861</c:v>
                </c:pt>
                <c:pt idx="164">
                  <c:v>9.8585629970744861</c:v>
                </c:pt>
                <c:pt idx="165">
                  <c:v>9.8585629970744861</c:v>
                </c:pt>
                <c:pt idx="166">
                  <c:v>9.8585629970744861</c:v>
                </c:pt>
                <c:pt idx="167">
                  <c:v>9.8585629970744861</c:v>
                </c:pt>
                <c:pt idx="168">
                  <c:v>9.8585629970744861</c:v>
                </c:pt>
                <c:pt idx="169">
                  <c:v>9.8585629970744861</c:v>
                </c:pt>
                <c:pt idx="170">
                  <c:v>9.8585629970744861</c:v>
                </c:pt>
                <c:pt idx="171">
                  <c:v>9.8585629970744861</c:v>
                </c:pt>
                <c:pt idx="172">
                  <c:v>9.8585629970744861</c:v>
                </c:pt>
                <c:pt idx="173">
                  <c:v>9.8585629970744861</c:v>
                </c:pt>
                <c:pt idx="174">
                  <c:v>9.8585629970744861</c:v>
                </c:pt>
                <c:pt idx="175">
                  <c:v>9.8585629970744861</c:v>
                </c:pt>
                <c:pt idx="176">
                  <c:v>9.8585629970744861</c:v>
                </c:pt>
                <c:pt idx="177">
                  <c:v>9.8585629970744861</c:v>
                </c:pt>
                <c:pt idx="178">
                  <c:v>9.8585629970744861</c:v>
                </c:pt>
                <c:pt idx="179">
                  <c:v>9.8585629970744861</c:v>
                </c:pt>
                <c:pt idx="180">
                  <c:v>9.8585629970744861</c:v>
                </c:pt>
                <c:pt idx="181">
                  <c:v>9.8585629970744861</c:v>
                </c:pt>
                <c:pt idx="182">
                  <c:v>9.8585629970744861</c:v>
                </c:pt>
                <c:pt idx="183">
                  <c:v>9.8585629970744861</c:v>
                </c:pt>
                <c:pt idx="184">
                  <c:v>9.8585629970744861</c:v>
                </c:pt>
                <c:pt idx="185">
                  <c:v>9.8585629970744861</c:v>
                </c:pt>
                <c:pt idx="186">
                  <c:v>9.8585629970744861</c:v>
                </c:pt>
                <c:pt idx="187">
                  <c:v>9.8585629970744861</c:v>
                </c:pt>
                <c:pt idx="188">
                  <c:v>9.8585629970744861</c:v>
                </c:pt>
                <c:pt idx="189">
                  <c:v>9.8585629970744861</c:v>
                </c:pt>
                <c:pt idx="190">
                  <c:v>9.8585629970744861</c:v>
                </c:pt>
                <c:pt idx="191">
                  <c:v>9.8585629970744861</c:v>
                </c:pt>
                <c:pt idx="192">
                  <c:v>9.8585629970744861</c:v>
                </c:pt>
                <c:pt idx="193">
                  <c:v>9.8585629970744861</c:v>
                </c:pt>
                <c:pt idx="194">
                  <c:v>9.8585629970744861</c:v>
                </c:pt>
                <c:pt idx="195">
                  <c:v>9.8585629970744861</c:v>
                </c:pt>
                <c:pt idx="196">
                  <c:v>9.8585629970744861</c:v>
                </c:pt>
                <c:pt idx="197">
                  <c:v>9.8585629970744861</c:v>
                </c:pt>
                <c:pt idx="198">
                  <c:v>9.8585629970744861</c:v>
                </c:pt>
                <c:pt idx="199">
                  <c:v>9.8585629970744861</c:v>
                </c:pt>
                <c:pt idx="200">
                  <c:v>9.8585629970744861</c:v>
                </c:pt>
                <c:pt idx="201">
                  <c:v>9.8585629970744861</c:v>
                </c:pt>
                <c:pt idx="202">
                  <c:v>9.8585629970744861</c:v>
                </c:pt>
                <c:pt idx="203">
                  <c:v>9.8585629970744861</c:v>
                </c:pt>
                <c:pt idx="204">
                  <c:v>9.8585629970744861</c:v>
                </c:pt>
                <c:pt idx="205">
                  <c:v>9.8585629970744861</c:v>
                </c:pt>
                <c:pt idx="206">
                  <c:v>9.8585629970744861</c:v>
                </c:pt>
                <c:pt idx="207">
                  <c:v>9.8585629970744861</c:v>
                </c:pt>
                <c:pt idx="208">
                  <c:v>9.8585629970744861</c:v>
                </c:pt>
                <c:pt idx="209">
                  <c:v>9.8585629970744861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80-574D-97D4-4D1B8BA45996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80-574D-97D4-4D1B8BA459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wksDatabase02!$BJ$62:$BJ$271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wksDatabase02!$BP$62:$BP$271</c:f>
              <c:numCache>
                <c:formatCode>0.0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80-574D-97D4-4D1B8BA45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433183"/>
        <c:axId val="1"/>
      </c:lineChart>
      <c:dateAx>
        <c:axId val="442433183"/>
        <c:scaling>
          <c:orientation val="minMax"/>
          <c:max val="44393"/>
          <c:min val="44287"/>
        </c:scaling>
        <c:delete val="0"/>
        <c:axPos val="b"/>
        <c:numFmt formatCode="m/d;@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Offset val="100"/>
        <c:baseTimeUnit val="days"/>
        <c:majorUnit val="1"/>
        <c:minorUnit val="1"/>
      </c:dateAx>
      <c:valAx>
        <c:axId val="1"/>
        <c:scaling>
          <c:orientation val="minMax"/>
          <c:min val="0"/>
        </c:scaling>
        <c:delete val="0"/>
        <c:axPos val="l"/>
        <c:numFmt formatCode="General" sourceLinked="0"/>
        <c:majorTickMark val="cross"/>
        <c:min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4243318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baseline="0" dirty="0"/>
              <a:t>Age 12-17</a:t>
            </a:r>
            <a:endParaRPr lang="en-US" dirty="0"/>
          </a:p>
        </c:rich>
      </c:tx>
      <c:layout>
        <c:manualLayout>
          <c:xMode val="edge"/>
          <c:yMode val="edge"/>
          <c:x val="0.44508328355657156"/>
          <c:y val="4.91365045245495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203036958765398E-2"/>
          <c:y val="0.14827305542506458"/>
          <c:w val="0.90438484256581131"/>
          <c:h val="0.80776689937558865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noFill/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wksDatabase02!$B$61:$B$359</c:f>
              <c:strCache>
                <c:ptCount val="299"/>
                <c:pt idx="0">
                  <c:v>Unincorporated - Hi Vista</c:v>
                </c:pt>
                <c:pt idx="1">
                  <c:v>Unincorporated - North Lancaster</c:v>
                </c:pt>
                <c:pt idx="2">
                  <c:v>Unincorporated - Claremont</c:v>
                </c:pt>
                <c:pt idx="3">
                  <c:v>Unincorporated - Palmdale</c:v>
                </c:pt>
                <c:pt idx="4">
                  <c:v>Unincorporated - Lake Manor</c:v>
                </c:pt>
                <c:pt idx="5">
                  <c:v>Unincorporated - Rosewood/East Gardena</c:v>
                </c:pt>
                <c:pt idx="6">
                  <c:v>Unincorporated - Leona Valley</c:v>
                </c:pt>
                <c:pt idx="7">
                  <c:v>Toluca Woods</c:v>
                </c:pt>
                <c:pt idx="8">
                  <c:v>Unincorporated - West Antelope Valley</c:v>
                </c:pt>
                <c:pt idx="9">
                  <c:v>Unincorporated - Westfield/Academy Hills</c:v>
                </c:pt>
                <c:pt idx="10">
                  <c:v>Unincorporated - Padua Hills</c:v>
                </c:pt>
                <c:pt idx="11">
                  <c:v>Unincorporated - Twin Lakes/Oat Mountain</c:v>
                </c:pt>
                <c:pt idx="12">
                  <c:v>Unincorporated - Sunrise Village</c:v>
                </c:pt>
                <c:pt idx="13">
                  <c:v>Unincorporated - Long Beach</c:v>
                </c:pt>
                <c:pt idx="14">
                  <c:v>Unincorporated - Rosewood</c:v>
                </c:pt>
                <c:pt idx="15">
                  <c:v>Unincorporated - Elizabeth Lake</c:v>
                </c:pt>
                <c:pt idx="16">
                  <c:v>Rolling Hills</c:v>
                </c:pt>
                <c:pt idx="17">
                  <c:v>Unincorporated - Kagel/Lopez Canyons</c:v>
                </c:pt>
                <c:pt idx="18">
                  <c:v>Unincorporated - West Rancho Dominguez</c:v>
                </c:pt>
                <c:pt idx="19">
                  <c:v>Unincorporated - Anaverde</c:v>
                </c:pt>
                <c:pt idx="20">
                  <c:v>Irwindale</c:v>
                </c:pt>
                <c:pt idx="21">
                  <c:v>Playa Del Rey</c:v>
                </c:pt>
                <c:pt idx="22">
                  <c:v>Unincorporated - Pearblossom/Llano</c:v>
                </c:pt>
                <c:pt idx="23">
                  <c:v>Marina Peninsula</c:v>
                </c:pt>
                <c:pt idx="24">
                  <c:v>Unincorporated - La Rambla</c:v>
                </c:pt>
                <c:pt idx="25">
                  <c:v>Unincorporated - San Pasqual</c:v>
                </c:pt>
                <c:pt idx="26">
                  <c:v>Hidden Hills</c:v>
                </c:pt>
                <c:pt idx="27">
                  <c:v>Angelino Heights</c:v>
                </c:pt>
                <c:pt idx="28">
                  <c:v>Unincorporated - Del Sur</c:v>
                </c:pt>
                <c:pt idx="29">
                  <c:v>Unincorporated - Canyon Country</c:v>
                </c:pt>
                <c:pt idx="30">
                  <c:v>Unincorporated - South El Monte</c:v>
                </c:pt>
                <c:pt idx="31">
                  <c:v>Unincorporated - Rancho Dominguez</c:v>
                </c:pt>
                <c:pt idx="32">
                  <c:v>Unincorporated - Marina del Rey</c:v>
                </c:pt>
                <c:pt idx="33">
                  <c:v>Regent Square</c:v>
                </c:pt>
                <c:pt idx="34">
                  <c:v>Harbor Pines</c:v>
                </c:pt>
                <c:pt idx="35">
                  <c:v>Unincorporated - Whittier</c:v>
                </c:pt>
                <c:pt idx="36">
                  <c:v>University Hills</c:v>
                </c:pt>
                <c:pt idx="37">
                  <c:v>Unincorporated - Desert View Highlands</c:v>
                </c:pt>
                <c:pt idx="38">
                  <c:v>Unincorporated - La Verne</c:v>
                </c:pt>
                <c:pt idx="39">
                  <c:v>Unincorporated - White Fence Farms</c:v>
                </c:pt>
                <c:pt idx="40">
                  <c:v>Unincorporated - Hawthorne</c:v>
                </c:pt>
                <c:pt idx="41">
                  <c:v>Mandeville Canyon</c:v>
                </c:pt>
                <c:pt idx="42">
                  <c:v>Unincorporated - Agua Dulce</c:v>
                </c:pt>
                <c:pt idx="43">
                  <c:v>Exposition</c:v>
                </c:pt>
                <c:pt idx="44">
                  <c:v>View Heights</c:v>
                </c:pt>
                <c:pt idx="45">
                  <c:v>Avalon</c:v>
                </c:pt>
                <c:pt idx="46">
                  <c:v>Faircrest Heights</c:v>
                </c:pt>
                <c:pt idx="47">
                  <c:v>Shadow Hills</c:v>
                </c:pt>
                <c:pt idx="48">
                  <c:v>Reynier Village</c:v>
                </c:pt>
                <c:pt idx="49">
                  <c:v>Unincorporated - Del Aire</c:v>
                </c:pt>
                <c:pt idx="50">
                  <c:v>Unincorporated - Littlerock/Pearblossom</c:v>
                </c:pt>
                <c:pt idx="51">
                  <c:v>Unincorporated - Monrovia</c:v>
                </c:pt>
                <c:pt idx="52">
                  <c:v>Unincorporated - Val Verde</c:v>
                </c:pt>
                <c:pt idx="53">
                  <c:v>Elysian Park</c:v>
                </c:pt>
                <c:pt idx="54">
                  <c:v>Unincorporated - Rosewood/West Rancho Dominguez</c:v>
                </c:pt>
                <c:pt idx="55">
                  <c:v>Reseda Ranch</c:v>
                </c:pt>
                <c:pt idx="56">
                  <c:v>Toluca Lake</c:v>
                </c:pt>
                <c:pt idx="57">
                  <c:v>Palisades Highlands</c:v>
                </c:pt>
                <c:pt idx="58">
                  <c:v>Unincorporated - Littlerock</c:v>
                </c:pt>
                <c:pt idx="59">
                  <c:v>La Habra Heights</c:v>
                </c:pt>
                <c:pt idx="60">
                  <c:v>Longwood</c:v>
                </c:pt>
                <c:pt idx="61">
                  <c:v>Lafayette Square</c:v>
                </c:pt>
                <c:pt idx="62">
                  <c:v>Unincorporated - Duarte</c:v>
                </c:pt>
                <c:pt idx="63">
                  <c:v>Unincorporated - Ladera Heights</c:v>
                </c:pt>
                <c:pt idx="64">
                  <c:v>Playa Vista</c:v>
                </c:pt>
                <c:pt idx="65">
                  <c:v>Wellington Square</c:v>
                </c:pt>
                <c:pt idx="66">
                  <c:v>Unincorporated - East La Mirada</c:v>
                </c:pt>
                <c:pt idx="67">
                  <c:v>Unincorporated - Valencia</c:v>
                </c:pt>
                <c:pt idx="68">
                  <c:v>Thai Town</c:v>
                </c:pt>
                <c:pt idx="69">
                  <c:v>St Elmo Village</c:v>
                </c:pt>
                <c:pt idx="70">
                  <c:v>Little Armenia</c:v>
                </c:pt>
                <c:pt idx="71">
                  <c:v>Chinatown</c:v>
                </c:pt>
                <c:pt idx="72">
                  <c:v>Carthay</c:v>
                </c:pt>
                <c:pt idx="73">
                  <c:v>Unincorporated - East Whittier</c:v>
                </c:pt>
                <c:pt idx="74">
                  <c:v>Unincorporated - Wiseburn</c:v>
                </c:pt>
                <c:pt idx="75">
                  <c:v>Unincorporated - Athens Village</c:v>
                </c:pt>
                <c:pt idx="76">
                  <c:v>West Hollywood</c:v>
                </c:pt>
                <c:pt idx="77">
                  <c:v>South Carthay</c:v>
                </c:pt>
                <c:pt idx="78">
                  <c:v>Rancho Park</c:v>
                </c:pt>
                <c:pt idx="79">
                  <c:v>Unincorporated - Acton</c:v>
                </c:pt>
                <c:pt idx="80">
                  <c:v>Unincorporated - East Pasadena</c:v>
                </c:pt>
                <c:pt idx="81">
                  <c:v>Unincorporated - Sun Village</c:v>
                </c:pt>
                <c:pt idx="82">
                  <c:v>Westlake Village</c:v>
                </c:pt>
                <c:pt idx="83">
                  <c:v>Unincorporated - Arcadia</c:v>
                </c:pt>
                <c:pt idx="84">
                  <c:v>Unincorporated - South San Gabriel</c:v>
                </c:pt>
                <c:pt idx="85">
                  <c:v>Bel Air</c:v>
                </c:pt>
                <c:pt idx="86">
                  <c:v>Manchester Square</c:v>
                </c:pt>
                <c:pt idx="87">
                  <c:v>Victoria Park</c:v>
                </c:pt>
                <c:pt idx="88">
                  <c:v>Cadillac-Corning</c:v>
                </c:pt>
                <c:pt idx="89">
                  <c:v>Unincorporated - Avocado Heights</c:v>
                </c:pt>
                <c:pt idx="90">
                  <c:v>Vermont Square</c:v>
                </c:pt>
                <c:pt idx="91">
                  <c:v>Adams-Normandie</c:v>
                </c:pt>
                <c:pt idx="92">
                  <c:v>Miracle Mile</c:v>
                </c:pt>
                <c:pt idx="93">
                  <c:v>Elysian Valley</c:v>
                </c:pt>
                <c:pt idx="94">
                  <c:v>Rolling Hills Estates</c:v>
                </c:pt>
                <c:pt idx="95">
                  <c:v>Downtown</c:v>
                </c:pt>
                <c:pt idx="96">
                  <c:v>Century City</c:v>
                </c:pt>
                <c:pt idx="97">
                  <c:v>Echo Park</c:v>
                </c:pt>
                <c:pt idx="98">
                  <c:v>Jefferson Park</c:v>
                </c:pt>
                <c:pt idx="99">
                  <c:v>Crestview</c:v>
                </c:pt>
                <c:pt idx="100">
                  <c:v>Unincorporated - North Whittier</c:v>
                </c:pt>
                <c:pt idx="101">
                  <c:v>Unincorporated - El Camino Village</c:v>
                </c:pt>
                <c:pt idx="102">
                  <c:v>Sierra Madre</c:v>
                </c:pt>
                <c:pt idx="103">
                  <c:v>Figueroa Park Square</c:v>
                </c:pt>
                <c:pt idx="104">
                  <c:v>Cheviot Hills</c:v>
                </c:pt>
                <c:pt idx="105">
                  <c:v>Unincorporated - View Park/Windsor Hills</c:v>
                </c:pt>
                <c:pt idx="106">
                  <c:v>Unincorporated - West Puente Valley</c:v>
                </c:pt>
                <c:pt idx="107">
                  <c:v>Malibu</c:v>
                </c:pt>
                <c:pt idx="108">
                  <c:v>Los Feliz</c:v>
                </c:pt>
                <c:pt idx="109">
                  <c:v>Gramercy Place</c:v>
                </c:pt>
                <c:pt idx="110">
                  <c:v>Signal Hill</c:v>
                </c:pt>
                <c:pt idx="111">
                  <c:v>Mid-city</c:v>
                </c:pt>
                <c:pt idx="112">
                  <c:v>Park La Brea</c:v>
                </c:pt>
                <c:pt idx="113">
                  <c:v>Atwater Village</c:v>
                </c:pt>
                <c:pt idx="114">
                  <c:v>Unincorporated - Quartz Hill</c:v>
                </c:pt>
                <c:pt idx="115">
                  <c:v>Unincorporated - Covina (Charter Oak)</c:v>
                </c:pt>
                <c:pt idx="116">
                  <c:v>Country Club Park</c:v>
                </c:pt>
                <c:pt idx="117">
                  <c:v>Historic Filipinotown</c:v>
                </c:pt>
                <c:pt idx="118">
                  <c:v>Beverly Crest</c:v>
                </c:pt>
                <c:pt idx="119">
                  <c:v>Palos Verdes Estates</c:v>
                </c:pt>
                <c:pt idx="120">
                  <c:v>Leimert Park</c:v>
                </c:pt>
                <c:pt idx="121">
                  <c:v>Hollywood Hills</c:v>
                </c:pt>
                <c:pt idx="122">
                  <c:v>Beverlywood</c:v>
                </c:pt>
                <c:pt idx="123">
                  <c:v>Alsace</c:v>
                </c:pt>
                <c:pt idx="124">
                  <c:v>El Segundo</c:v>
                </c:pt>
                <c:pt idx="125">
                  <c:v>Sunland</c:v>
                </c:pt>
                <c:pt idx="126">
                  <c:v>Crenshaw District</c:v>
                </c:pt>
                <c:pt idx="127">
                  <c:v>Commerce</c:v>
                </c:pt>
                <c:pt idx="128">
                  <c:v>University Park</c:v>
                </c:pt>
                <c:pt idx="129">
                  <c:v>Cloverdale/Cochran</c:v>
                </c:pt>
                <c:pt idx="130">
                  <c:v>Lakeview Terrace</c:v>
                </c:pt>
                <c:pt idx="131">
                  <c:v>Artesia</c:v>
                </c:pt>
                <c:pt idx="132">
                  <c:v>Unincorporated - Lake Los Angeles</c:v>
                </c:pt>
                <c:pt idx="133">
                  <c:v>Hermosa Beach</c:v>
                </c:pt>
                <c:pt idx="134">
                  <c:v>San Marino</c:v>
                </c:pt>
                <c:pt idx="135">
                  <c:v>Studio City</c:v>
                </c:pt>
                <c:pt idx="136">
                  <c:v>West Los Angeles</c:v>
                </c:pt>
                <c:pt idx="137">
                  <c:v>Unincorporated - Bassett</c:v>
                </c:pt>
                <c:pt idx="138">
                  <c:v>Unincorporated - Azusa</c:v>
                </c:pt>
                <c:pt idx="139">
                  <c:v>Unincorporated - West Carson</c:v>
                </c:pt>
                <c:pt idx="140">
                  <c:v>Unincorporated - Covina</c:v>
                </c:pt>
                <c:pt idx="141">
                  <c:v>Unincorporated - La Crescenta-Montrose</c:v>
                </c:pt>
                <c:pt idx="142">
                  <c:v>Valley Village</c:v>
                </c:pt>
                <c:pt idx="143">
                  <c:v>Hawaiian Gardens</c:v>
                </c:pt>
                <c:pt idx="144">
                  <c:v>Harvard Heights</c:v>
                </c:pt>
                <c:pt idx="145">
                  <c:v>Unincorporated - Santa Monica Mountains</c:v>
                </c:pt>
                <c:pt idx="146">
                  <c:v>Unincorporated - Walnut Park</c:v>
                </c:pt>
                <c:pt idx="147">
                  <c:v>Santa Fe Springs</c:v>
                </c:pt>
                <c:pt idx="148">
                  <c:v>Lomita</c:v>
                </c:pt>
                <c:pt idx="149">
                  <c:v>Hancock Park</c:v>
                </c:pt>
                <c:pt idx="150">
                  <c:v>La Canada Flintridge</c:v>
                </c:pt>
                <c:pt idx="151">
                  <c:v>Venice</c:v>
                </c:pt>
                <c:pt idx="152">
                  <c:v>Unincorporated - East Rancho Dominguez</c:v>
                </c:pt>
                <c:pt idx="153">
                  <c:v>Agoura Hills</c:v>
                </c:pt>
                <c:pt idx="154">
                  <c:v>Duarte</c:v>
                </c:pt>
                <c:pt idx="155">
                  <c:v>Brentwood</c:v>
                </c:pt>
                <c:pt idx="156">
                  <c:v>Westwood</c:v>
                </c:pt>
                <c:pt idx="157">
                  <c:v>Vermont Knolls</c:v>
                </c:pt>
                <c:pt idx="158">
                  <c:v>Wholesale District</c:v>
                </c:pt>
                <c:pt idx="159">
                  <c:v>Unincorporated - Northeast San Gabriel</c:v>
                </c:pt>
                <c:pt idx="160">
                  <c:v>Tujunga</c:v>
                </c:pt>
                <c:pt idx="161">
                  <c:v>Little Bangladesh</c:v>
                </c:pt>
                <c:pt idx="162">
                  <c:v>Unincorporated - San Jose Hills</c:v>
                </c:pt>
                <c:pt idx="163">
                  <c:v>Walnut</c:v>
                </c:pt>
                <c:pt idx="164">
                  <c:v>East Hollywood</c:v>
                </c:pt>
                <c:pt idx="165">
                  <c:v>Mission Hills</c:v>
                </c:pt>
                <c:pt idx="166">
                  <c:v>Del Rey</c:v>
                </c:pt>
                <c:pt idx="167">
                  <c:v>Mt. Washington</c:v>
                </c:pt>
                <c:pt idx="168">
                  <c:v>Palms</c:v>
                </c:pt>
                <c:pt idx="169">
                  <c:v>South El Monte</c:v>
                </c:pt>
                <c:pt idx="170">
                  <c:v>Pacific Palisades</c:v>
                </c:pt>
                <c:pt idx="171">
                  <c:v>South Pasadena</c:v>
                </c:pt>
                <c:pt idx="172">
                  <c:v>Unincorporated - Valinda</c:v>
                </c:pt>
                <c:pt idx="173">
                  <c:v>Calabasas</c:v>
                </c:pt>
                <c:pt idx="174">
                  <c:v>Beverly Hills</c:v>
                </c:pt>
                <c:pt idx="175">
                  <c:v>Valley Glen</c:v>
                </c:pt>
                <c:pt idx="176">
                  <c:v>Tarzana</c:v>
                </c:pt>
                <c:pt idx="177">
                  <c:v>Unincorporated - Castaic</c:v>
                </c:pt>
                <c:pt idx="178">
                  <c:v>Unincorporated - Stevenson Ranch</c:v>
                </c:pt>
                <c:pt idx="179">
                  <c:v>Unincorporated - Lennox</c:v>
                </c:pt>
                <c:pt idx="180">
                  <c:v>Claremont</c:v>
                </c:pt>
                <c:pt idx="181">
                  <c:v>Green Meadows</c:v>
                </c:pt>
                <c:pt idx="182">
                  <c:v>West Adams</c:v>
                </c:pt>
                <c:pt idx="183">
                  <c:v>Silverlake</c:v>
                </c:pt>
                <c:pt idx="184">
                  <c:v>Harbor City</c:v>
                </c:pt>
                <c:pt idx="185">
                  <c:v>San Dimas</c:v>
                </c:pt>
                <c:pt idx="186">
                  <c:v>Glassell Park</c:v>
                </c:pt>
                <c:pt idx="187">
                  <c:v>La Verne</c:v>
                </c:pt>
                <c:pt idx="188">
                  <c:v>Unincorporated - West Whittier/Los Nietos</c:v>
                </c:pt>
                <c:pt idx="189">
                  <c:v>San Fernando</c:v>
                </c:pt>
                <c:pt idx="190">
                  <c:v>Hyde Park</c:v>
                </c:pt>
                <c:pt idx="191">
                  <c:v>Chatsworth</c:v>
                </c:pt>
                <c:pt idx="192">
                  <c:v>Baldwin Hills</c:v>
                </c:pt>
                <c:pt idx="193">
                  <c:v>Mar Vista</c:v>
                </c:pt>
                <c:pt idx="194">
                  <c:v>Cudahy</c:v>
                </c:pt>
                <c:pt idx="195">
                  <c:v>Temple City</c:v>
                </c:pt>
                <c:pt idx="196">
                  <c:v>Eagle Rock</c:v>
                </c:pt>
                <c:pt idx="197">
                  <c:v>Hollywood</c:v>
                </c:pt>
                <c:pt idx="198">
                  <c:v>Lincoln Heights</c:v>
                </c:pt>
                <c:pt idx="199">
                  <c:v>Culver City</c:v>
                </c:pt>
                <c:pt idx="200">
                  <c:v>Porter Ranch</c:v>
                </c:pt>
                <c:pt idx="201">
                  <c:v>San Gabriel</c:v>
                </c:pt>
                <c:pt idx="202">
                  <c:v>Arleta</c:v>
                </c:pt>
                <c:pt idx="203">
                  <c:v>Westchester</c:v>
                </c:pt>
                <c:pt idx="204">
                  <c:v>Monrovia</c:v>
                </c:pt>
                <c:pt idx="205">
                  <c:v>Maywood</c:v>
                </c:pt>
                <c:pt idx="206">
                  <c:v>Lawndale</c:v>
                </c:pt>
                <c:pt idx="207">
                  <c:v>West Hills</c:v>
                </c:pt>
                <c:pt idx="208">
                  <c:v>Temple-Beaudry</c:v>
                </c:pt>
                <c:pt idx="209">
                  <c:v>Encino</c:v>
                </c:pt>
                <c:pt idx="210">
                  <c:v>Rancho Palos Verdes</c:v>
                </c:pt>
                <c:pt idx="211">
                  <c:v>Wilshire Center</c:v>
                </c:pt>
                <c:pt idx="212">
                  <c:v>Unincorporated - Rowland Heights</c:v>
                </c:pt>
                <c:pt idx="213">
                  <c:v>Unincorporated - Altadena</c:v>
                </c:pt>
                <c:pt idx="214">
                  <c:v>Cerritos</c:v>
                </c:pt>
                <c:pt idx="215">
                  <c:v>Lake Balboa</c:v>
                </c:pt>
                <c:pt idx="216">
                  <c:v>Manhattan Beach</c:v>
                </c:pt>
                <c:pt idx="217">
                  <c:v>La Mirada</c:v>
                </c:pt>
                <c:pt idx="218">
                  <c:v>Century Palms/Cove</c:v>
                </c:pt>
                <c:pt idx="219">
                  <c:v>Pico-Union</c:v>
                </c:pt>
                <c:pt idx="220">
                  <c:v>El Sereno</c:v>
                </c:pt>
                <c:pt idx="221">
                  <c:v>Unincorporated - Willowbrook</c:v>
                </c:pt>
                <c:pt idx="222">
                  <c:v>Koreatown</c:v>
                </c:pt>
                <c:pt idx="223">
                  <c:v>Exposition Park</c:v>
                </c:pt>
                <c:pt idx="224">
                  <c:v>Harvard Park</c:v>
                </c:pt>
                <c:pt idx="225">
                  <c:v>Diamond Bar</c:v>
                </c:pt>
                <c:pt idx="226">
                  <c:v>Bell</c:v>
                </c:pt>
                <c:pt idx="227">
                  <c:v>La Puente</c:v>
                </c:pt>
                <c:pt idx="228">
                  <c:v>Glendora</c:v>
                </c:pt>
                <c:pt idx="229">
                  <c:v>Covina</c:v>
                </c:pt>
                <c:pt idx="230">
                  <c:v>Monterey Park</c:v>
                </c:pt>
                <c:pt idx="231">
                  <c:v>Highland Park</c:v>
                </c:pt>
                <c:pt idx="232">
                  <c:v>Harbor Gateway</c:v>
                </c:pt>
                <c:pt idx="233">
                  <c:v>Unincorporated - Hacienda Heights</c:v>
                </c:pt>
                <c:pt idx="234">
                  <c:v>South Park</c:v>
                </c:pt>
                <c:pt idx="235">
                  <c:v>Winnetka</c:v>
                </c:pt>
                <c:pt idx="236">
                  <c:v>Granada Hills</c:v>
                </c:pt>
                <c:pt idx="237">
                  <c:v>Unincorporated - Athens-Westmont</c:v>
                </c:pt>
                <c:pt idx="238">
                  <c:v>Central</c:v>
                </c:pt>
                <c:pt idx="239">
                  <c:v>Arcadia</c:v>
                </c:pt>
                <c:pt idx="240">
                  <c:v>Rosemead</c:v>
                </c:pt>
                <c:pt idx="241">
                  <c:v>Santa Monica</c:v>
                </c:pt>
                <c:pt idx="242">
                  <c:v>Sun Valley</c:v>
                </c:pt>
                <c:pt idx="243">
                  <c:v>Northridge</c:v>
                </c:pt>
                <c:pt idx="244">
                  <c:v>Vermont Vista</c:v>
                </c:pt>
                <c:pt idx="245">
                  <c:v>Azusa</c:v>
                </c:pt>
                <c:pt idx="246">
                  <c:v>Bell Gardens</c:v>
                </c:pt>
                <c:pt idx="247">
                  <c:v>Gardena</c:v>
                </c:pt>
                <c:pt idx="248">
                  <c:v>Westlake</c:v>
                </c:pt>
                <c:pt idx="249">
                  <c:v>Melrose</c:v>
                </c:pt>
                <c:pt idx="250">
                  <c:v>Woodland Hills</c:v>
                </c:pt>
                <c:pt idx="251">
                  <c:v>Redondo Beach</c:v>
                </c:pt>
                <c:pt idx="252">
                  <c:v>West Vernon</c:v>
                </c:pt>
                <c:pt idx="253">
                  <c:v>Florence-Firestone</c:v>
                </c:pt>
                <c:pt idx="254">
                  <c:v>Watts</c:v>
                </c:pt>
                <c:pt idx="255">
                  <c:v>Sherman Oaks</c:v>
                </c:pt>
                <c:pt idx="256">
                  <c:v>Unincorporated - South Whittier</c:v>
                </c:pt>
                <c:pt idx="257">
                  <c:v>Alhambra</c:v>
                </c:pt>
                <c:pt idx="258">
                  <c:v>Montebello</c:v>
                </c:pt>
                <c:pt idx="259">
                  <c:v>Paramount</c:v>
                </c:pt>
                <c:pt idx="260">
                  <c:v>Pico Rivera</c:v>
                </c:pt>
                <c:pt idx="261">
                  <c:v>Canoga Park</c:v>
                </c:pt>
                <c:pt idx="262">
                  <c:v>Vernon Central</c:v>
                </c:pt>
                <c:pt idx="263">
                  <c:v>North Hills</c:v>
                </c:pt>
                <c:pt idx="264">
                  <c:v>Wilmington</c:v>
                </c:pt>
                <c:pt idx="265">
                  <c:v>Huntington Park</c:v>
                </c:pt>
                <c:pt idx="266">
                  <c:v>Reseda</c:v>
                </c:pt>
                <c:pt idx="267">
                  <c:v>San Pedro</c:v>
                </c:pt>
                <c:pt idx="268">
                  <c:v>Lakewood</c:v>
                </c:pt>
                <c:pt idx="269">
                  <c:v>Unincorporated - Florence-Firestone</c:v>
                </c:pt>
                <c:pt idx="270">
                  <c:v>Bellflower</c:v>
                </c:pt>
                <c:pt idx="271">
                  <c:v>Panorama City</c:v>
                </c:pt>
                <c:pt idx="272">
                  <c:v>Burbank</c:v>
                </c:pt>
                <c:pt idx="273">
                  <c:v>Carson</c:v>
                </c:pt>
                <c:pt idx="274">
                  <c:v>Baldwin Park</c:v>
                </c:pt>
                <c:pt idx="275">
                  <c:v>Lynwood</c:v>
                </c:pt>
                <c:pt idx="276">
                  <c:v>Whittier</c:v>
                </c:pt>
                <c:pt idx="277">
                  <c:v>Hawthorne</c:v>
                </c:pt>
                <c:pt idx="278">
                  <c:v>Pacoima</c:v>
                </c:pt>
                <c:pt idx="279">
                  <c:v>Van Nuys</c:v>
                </c:pt>
                <c:pt idx="280">
                  <c:v>Sylmar</c:v>
                </c:pt>
                <c:pt idx="281">
                  <c:v>West Covina</c:v>
                </c:pt>
                <c:pt idx="282">
                  <c:v>Boyle Heights</c:v>
                </c:pt>
                <c:pt idx="283">
                  <c:v>Norwalk</c:v>
                </c:pt>
                <c:pt idx="284">
                  <c:v>South Gate</c:v>
                </c:pt>
                <c:pt idx="285">
                  <c:v>Inglewood</c:v>
                </c:pt>
                <c:pt idx="286">
                  <c:v>Downey</c:v>
                </c:pt>
                <c:pt idx="287">
                  <c:v>Pasadena</c:v>
                </c:pt>
                <c:pt idx="288">
                  <c:v>Compton</c:v>
                </c:pt>
                <c:pt idx="289">
                  <c:v>El Monte</c:v>
                </c:pt>
                <c:pt idx="290">
                  <c:v>North Hollywood</c:v>
                </c:pt>
                <c:pt idx="291">
                  <c:v>Torrance</c:v>
                </c:pt>
                <c:pt idx="292">
                  <c:v>Glendale</c:v>
                </c:pt>
                <c:pt idx="293">
                  <c:v>Unincorporated - East Los Angeles</c:v>
                </c:pt>
                <c:pt idx="294">
                  <c:v>Pomona</c:v>
                </c:pt>
                <c:pt idx="295">
                  <c:v>Lancaster</c:v>
                </c:pt>
                <c:pt idx="296">
                  <c:v>Palmdale</c:v>
                </c:pt>
                <c:pt idx="297">
                  <c:v>Santa Clarita</c:v>
                </c:pt>
                <c:pt idx="298">
                  <c:v>Long Beach</c:v>
                </c:pt>
              </c:strCache>
            </c:strRef>
          </c:cat>
          <c:val>
            <c:numRef>
              <c:f>wksDatabase02!$E$61:$E$359</c:f>
              <c:numCache>
                <c:formatCode>0.00%</c:formatCode>
                <c:ptCount val="299"/>
                <c:pt idx="0">
                  <c:v>0.54807692307692313</c:v>
                </c:pt>
                <c:pt idx="1">
                  <c:v>0.20535714285714285</c:v>
                </c:pt>
                <c:pt idx="2">
                  <c:v>0.25663716814159293</c:v>
                </c:pt>
                <c:pt idx="3">
                  <c:v>0.22123893805309736</c:v>
                </c:pt>
                <c:pt idx="4">
                  <c:v>0.51694915254237284</c:v>
                </c:pt>
                <c:pt idx="5">
                  <c:v>0.26050420168067229</c:v>
                </c:pt>
                <c:pt idx="6">
                  <c:v>7.4999999999999997E-2</c:v>
                </c:pt>
                <c:pt idx="7">
                  <c:v>0.38400000000000001</c:v>
                </c:pt>
                <c:pt idx="8">
                  <c:v>0.15873015873015872</c:v>
                </c:pt>
                <c:pt idx="9">
                  <c:v>0.62204724409448819</c:v>
                </c:pt>
                <c:pt idx="10">
                  <c:v>5.46875E-2</c:v>
                </c:pt>
                <c:pt idx="11">
                  <c:v>0.40769230769230769</c:v>
                </c:pt>
                <c:pt idx="12">
                  <c:v>0.33333333333333331</c:v>
                </c:pt>
                <c:pt idx="13">
                  <c:v>0.4420289855072464</c:v>
                </c:pt>
                <c:pt idx="14">
                  <c:v>0.18439716312056736</c:v>
                </c:pt>
                <c:pt idx="15">
                  <c:v>0.1276595744680851</c:v>
                </c:pt>
                <c:pt idx="16">
                  <c:v>0.51063829787234039</c:v>
                </c:pt>
                <c:pt idx="17">
                  <c:v>0.1891891891891892</c:v>
                </c:pt>
                <c:pt idx="18">
                  <c:v>0.25675675675675674</c:v>
                </c:pt>
                <c:pt idx="19">
                  <c:v>0.19463087248322147</c:v>
                </c:pt>
                <c:pt idx="20">
                  <c:v>0.40397350993377484</c:v>
                </c:pt>
                <c:pt idx="21">
                  <c:v>0.40131578947368424</c:v>
                </c:pt>
                <c:pt idx="22">
                  <c:v>0.11320754716981132</c:v>
                </c:pt>
                <c:pt idx="23">
                  <c:v>0.5</c:v>
                </c:pt>
                <c:pt idx="24">
                  <c:v>0.30409356725146197</c:v>
                </c:pt>
                <c:pt idx="25">
                  <c:v>0.52840909090909094</c:v>
                </c:pt>
                <c:pt idx="26">
                  <c:v>0.63535911602209949</c:v>
                </c:pt>
                <c:pt idx="27">
                  <c:v>0.22842639593908629</c:v>
                </c:pt>
                <c:pt idx="28">
                  <c:v>0.32</c:v>
                </c:pt>
                <c:pt idx="29">
                  <c:v>0.3719806763285024</c:v>
                </c:pt>
                <c:pt idx="30">
                  <c:v>0.27981651376146788</c:v>
                </c:pt>
                <c:pt idx="31">
                  <c:v>0.3094170403587444</c:v>
                </c:pt>
                <c:pt idx="32">
                  <c:v>0.39591836734693875</c:v>
                </c:pt>
                <c:pt idx="33">
                  <c:v>0.26720647773279355</c:v>
                </c:pt>
                <c:pt idx="34">
                  <c:v>0.312</c:v>
                </c:pt>
                <c:pt idx="35">
                  <c:v>0.3923076923076923</c:v>
                </c:pt>
                <c:pt idx="36">
                  <c:v>0.31679389312977096</c:v>
                </c:pt>
                <c:pt idx="37">
                  <c:v>0.28679245283018867</c:v>
                </c:pt>
                <c:pt idx="38">
                  <c:v>0.24727272727272728</c:v>
                </c:pt>
                <c:pt idx="39">
                  <c:v>0.23183391003460208</c:v>
                </c:pt>
                <c:pt idx="40">
                  <c:v>0.29315960912052119</c:v>
                </c:pt>
                <c:pt idx="41">
                  <c:v>0.68488745980707399</c:v>
                </c:pt>
                <c:pt idx="42">
                  <c:v>0.19292604501607716</c:v>
                </c:pt>
                <c:pt idx="43">
                  <c:v>0.32268370607028751</c:v>
                </c:pt>
                <c:pt idx="44">
                  <c:v>0.25153374233128833</c:v>
                </c:pt>
                <c:pt idx="45">
                  <c:v>4.9562682215743441E-2</c:v>
                </c:pt>
                <c:pt idx="46">
                  <c:v>0.3183098591549296</c:v>
                </c:pt>
                <c:pt idx="47">
                  <c:v>0.2752808988764045</c:v>
                </c:pt>
                <c:pt idx="48">
                  <c:v>0.38227146814404434</c:v>
                </c:pt>
                <c:pt idx="49">
                  <c:v>0.47619047619047616</c:v>
                </c:pt>
                <c:pt idx="50">
                  <c:v>0.265625</c:v>
                </c:pt>
                <c:pt idx="51">
                  <c:v>0.3046875</c:v>
                </c:pt>
                <c:pt idx="52">
                  <c:v>0.28534704370179947</c:v>
                </c:pt>
                <c:pt idx="53">
                  <c:v>0.32835820895522388</c:v>
                </c:pt>
                <c:pt idx="54">
                  <c:v>0.23587223587223588</c:v>
                </c:pt>
                <c:pt idx="55">
                  <c:v>0.3</c:v>
                </c:pt>
                <c:pt idx="56">
                  <c:v>0.44927536231884058</c:v>
                </c:pt>
                <c:pt idx="57">
                  <c:v>0.53237410071942448</c:v>
                </c:pt>
                <c:pt idx="58">
                  <c:v>0.20427553444180521</c:v>
                </c:pt>
                <c:pt idx="59">
                  <c:v>0.26636568848758463</c:v>
                </c:pt>
                <c:pt idx="60">
                  <c:v>0.26351351351351349</c:v>
                </c:pt>
                <c:pt idx="61">
                  <c:v>0.30217391304347824</c:v>
                </c:pt>
                <c:pt idx="62">
                  <c:v>0.3623481781376518</c:v>
                </c:pt>
                <c:pt idx="63">
                  <c:v>0.35742971887550201</c:v>
                </c:pt>
                <c:pt idx="64">
                  <c:v>0.53465346534653468</c:v>
                </c:pt>
                <c:pt idx="65">
                  <c:v>0.3143418467583497</c:v>
                </c:pt>
                <c:pt idx="66">
                  <c:v>0.37816764132553604</c:v>
                </c:pt>
                <c:pt idx="67">
                  <c:v>0.6108949416342413</c:v>
                </c:pt>
                <c:pt idx="68">
                  <c:v>0.18426103646833014</c:v>
                </c:pt>
                <c:pt idx="69">
                  <c:v>0.22537878787878787</c:v>
                </c:pt>
                <c:pt idx="70">
                  <c:v>0.26666666666666666</c:v>
                </c:pt>
                <c:pt idx="71">
                  <c:v>0.43438077634011091</c:v>
                </c:pt>
                <c:pt idx="72">
                  <c:v>0.42857142857142855</c:v>
                </c:pt>
                <c:pt idx="73">
                  <c:v>0.31627056672760512</c:v>
                </c:pt>
                <c:pt idx="74">
                  <c:v>0.5269784172661871</c:v>
                </c:pt>
                <c:pt idx="75">
                  <c:v>0.26950354609929078</c:v>
                </c:pt>
                <c:pt idx="76">
                  <c:v>0.34384858044164041</c:v>
                </c:pt>
                <c:pt idx="77">
                  <c:v>0.3241167434715822</c:v>
                </c:pt>
                <c:pt idx="78">
                  <c:v>0.49545454545454548</c:v>
                </c:pt>
                <c:pt idx="79">
                  <c:v>0.19578313253012047</c:v>
                </c:pt>
                <c:pt idx="80">
                  <c:v>0.40175953079178883</c:v>
                </c:pt>
                <c:pt idx="81">
                  <c:v>0.25</c:v>
                </c:pt>
                <c:pt idx="82">
                  <c:v>0.31938633193863319</c:v>
                </c:pt>
                <c:pt idx="83">
                  <c:v>0.40358126721763088</c:v>
                </c:pt>
                <c:pt idx="84">
                  <c:v>0.47459893048128343</c:v>
                </c:pt>
                <c:pt idx="85">
                  <c:v>0.44929396662387677</c:v>
                </c:pt>
                <c:pt idx="86">
                  <c:v>0.23439490445859873</c:v>
                </c:pt>
                <c:pt idx="87">
                  <c:v>0.31479140328697852</c:v>
                </c:pt>
                <c:pt idx="88">
                  <c:v>0.26229508196721313</c:v>
                </c:pt>
                <c:pt idx="89">
                  <c:v>0.31038798498122655</c:v>
                </c:pt>
                <c:pt idx="90">
                  <c:v>0.29375000000000001</c:v>
                </c:pt>
                <c:pt idx="91">
                  <c:v>0.28554360812425328</c:v>
                </c:pt>
                <c:pt idx="92">
                  <c:v>0.35939323220536756</c:v>
                </c:pt>
                <c:pt idx="93">
                  <c:v>0.29036004645760743</c:v>
                </c:pt>
                <c:pt idx="94">
                  <c:v>0.60788863109048719</c:v>
                </c:pt>
                <c:pt idx="95">
                  <c:v>0.49174917491749176</c:v>
                </c:pt>
                <c:pt idx="96">
                  <c:v>0.53012048192771088</c:v>
                </c:pt>
                <c:pt idx="97">
                  <c:v>0.32686084142394822</c:v>
                </c:pt>
                <c:pt idx="98">
                  <c:v>0.25902335456475584</c:v>
                </c:pt>
                <c:pt idx="99">
                  <c:v>0.32489451476793246</c:v>
                </c:pt>
                <c:pt idx="100">
                  <c:v>0.29079497907949792</c:v>
                </c:pt>
                <c:pt idx="101">
                  <c:v>0.31979166666666664</c:v>
                </c:pt>
                <c:pt idx="102">
                  <c:v>0.57342657342657344</c:v>
                </c:pt>
                <c:pt idx="103">
                  <c:v>0.25940594059405941</c:v>
                </c:pt>
                <c:pt idx="104">
                  <c:v>0.59488692232055063</c:v>
                </c:pt>
                <c:pt idx="105">
                  <c:v>0.32201745877788557</c:v>
                </c:pt>
                <c:pt idx="106">
                  <c:v>0.32411820781696854</c:v>
                </c:pt>
                <c:pt idx="107">
                  <c:v>0.32041587901701324</c:v>
                </c:pt>
                <c:pt idx="108">
                  <c:v>0.46697674418604651</c:v>
                </c:pt>
                <c:pt idx="109">
                  <c:v>0.20240295748613679</c:v>
                </c:pt>
                <c:pt idx="110">
                  <c:v>0.31428571428571428</c:v>
                </c:pt>
                <c:pt idx="111">
                  <c:v>0.28940338379341052</c:v>
                </c:pt>
                <c:pt idx="112">
                  <c:v>0.2661431064572426</c:v>
                </c:pt>
                <c:pt idx="113">
                  <c:v>0.34337349397590361</c:v>
                </c:pt>
                <c:pt idx="114">
                  <c:v>0.19362745098039216</c:v>
                </c:pt>
                <c:pt idx="115">
                  <c:v>0.34743694060211555</c:v>
                </c:pt>
                <c:pt idx="116">
                  <c:v>0.35841423948220064</c:v>
                </c:pt>
                <c:pt idx="117">
                  <c:v>0.30104083266613291</c:v>
                </c:pt>
                <c:pt idx="118">
                  <c:v>0.45186335403726707</c:v>
                </c:pt>
                <c:pt idx="119">
                  <c:v>0.60045489006823349</c:v>
                </c:pt>
                <c:pt idx="120">
                  <c:v>0.24813710879284651</c:v>
                </c:pt>
                <c:pt idx="121">
                  <c:v>0.49815225424981524</c:v>
                </c:pt>
                <c:pt idx="122">
                  <c:v>0.40743338008415148</c:v>
                </c:pt>
                <c:pt idx="123">
                  <c:v>0.28631284916201116</c:v>
                </c:pt>
                <c:pt idx="124">
                  <c:v>0.62912087912087911</c:v>
                </c:pt>
                <c:pt idx="125">
                  <c:v>0.29266620973269364</c:v>
                </c:pt>
                <c:pt idx="126">
                  <c:v>0.23071672354948805</c:v>
                </c:pt>
                <c:pt idx="127">
                  <c:v>0.37171717171717172</c:v>
                </c:pt>
                <c:pt idx="128">
                  <c:v>0.33826496301277742</c:v>
                </c:pt>
                <c:pt idx="129">
                  <c:v>0.24149432955303535</c:v>
                </c:pt>
                <c:pt idx="130">
                  <c:v>0.27619663648124193</c:v>
                </c:pt>
                <c:pt idx="131">
                  <c:v>0.39678456591639871</c:v>
                </c:pt>
                <c:pt idx="132">
                  <c:v>0.20127388535031848</c:v>
                </c:pt>
                <c:pt idx="133">
                  <c:v>0.56560509554140126</c:v>
                </c:pt>
                <c:pt idx="134">
                  <c:v>0.62254591513616209</c:v>
                </c:pt>
                <c:pt idx="135">
                  <c:v>0.50396583282489327</c:v>
                </c:pt>
                <c:pt idx="136">
                  <c:v>0.38695917123705059</c:v>
                </c:pt>
                <c:pt idx="137">
                  <c:v>0.28179104477611938</c:v>
                </c:pt>
                <c:pt idx="138">
                  <c:v>0.29159318048206939</c:v>
                </c:pt>
                <c:pt idx="139">
                  <c:v>0.39824046920821116</c:v>
                </c:pt>
                <c:pt idx="140">
                  <c:v>0.32219020172910662</c:v>
                </c:pt>
                <c:pt idx="141">
                  <c:v>0.65162764134780127</c:v>
                </c:pt>
                <c:pt idx="142">
                  <c:v>0.39132915002852253</c:v>
                </c:pt>
                <c:pt idx="143">
                  <c:v>0.24469273743016759</c:v>
                </c:pt>
                <c:pt idx="144">
                  <c:v>0.29901423877327493</c:v>
                </c:pt>
                <c:pt idx="145">
                  <c:v>0.36373390557939916</c:v>
                </c:pt>
                <c:pt idx="146">
                  <c:v>0.30079155672823221</c:v>
                </c:pt>
                <c:pt idx="147">
                  <c:v>0.33597046413502107</c:v>
                </c:pt>
                <c:pt idx="148">
                  <c:v>0.29645093945720252</c:v>
                </c:pt>
                <c:pt idx="149">
                  <c:v>0.40677083333333336</c:v>
                </c:pt>
                <c:pt idx="150">
                  <c:v>0.85333333333333339</c:v>
                </c:pt>
                <c:pt idx="151">
                  <c:v>0.38871794871794874</c:v>
                </c:pt>
                <c:pt idx="152">
                  <c:v>0.24270884824518044</c:v>
                </c:pt>
                <c:pt idx="153">
                  <c:v>0.51931540342298288</c:v>
                </c:pt>
                <c:pt idx="154">
                  <c:v>0.34482758620689657</c:v>
                </c:pt>
                <c:pt idx="155">
                  <c:v>0.53612716763005785</c:v>
                </c:pt>
                <c:pt idx="156">
                  <c:v>0.40719962599345488</c:v>
                </c:pt>
                <c:pt idx="157">
                  <c:v>0.22693383038210624</c:v>
                </c:pt>
                <c:pt idx="158">
                  <c:v>0.31671283471837486</c:v>
                </c:pt>
                <c:pt idx="159">
                  <c:v>0.49703331811958013</c:v>
                </c:pt>
                <c:pt idx="160">
                  <c:v>0.22142536978933214</c:v>
                </c:pt>
                <c:pt idx="161">
                  <c:v>0.32347749338040599</c:v>
                </c:pt>
                <c:pt idx="162">
                  <c:v>0.27390739939420167</c:v>
                </c:pt>
                <c:pt idx="163">
                  <c:v>0.62393162393162394</c:v>
                </c:pt>
                <c:pt idx="164">
                  <c:v>0.28237259816207183</c:v>
                </c:pt>
                <c:pt idx="165">
                  <c:v>0.33567589913187268</c:v>
                </c:pt>
                <c:pt idx="166">
                  <c:v>0.30633223684210525</c:v>
                </c:pt>
                <c:pt idx="167">
                  <c:v>0.29021694637740481</c:v>
                </c:pt>
                <c:pt idx="168">
                  <c:v>0.33734939759036142</c:v>
                </c:pt>
                <c:pt idx="169">
                  <c:v>0.28031809145129227</c:v>
                </c:pt>
                <c:pt idx="170">
                  <c:v>0.5842919476398255</c:v>
                </c:pt>
                <c:pt idx="171">
                  <c:v>0.72424722662440566</c:v>
                </c:pt>
                <c:pt idx="172">
                  <c:v>0.31713053704429633</c:v>
                </c:pt>
                <c:pt idx="173">
                  <c:v>0.54883186518575255</c:v>
                </c:pt>
                <c:pt idx="174">
                  <c:v>0.47615442846328537</c:v>
                </c:pt>
                <c:pt idx="175">
                  <c:v>0.27630101085735681</c:v>
                </c:pt>
                <c:pt idx="176">
                  <c:v>0.36633663366336633</c:v>
                </c:pt>
                <c:pt idx="177">
                  <c:v>0.30364963503649633</c:v>
                </c:pt>
                <c:pt idx="178">
                  <c:v>0.5252525252525253</c:v>
                </c:pt>
                <c:pt idx="179">
                  <c:v>0.2984702952685877</c:v>
                </c:pt>
                <c:pt idx="180">
                  <c:v>0.51442646023926808</c:v>
                </c:pt>
                <c:pt idx="181">
                  <c:v>0.25499824622939321</c:v>
                </c:pt>
                <c:pt idx="182">
                  <c:v>0.2663862600771118</c:v>
                </c:pt>
                <c:pt idx="183">
                  <c:v>0.3958985053875565</c:v>
                </c:pt>
                <c:pt idx="184">
                  <c:v>0.2997265892002734</c:v>
                </c:pt>
                <c:pt idx="185">
                  <c:v>0.32627986348122867</c:v>
                </c:pt>
                <c:pt idx="186">
                  <c:v>0.33254237288135591</c:v>
                </c:pt>
                <c:pt idx="187">
                  <c:v>0.30046948356807512</c:v>
                </c:pt>
                <c:pt idx="188">
                  <c:v>0.3118099698895952</c:v>
                </c:pt>
                <c:pt idx="189">
                  <c:v>0.30562021948786167</c:v>
                </c:pt>
                <c:pt idx="190">
                  <c:v>0.26582698044414982</c:v>
                </c:pt>
                <c:pt idx="191">
                  <c:v>0.40806293018682399</c:v>
                </c:pt>
                <c:pt idx="192">
                  <c:v>0.20999675430055176</c:v>
                </c:pt>
                <c:pt idx="193">
                  <c:v>0.45988629185091601</c:v>
                </c:pt>
                <c:pt idx="194">
                  <c:v>0.28259513412351839</c:v>
                </c:pt>
                <c:pt idx="195">
                  <c:v>0.5818686401480111</c:v>
                </c:pt>
                <c:pt idx="196">
                  <c:v>0.39951278928136419</c:v>
                </c:pt>
                <c:pt idx="197">
                  <c:v>0.29323995127892816</c:v>
                </c:pt>
                <c:pt idx="198">
                  <c:v>0.31449925261584455</c:v>
                </c:pt>
                <c:pt idx="199">
                  <c:v>0.54309573516254106</c:v>
                </c:pt>
                <c:pt idx="200">
                  <c:v>0.51026480214221959</c:v>
                </c:pt>
                <c:pt idx="201">
                  <c:v>0.47366898148148145</c:v>
                </c:pt>
                <c:pt idx="202">
                  <c:v>0.35490307867730903</c:v>
                </c:pt>
                <c:pt idx="203">
                  <c:v>0.43889655172413794</c:v>
                </c:pt>
                <c:pt idx="204">
                  <c:v>0.35769442912300053</c:v>
                </c:pt>
                <c:pt idx="205">
                  <c:v>0.27042640990371392</c:v>
                </c:pt>
                <c:pt idx="206">
                  <c:v>0.32628398791540786</c:v>
                </c:pt>
                <c:pt idx="207">
                  <c:v>0.46085790884718497</c:v>
                </c:pt>
                <c:pt idx="208">
                  <c:v>0.26775663361029217</c:v>
                </c:pt>
                <c:pt idx="209">
                  <c:v>0.45725288831835686</c:v>
                </c:pt>
                <c:pt idx="210">
                  <c:v>0.5818540433925049</c:v>
                </c:pt>
                <c:pt idx="211">
                  <c:v>0.32043381809218635</c:v>
                </c:pt>
                <c:pt idx="212">
                  <c:v>0.45080586961751262</c:v>
                </c:pt>
                <c:pt idx="213">
                  <c:v>0.42568850902184235</c:v>
                </c:pt>
                <c:pt idx="214">
                  <c:v>0.59721566776781498</c:v>
                </c:pt>
                <c:pt idx="215">
                  <c:v>0.30918893577121426</c:v>
                </c:pt>
                <c:pt idx="216">
                  <c:v>0.57269752220663861</c:v>
                </c:pt>
                <c:pt idx="217">
                  <c:v>0.34038104089219329</c:v>
                </c:pt>
                <c:pt idx="218">
                  <c:v>0.24288688410825815</c:v>
                </c:pt>
                <c:pt idx="219">
                  <c:v>0.27373017697081131</c:v>
                </c:pt>
                <c:pt idx="220">
                  <c:v>0.28665605819504431</c:v>
                </c:pt>
                <c:pt idx="221">
                  <c:v>0.2582900969997744</c:v>
                </c:pt>
                <c:pt idx="222">
                  <c:v>0.31025179856115109</c:v>
                </c:pt>
                <c:pt idx="223">
                  <c:v>0.25480984340044743</c:v>
                </c:pt>
                <c:pt idx="224">
                  <c:v>0.28325508607198746</c:v>
                </c:pt>
                <c:pt idx="225">
                  <c:v>0.56853344955327956</c:v>
                </c:pt>
                <c:pt idx="226">
                  <c:v>0.29207172175415858</c:v>
                </c:pt>
                <c:pt idx="227">
                  <c:v>0.29095618389812217</c:v>
                </c:pt>
                <c:pt idx="228">
                  <c:v>0.38815789473684209</c:v>
                </c:pt>
                <c:pt idx="229">
                  <c:v>0.3552881570614313</c:v>
                </c:pt>
                <c:pt idx="230">
                  <c:v>0.49875466998754669</c:v>
                </c:pt>
                <c:pt idx="231">
                  <c:v>0.29193184151098339</c:v>
                </c:pt>
                <c:pt idx="232">
                  <c:v>0.26148193508879364</c:v>
                </c:pt>
                <c:pt idx="233">
                  <c:v>0.43276283618581907</c:v>
                </c:pt>
                <c:pt idx="234">
                  <c:v>0.25787794176306345</c:v>
                </c:pt>
                <c:pt idx="235">
                  <c:v>0.35962145110410093</c:v>
                </c:pt>
                <c:pt idx="236">
                  <c:v>0.41024131842260153</c:v>
                </c:pt>
                <c:pt idx="237">
                  <c:v>0.22015655577299412</c:v>
                </c:pt>
                <c:pt idx="238">
                  <c:v>0.26447086337945819</c:v>
                </c:pt>
                <c:pt idx="239">
                  <c:v>0.64644549763033177</c:v>
                </c:pt>
                <c:pt idx="240">
                  <c:v>0.41464799394398183</c:v>
                </c:pt>
                <c:pt idx="241">
                  <c:v>0.61061618411284335</c:v>
                </c:pt>
                <c:pt idx="242">
                  <c:v>0.28181651712140632</c:v>
                </c:pt>
                <c:pt idx="243">
                  <c:v>0.42107181917608461</c:v>
                </c:pt>
                <c:pt idx="244">
                  <c:v>0.22190408017179672</c:v>
                </c:pt>
                <c:pt idx="245">
                  <c:v>0.26238597746378106</c:v>
                </c:pt>
                <c:pt idx="246">
                  <c:v>0.26276727336985334</c:v>
                </c:pt>
                <c:pt idx="247">
                  <c:v>0.28618881118881118</c:v>
                </c:pt>
                <c:pt idx="248">
                  <c:v>0.237462869124585</c:v>
                </c:pt>
                <c:pt idx="249">
                  <c:v>0.30469565217391303</c:v>
                </c:pt>
                <c:pt idx="250">
                  <c:v>0.43125000000000002</c:v>
                </c:pt>
                <c:pt idx="251">
                  <c:v>0.53045423262216107</c:v>
                </c:pt>
                <c:pt idx="252">
                  <c:v>0.28473469387755102</c:v>
                </c:pt>
                <c:pt idx="253">
                  <c:v>0.24533965244865719</c:v>
                </c:pt>
                <c:pt idx="254">
                  <c:v>0.20350657482780213</c:v>
                </c:pt>
                <c:pt idx="255">
                  <c:v>0.41860465116279072</c:v>
                </c:pt>
                <c:pt idx="256">
                  <c:v>0.30415721844293275</c:v>
                </c:pt>
                <c:pt idx="257">
                  <c:v>0.44517675254643502</c:v>
                </c:pt>
                <c:pt idx="258">
                  <c:v>0.30716673935164995</c:v>
                </c:pt>
                <c:pt idx="259">
                  <c:v>0.27321610231071064</c:v>
                </c:pt>
                <c:pt idx="260">
                  <c:v>0.32324680912089487</c:v>
                </c:pt>
                <c:pt idx="261">
                  <c:v>0.29940459313864476</c:v>
                </c:pt>
                <c:pt idx="262">
                  <c:v>0.27985440291194175</c:v>
                </c:pt>
                <c:pt idx="263">
                  <c:v>0.29744091735421618</c:v>
                </c:pt>
                <c:pt idx="264">
                  <c:v>0.26397991911867241</c:v>
                </c:pt>
                <c:pt idx="265">
                  <c:v>0.27658998646820027</c:v>
                </c:pt>
                <c:pt idx="266">
                  <c:v>0.3265034592868547</c:v>
                </c:pt>
                <c:pt idx="267">
                  <c:v>0.2479090433873497</c:v>
                </c:pt>
                <c:pt idx="268">
                  <c:v>0.3416793120890238</c:v>
                </c:pt>
                <c:pt idx="269">
                  <c:v>0.28167020523708419</c:v>
                </c:pt>
                <c:pt idx="270">
                  <c:v>0.27021994646805542</c:v>
                </c:pt>
                <c:pt idx="271">
                  <c:v>0.30296364899282241</c:v>
                </c:pt>
                <c:pt idx="272">
                  <c:v>0.40879852974959796</c:v>
                </c:pt>
                <c:pt idx="273">
                  <c:v>0.35597826086956524</c:v>
                </c:pt>
                <c:pt idx="274">
                  <c:v>0.30002193944712591</c:v>
                </c:pt>
                <c:pt idx="275">
                  <c:v>0.265804755122165</c:v>
                </c:pt>
                <c:pt idx="276">
                  <c:v>0.33384379785604901</c:v>
                </c:pt>
                <c:pt idx="277">
                  <c:v>0.27348182391258669</c:v>
                </c:pt>
                <c:pt idx="278">
                  <c:v>0.28125641552042702</c:v>
                </c:pt>
                <c:pt idx="279">
                  <c:v>0.26189011890118902</c:v>
                </c:pt>
                <c:pt idx="280">
                  <c:v>0.29450029568302777</c:v>
                </c:pt>
                <c:pt idx="281">
                  <c:v>0.36631093164118833</c:v>
                </c:pt>
                <c:pt idx="282">
                  <c:v>0.26540114613180515</c:v>
                </c:pt>
                <c:pt idx="283">
                  <c:v>0.29815146094215861</c:v>
                </c:pt>
                <c:pt idx="284">
                  <c:v>0.29493283455194697</c:v>
                </c:pt>
                <c:pt idx="285">
                  <c:v>0.2536939644377661</c:v>
                </c:pt>
                <c:pt idx="286">
                  <c:v>0.3239051094890511</c:v>
                </c:pt>
                <c:pt idx="287">
                  <c:v>0.37018397821961885</c:v>
                </c:pt>
                <c:pt idx="288">
                  <c:v>0.2269133459835547</c:v>
                </c:pt>
                <c:pt idx="289">
                  <c:v>0.30001495215311003</c:v>
                </c:pt>
                <c:pt idx="290">
                  <c:v>0.26544401544401547</c:v>
                </c:pt>
                <c:pt idx="291">
                  <c:v>0.46343605885367101</c:v>
                </c:pt>
                <c:pt idx="292">
                  <c:v>0.30238002341006631</c:v>
                </c:pt>
                <c:pt idx="293">
                  <c:v>0.32276083467094702</c:v>
                </c:pt>
                <c:pt idx="294">
                  <c:v>0.25571371859581465</c:v>
                </c:pt>
                <c:pt idx="295">
                  <c:v>0.22166259930422141</c:v>
                </c:pt>
                <c:pt idx="296">
                  <c:v>0.29500180161630718</c:v>
                </c:pt>
                <c:pt idx="297">
                  <c:v>0.39458381790995184</c:v>
                </c:pt>
                <c:pt idx="298">
                  <c:v>0.27660303789875101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4A-4853-90C7-F030E3C9D78F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strRef>
              <c:f>wksDatabase02!$B$61:$B$359</c:f>
              <c:strCache>
                <c:ptCount val="299"/>
                <c:pt idx="0">
                  <c:v>Unincorporated - Hi Vista</c:v>
                </c:pt>
                <c:pt idx="1">
                  <c:v>Unincorporated - North Lancaster</c:v>
                </c:pt>
                <c:pt idx="2">
                  <c:v>Unincorporated - Claremont</c:v>
                </c:pt>
                <c:pt idx="3">
                  <c:v>Unincorporated - Palmdale</c:v>
                </c:pt>
                <c:pt idx="4">
                  <c:v>Unincorporated - Lake Manor</c:v>
                </c:pt>
                <c:pt idx="5">
                  <c:v>Unincorporated - Rosewood/East Gardena</c:v>
                </c:pt>
                <c:pt idx="6">
                  <c:v>Unincorporated - Leona Valley</c:v>
                </c:pt>
                <c:pt idx="7">
                  <c:v>Toluca Woods</c:v>
                </c:pt>
                <c:pt idx="8">
                  <c:v>Unincorporated - West Antelope Valley</c:v>
                </c:pt>
                <c:pt idx="9">
                  <c:v>Unincorporated - Westfield/Academy Hills</c:v>
                </c:pt>
                <c:pt idx="10">
                  <c:v>Unincorporated - Padua Hills</c:v>
                </c:pt>
                <c:pt idx="11">
                  <c:v>Unincorporated - Twin Lakes/Oat Mountain</c:v>
                </c:pt>
                <c:pt idx="12">
                  <c:v>Unincorporated - Sunrise Village</c:v>
                </c:pt>
                <c:pt idx="13">
                  <c:v>Unincorporated - Long Beach</c:v>
                </c:pt>
                <c:pt idx="14">
                  <c:v>Unincorporated - Rosewood</c:v>
                </c:pt>
                <c:pt idx="15">
                  <c:v>Unincorporated - Elizabeth Lake</c:v>
                </c:pt>
                <c:pt idx="16">
                  <c:v>Rolling Hills</c:v>
                </c:pt>
                <c:pt idx="17">
                  <c:v>Unincorporated - Kagel/Lopez Canyons</c:v>
                </c:pt>
                <c:pt idx="18">
                  <c:v>Unincorporated - West Rancho Dominguez</c:v>
                </c:pt>
                <c:pt idx="19">
                  <c:v>Unincorporated - Anaverde</c:v>
                </c:pt>
                <c:pt idx="20">
                  <c:v>Irwindale</c:v>
                </c:pt>
                <c:pt idx="21">
                  <c:v>Playa Del Rey</c:v>
                </c:pt>
                <c:pt idx="22">
                  <c:v>Unincorporated - Pearblossom/Llano</c:v>
                </c:pt>
                <c:pt idx="23">
                  <c:v>Marina Peninsula</c:v>
                </c:pt>
                <c:pt idx="24">
                  <c:v>Unincorporated - La Rambla</c:v>
                </c:pt>
                <c:pt idx="25">
                  <c:v>Unincorporated - San Pasqual</c:v>
                </c:pt>
                <c:pt idx="26">
                  <c:v>Hidden Hills</c:v>
                </c:pt>
                <c:pt idx="27">
                  <c:v>Angelino Heights</c:v>
                </c:pt>
                <c:pt idx="28">
                  <c:v>Unincorporated - Del Sur</c:v>
                </c:pt>
                <c:pt idx="29">
                  <c:v>Unincorporated - Canyon Country</c:v>
                </c:pt>
                <c:pt idx="30">
                  <c:v>Unincorporated - South El Monte</c:v>
                </c:pt>
                <c:pt idx="31">
                  <c:v>Unincorporated - Rancho Dominguez</c:v>
                </c:pt>
                <c:pt idx="32">
                  <c:v>Unincorporated - Marina del Rey</c:v>
                </c:pt>
                <c:pt idx="33">
                  <c:v>Regent Square</c:v>
                </c:pt>
                <c:pt idx="34">
                  <c:v>Harbor Pines</c:v>
                </c:pt>
                <c:pt idx="35">
                  <c:v>Unincorporated - Whittier</c:v>
                </c:pt>
                <c:pt idx="36">
                  <c:v>University Hills</c:v>
                </c:pt>
                <c:pt idx="37">
                  <c:v>Unincorporated - Desert View Highlands</c:v>
                </c:pt>
                <c:pt idx="38">
                  <c:v>Unincorporated - La Verne</c:v>
                </c:pt>
                <c:pt idx="39">
                  <c:v>Unincorporated - White Fence Farms</c:v>
                </c:pt>
                <c:pt idx="40">
                  <c:v>Unincorporated - Hawthorne</c:v>
                </c:pt>
                <c:pt idx="41">
                  <c:v>Mandeville Canyon</c:v>
                </c:pt>
                <c:pt idx="42">
                  <c:v>Unincorporated - Agua Dulce</c:v>
                </c:pt>
                <c:pt idx="43">
                  <c:v>Exposition</c:v>
                </c:pt>
                <c:pt idx="44">
                  <c:v>View Heights</c:v>
                </c:pt>
                <c:pt idx="45">
                  <c:v>Avalon</c:v>
                </c:pt>
                <c:pt idx="46">
                  <c:v>Faircrest Heights</c:v>
                </c:pt>
                <c:pt idx="47">
                  <c:v>Shadow Hills</c:v>
                </c:pt>
                <c:pt idx="48">
                  <c:v>Reynier Village</c:v>
                </c:pt>
                <c:pt idx="49">
                  <c:v>Unincorporated - Del Aire</c:v>
                </c:pt>
                <c:pt idx="50">
                  <c:v>Unincorporated - Littlerock/Pearblossom</c:v>
                </c:pt>
                <c:pt idx="51">
                  <c:v>Unincorporated - Monrovia</c:v>
                </c:pt>
                <c:pt idx="52">
                  <c:v>Unincorporated - Val Verde</c:v>
                </c:pt>
                <c:pt idx="53">
                  <c:v>Elysian Park</c:v>
                </c:pt>
                <c:pt idx="54">
                  <c:v>Unincorporated - Rosewood/West Rancho Dominguez</c:v>
                </c:pt>
                <c:pt idx="55">
                  <c:v>Reseda Ranch</c:v>
                </c:pt>
                <c:pt idx="56">
                  <c:v>Toluca Lake</c:v>
                </c:pt>
                <c:pt idx="57">
                  <c:v>Palisades Highlands</c:v>
                </c:pt>
                <c:pt idx="58">
                  <c:v>Unincorporated - Littlerock</c:v>
                </c:pt>
                <c:pt idx="59">
                  <c:v>La Habra Heights</c:v>
                </c:pt>
                <c:pt idx="60">
                  <c:v>Longwood</c:v>
                </c:pt>
                <c:pt idx="61">
                  <c:v>Lafayette Square</c:v>
                </c:pt>
                <c:pt idx="62">
                  <c:v>Unincorporated - Duarte</c:v>
                </c:pt>
                <c:pt idx="63">
                  <c:v>Unincorporated - Ladera Heights</c:v>
                </c:pt>
                <c:pt idx="64">
                  <c:v>Playa Vista</c:v>
                </c:pt>
                <c:pt idx="65">
                  <c:v>Wellington Square</c:v>
                </c:pt>
                <c:pt idx="66">
                  <c:v>Unincorporated - East La Mirada</c:v>
                </c:pt>
                <c:pt idx="67">
                  <c:v>Unincorporated - Valencia</c:v>
                </c:pt>
                <c:pt idx="68">
                  <c:v>Thai Town</c:v>
                </c:pt>
                <c:pt idx="69">
                  <c:v>St Elmo Village</c:v>
                </c:pt>
                <c:pt idx="70">
                  <c:v>Little Armenia</c:v>
                </c:pt>
                <c:pt idx="71">
                  <c:v>Chinatown</c:v>
                </c:pt>
                <c:pt idx="72">
                  <c:v>Carthay</c:v>
                </c:pt>
                <c:pt idx="73">
                  <c:v>Unincorporated - East Whittier</c:v>
                </c:pt>
                <c:pt idx="74">
                  <c:v>Unincorporated - Wiseburn</c:v>
                </c:pt>
                <c:pt idx="75">
                  <c:v>Unincorporated - Athens Village</c:v>
                </c:pt>
                <c:pt idx="76">
                  <c:v>West Hollywood</c:v>
                </c:pt>
                <c:pt idx="77">
                  <c:v>South Carthay</c:v>
                </c:pt>
                <c:pt idx="78">
                  <c:v>Rancho Park</c:v>
                </c:pt>
                <c:pt idx="79">
                  <c:v>Unincorporated - Acton</c:v>
                </c:pt>
                <c:pt idx="80">
                  <c:v>Unincorporated - East Pasadena</c:v>
                </c:pt>
                <c:pt idx="81">
                  <c:v>Unincorporated - Sun Village</c:v>
                </c:pt>
                <c:pt idx="82">
                  <c:v>Westlake Village</c:v>
                </c:pt>
                <c:pt idx="83">
                  <c:v>Unincorporated - Arcadia</c:v>
                </c:pt>
                <c:pt idx="84">
                  <c:v>Unincorporated - South San Gabriel</c:v>
                </c:pt>
                <c:pt idx="85">
                  <c:v>Bel Air</c:v>
                </c:pt>
                <c:pt idx="86">
                  <c:v>Manchester Square</c:v>
                </c:pt>
                <c:pt idx="87">
                  <c:v>Victoria Park</c:v>
                </c:pt>
                <c:pt idx="88">
                  <c:v>Cadillac-Corning</c:v>
                </c:pt>
                <c:pt idx="89">
                  <c:v>Unincorporated - Avocado Heights</c:v>
                </c:pt>
                <c:pt idx="90">
                  <c:v>Vermont Square</c:v>
                </c:pt>
                <c:pt idx="91">
                  <c:v>Adams-Normandie</c:v>
                </c:pt>
                <c:pt idx="92">
                  <c:v>Miracle Mile</c:v>
                </c:pt>
                <c:pt idx="93">
                  <c:v>Elysian Valley</c:v>
                </c:pt>
                <c:pt idx="94">
                  <c:v>Rolling Hills Estates</c:v>
                </c:pt>
                <c:pt idx="95">
                  <c:v>Downtown</c:v>
                </c:pt>
                <c:pt idx="96">
                  <c:v>Century City</c:v>
                </c:pt>
                <c:pt idx="97">
                  <c:v>Echo Park</c:v>
                </c:pt>
                <c:pt idx="98">
                  <c:v>Jefferson Park</c:v>
                </c:pt>
                <c:pt idx="99">
                  <c:v>Crestview</c:v>
                </c:pt>
                <c:pt idx="100">
                  <c:v>Unincorporated - North Whittier</c:v>
                </c:pt>
                <c:pt idx="101">
                  <c:v>Unincorporated - El Camino Village</c:v>
                </c:pt>
                <c:pt idx="102">
                  <c:v>Sierra Madre</c:v>
                </c:pt>
                <c:pt idx="103">
                  <c:v>Figueroa Park Square</c:v>
                </c:pt>
                <c:pt idx="104">
                  <c:v>Cheviot Hills</c:v>
                </c:pt>
                <c:pt idx="105">
                  <c:v>Unincorporated - View Park/Windsor Hills</c:v>
                </c:pt>
                <c:pt idx="106">
                  <c:v>Unincorporated - West Puente Valley</c:v>
                </c:pt>
                <c:pt idx="107">
                  <c:v>Malibu</c:v>
                </c:pt>
                <c:pt idx="108">
                  <c:v>Los Feliz</c:v>
                </c:pt>
                <c:pt idx="109">
                  <c:v>Gramercy Place</c:v>
                </c:pt>
                <c:pt idx="110">
                  <c:v>Signal Hill</c:v>
                </c:pt>
                <c:pt idx="111">
                  <c:v>Mid-city</c:v>
                </c:pt>
                <c:pt idx="112">
                  <c:v>Park La Brea</c:v>
                </c:pt>
                <c:pt idx="113">
                  <c:v>Atwater Village</c:v>
                </c:pt>
                <c:pt idx="114">
                  <c:v>Unincorporated - Quartz Hill</c:v>
                </c:pt>
                <c:pt idx="115">
                  <c:v>Unincorporated - Covina (Charter Oak)</c:v>
                </c:pt>
                <c:pt idx="116">
                  <c:v>Country Club Park</c:v>
                </c:pt>
                <c:pt idx="117">
                  <c:v>Historic Filipinotown</c:v>
                </c:pt>
                <c:pt idx="118">
                  <c:v>Beverly Crest</c:v>
                </c:pt>
                <c:pt idx="119">
                  <c:v>Palos Verdes Estates</c:v>
                </c:pt>
                <c:pt idx="120">
                  <c:v>Leimert Park</c:v>
                </c:pt>
                <c:pt idx="121">
                  <c:v>Hollywood Hills</c:v>
                </c:pt>
                <c:pt idx="122">
                  <c:v>Beverlywood</c:v>
                </c:pt>
                <c:pt idx="123">
                  <c:v>Alsace</c:v>
                </c:pt>
                <c:pt idx="124">
                  <c:v>El Segundo</c:v>
                </c:pt>
                <c:pt idx="125">
                  <c:v>Sunland</c:v>
                </c:pt>
                <c:pt idx="126">
                  <c:v>Crenshaw District</c:v>
                </c:pt>
                <c:pt idx="127">
                  <c:v>Commerce</c:v>
                </c:pt>
                <c:pt idx="128">
                  <c:v>University Park</c:v>
                </c:pt>
                <c:pt idx="129">
                  <c:v>Cloverdale/Cochran</c:v>
                </c:pt>
                <c:pt idx="130">
                  <c:v>Lakeview Terrace</c:v>
                </c:pt>
                <c:pt idx="131">
                  <c:v>Artesia</c:v>
                </c:pt>
                <c:pt idx="132">
                  <c:v>Unincorporated - Lake Los Angeles</c:v>
                </c:pt>
                <c:pt idx="133">
                  <c:v>Hermosa Beach</c:v>
                </c:pt>
                <c:pt idx="134">
                  <c:v>San Marino</c:v>
                </c:pt>
                <c:pt idx="135">
                  <c:v>Studio City</c:v>
                </c:pt>
                <c:pt idx="136">
                  <c:v>West Los Angeles</c:v>
                </c:pt>
                <c:pt idx="137">
                  <c:v>Unincorporated - Bassett</c:v>
                </c:pt>
                <c:pt idx="138">
                  <c:v>Unincorporated - Azusa</c:v>
                </c:pt>
                <c:pt idx="139">
                  <c:v>Unincorporated - West Carson</c:v>
                </c:pt>
                <c:pt idx="140">
                  <c:v>Unincorporated - Covina</c:v>
                </c:pt>
                <c:pt idx="141">
                  <c:v>Unincorporated - La Crescenta-Montrose</c:v>
                </c:pt>
                <c:pt idx="142">
                  <c:v>Valley Village</c:v>
                </c:pt>
                <c:pt idx="143">
                  <c:v>Hawaiian Gardens</c:v>
                </c:pt>
                <c:pt idx="144">
                  <c:v>Harvard Heights</c:v>
                </c:pt>
                <c:pt idx="145">
                  <c:v>Unincorporated - Santa Monica Mountains</c:v>
                </c:pt>
                <c:pt idx="146">
                  <c:v>Unincorporated - Walnut Park</c:v>
                </c:pt>
                <c:pt idx="147">
                  <c:v>Santa Fe Springs</c:v>
                </c:pt>
                <c:pt idx="148">
                  <c:v>Lomita</c:v>
                </c:pt>
                <c:pt idx="149">
                  <c:v>Hancock Park</c:v>
                </c:pt>
                <c:pt idx="150">
                  <c:v>La Canada Flintridge</c:v>
                </c:pt>
                <c:pt idx="151">
                  <c:v>Venice</c:v>
                </c:pt>
                <c:pt idx="152">
                  <c:v>Unincorporated - East Rancho Dominguez</c:v>
                </c:pt>
                <c:pt idx="153">
                  <c:v>Agoura Hills</c:v>
                </c:pt>
                <c:pt idx="154">
                  <c:v>Duarte</c:v>
                </c:pt>
                <c:pt idx="155">
                  <c:v>Brentwood</c:v>
                </c:pt>
                <c:pt idx="156">
                  <c:v>Westwood</c:v>
                </c:pt>
                <c:pt idx="157">
                  <c:v>Vermont Knolls</c:v>
                </c:pt>
                <c:pt idx="158">
                  <c:v>Wholesale District</c:v>
                </c:pt>
                <c:pt idx="159">
                  <c:v>Unincorporated - Northeast San Gabriel</c:v>
                </c:pt>
                <c:pt idx="160">
                  <c:v>Tujunga</c:v>
                </c:pt>
                <c:pt idx="161">
                  <c:v>Little Bangladesh</c:v>
                </c:pt>
                <c:pt idx="162">
                  <c:v>Unincorporated - San Jose Hills</c:v>
                </c:pt>
                <c:pt idx="163">
                  <c:v>Walnut</c:v>
                </c:pt>
                <c:pt idx="164">
                  <c:v>East Hollywood</c:v>
                </c:pt>
                <c:pt idx="165">
                  <c:v>Mission Hills</c:v>
                </c:pt>
                <c:pt idx="166">
                  <c:v>Del Rey</c:v>
                </c:pt>
                <c:pt idx="167">
                  <c:v>Mt. Washington</c:v>
                </c:pt>
                <c:pt idx="168">
                  <c:v>Palms</c:v>
                </c:pt>
                <c:pt idx="169">
                  <c:v>South El Monte</c:v>
                </c:pt>
                <c:pt idx="170">
                  <c:v>Pacific Palisades</c:v>
                </c:pt>
                <c:pt idx="171">
                  <c:v>South Pasadena</c:v>
                </c:pt>
                <c:pt idx="172">
                  <c:v>Unincorporated - Valinda</c:v>
                </c:pt>
                <c:pt idx="173">
                  <c:v>Calabasas</c:v>
                </c:pt>
                <c:pt idx="174">
                  <c:v>Beverly Hills</c:v>
                </c:pt>
                <c:pt idx="175">
                  <c:v>Valley Glen</c:v>
                </c:pt>
                <c:pt idx="176">
                  <c:v>Tarzana</c:v>
                </c:pt>
                <c:pt idx="177">
                  <c:v>Unincorporated - Castaic</c:v>
                </c:pt>
                <c:pt idx="178">
                  <c:v>Unincorporated - Stevenson Ranch</c:v>
                </c:pt>
                <c:pt idx="179">
                  <c:v>Unincorporated - Lennox</c:v>
                </c:pt>
                <c:pt idx="180">
                  <c:v>Claremont</c:v>
                </c:pt>
                <c:pt idx="181">
                  <c:v>Green Meadows</c:v>
                </c:pt>
                <c:pt idx="182">
                  <c:v>West Adams</c:v>
                </c:pt>
                <c:pt idx="183">
                  <c:v>Silverlake</c:v>
                </c:pt>
                <c:pt idx="184">
                  <c:v>Harbor City</c:v>
                </c:pt>
                <c:pt idx="185">
                  <c:v>San Dimas</c:v>
                </c:pt>
                <c:pt idx="186">
                  <c:v>Glassell Park</c:v>
                </c:pt>
                <c:pt idx="187">
                  <c:v>La Verne</c:v>
                </c:pt>
                <c:pt idx="188">
                  <c:v>Unincorporated - West Whittier/Los Nietos</c:v>
                </c:pt>
                <c:pt idx="189">
                  <c:v>San Fernando</c:v>
                </c:pt>
                <c:pt idx="190">
                  <c:v>Hyde Park</c:v>
                </c:pt>
                <c:pt idx="191">
                  <c:v>Chatsworth</c:v>
                </c:pt>
                <c:pt idx="192">
                  <c:v>Baldwin Hills</c:v>
                </c:pt>
                <c:pt idx="193">
                  <c:v>Mar Vista</c:v>
                </c:pt>
                <c:pt idx="194">
                  <c:v>Cudahy</c:v>
                </c:pt>
                <c:pt idx="195">
                  <c:v>Temple City</c:v>
                </c:pt>
                <c:pt idx="196">
                  <c:v>Eagle Rock</c:v>
                </c:pt>
                <c:pt idx="197">
                  <c:v>Hollywood</c:v>
                </c:pt>
                <c:pt idx="198">
                  <c:v>Lincoln Heights</c:v>
                </c:pt>
                <c:pt idx="199">
                  <c:v>Culver City</c:v>
                </c:pt>
                <c:pt idx="200">
                  <c:v>Porter Ranch</c:v>
                </c:pt>
                <c:pt idx="201">
                  <c:v>San Gabriel</c:v>
                </c:pt>
                <c:pt idx="202">
                  <c:v>Arleta</c:v>
                </c:pt>
                <c:pt idx="203">
                  <c:v>Westchester</c:v>
                </c:pt>
                <c:pt idx="204">
                  <c:v>Monrovia</c:v>
                </c:pt>
                <c:pt idx="205">
                  <c:v>Maywood</c:v>
                </c:pt>
                <c:pt idx="206">
                  <c:v>Lawndale</c:v>
                </c:pt>
                <c:pt idx="207">
                  <c:v>West Hills</c:v>
                </c:pt>
                <c:pt idx="208">
                  <c:v>Temple-Beaudry</c:v>
                </c:pt>
                <c:pt idx="209">
                  <c:v>Encino</c:v>
                </c:pt>
                <c:pt idx="210">
                  <c:v>Rancho Palos Verdes</c:v>
                </c:pt>
                <c:pt idx="211">
                  <c:v>Wilshire Center</c:v>
                </c:pt>
                <c:pt idx="212">
                  <c:v>Unincorporated - Rowland Heights</c:v>
                </c:pt>
                <c:pt idx="213">
                  <c:v>Unincorporated - Altadena</c:v>
                </c:pt>
                <c:pt idx="214">
                  <c:v>Cerritos</c:v>
                </c:pt>
                <c:pt idx="215">
                  <c:v>Lake Balboa</c:v>
                </c:pt>
                <c:pt idx="216">
                  <c:v>Manhattan Beach</c:v>
                </c:pt>
                <c:pt idx="217">
                  <c:v>La Mirada</c:v>
                </c:pt>
                <c:pt idx="218">
                  <c:v>Century Palms/Cove</c:v>
                </c:pt>
                <c:pt idx="219">
                  <c:v>Pico-Union</c:v>
                </c:pt>
                <c:pt idx="220">
                  <c:v>El Sereno</c:v>
                </c:pt>
                <c:pt idx="221">
                  <c:v>Unincorporated - Willowbrook</c:v>
                </c:pt>
                <c:pt idx="222">
                  <c:v>Koreatown</c:v>
                </c:pt>
                <c:pt idx="223">
                  <c:v>Exposition Park</c:v>
                </c:pt>
                <c:pt idx="224">
                  <c:v>Harvard Park</c:v>
                </c:pt>
                <c:pt idx="225">
                  <c:v>Diamond Bar</c:v>
                </c:pt>
                <c:pt idx="226">
                  <c:v>Bell</c:v>
                </c:pt>
                <c:pt idx="227">
                  <c:v>La Puente</c:v>
                </c:pt>
                <c:pt idx="228">
                  <c:v>Glendora</c:v>
                </c:pt>
                <c:pt idx="229">
                  <c:v>Covina</c:v>
                </c:pt>
                <c:pt idx="230">
                  <c:v>Monterey Park</c:v>
                </c:pt>
                <c:pt idx="231">
                  <c:v>Highland Park</c:v>
                </c:pt>
                <c:pt idx="232">
                  <c:v>Harbor Gateway</c:v>
                </c:pt>
                <c:pt idx="233">
                  <c:v>Unincorporated - Hacienda Heights</c:v>
                </c:pt>
                <c:pt idx="234">
                  <c:v>South Park</c:v>
                </c:pt>
                <c:pt idx="235">
                  <c:v>Winnetka</c:v>
                </c:pt>
                <c:pt idx="236">
                  <c:v>Granada Hills</c:v>
                </c:pt>
                <c:pt idx="237">
                  <c:v>Unincorporated - Athens-Westmont</c:v>
                </c:pt>
                <c:pt idx="238">
                  <c:v>Central</c:v>
                </c:pt>
                <c:pt idx="239">
                  <c:v>Arcadia</c:v>
                </c:pt>
                <c:pt idx="240">
                  <c:v>Rosemead</c:v>
                </c:pt>
                <c:pt idx="241">
                  <c:v>Santa Monica</c:v>
                </c:pt>
                <c:pt idx="242">
                  <c:v>Sun Valley</c:v>
                </c:pt>
                <c:pt idx="243">
                  <c:v>Northridge</c:v>
                </c:pt>
                <c:pt idx="244">
                  <c:v>Vermont Vista</c:v>
                </c:pt>
                <c:pt idx="245">
                  <c:v>Azusa</c:v>
                </c:pt>
                <c:pt idx="246">
                  <c:v>Bell Gardens</c:v>
                </c:pt>
                <c:pt idx="247">
                  <c:v>Gardena</c:v>
                </c:pt>
                <c:pt idx="248">
                  <c:v>Westlake</c:v>
                </c:pt>
                <c:pt idx="249">
                  <c:v>Melrose</c:v>
                </c:pt>
                <c:pt idx="250">
                  <c:v>Woodland Hills</c:v>
                </c:pt>
                <c:pt idx="251">
                  <c:v>Redondo Beach</c:v>
                </c:pt>
                <c:pt idx="252">
                  <c:v>West Vernon</c:v>
                </c:pt>
                <c:pt idx="253">
                  <c:v>Florence-Firestone</c:v>
                </c:pt>
                <c:pt idx="254">
                  <c:v>Watts</c:v>
                </c:pt>
                <c:pt idx="255">
                  <c:v>Sherman Oaks</c:v>
                </c:pt>
                <c:pt idx="256">
                  <c:v>Unincorporated - South Whittier</c:v>
                </c:pt>
                <c:pt idx="257">
                  <c:v>Alhambra</c:v>
                </c:pt>
                <c:pt idx="258">
                  <c:v>Montebello</c:v>
                </c:pt>
                <c:pt idx="259">
                  <c:v>Paramount</c:v>
                </c:pt>
                <c:pt idx="260">
                  <c:v>Pico Rivera</c:v>
                </c:pt>
                <c:pt idx="261">
                  <c:v>Canoga Park</c:v>
                </c:pt>
                <c:pt idx="262">
                  <c:v>Vernon Central</c:v>
                </c:pt>
                <c:pt idx="263">
                  <c:v>North Hills</c:v>
                </c:pt>
                <c:pt idx="264">
                  <c:v>Wilmington</c:v>
                </c:pt>
                <c:pt idx="265">
                  <c:v>Huntington Park</c:v>
                </c:pt>
                <c:pt idx="266">
                  <c:v>Reseda</c:v>
                </c:pt>
                <c:pt idx="267">
                  <c:v>San Pedro</c:v>
                </c:pt>
                <c:pt idx="268">
                  <c:v>Lakewood</c:v>
                </c:pt>
                <c:pt idx="269">
                  <c:v>Unincorporated - Florence-Firestone</c:v>
                </c:pt>
                <c:pt idx="270">
                  <c:v>Bellflower</c:v>
                </c:pt>
                <c:pt idx="271">
                  <c:v>Panorama City</c:v>
                </c:pt>
                <c:pt idx="272">
                  <c:v>Burbank</c:v>
                </c:pt>
                <c:pt idx="273">
                  <c:v>Carson</c:v>
                </c:pt>
                <c:pt idx="274">
                  <c:v>Baldwin Park</c:v>
                </c:pt>
                <c:pt idx="275">
                  <c:v>Lynwood</c:v>
                </c:pt>
                <c:pt idx="276">
                  <c:v>Whittier</c:v>
                </c:pt>
                <c:pt idx="277">
                  <c:v>Hawthorne</c:v>
                </c:pt>
                <c:pt idx="278">
                  <c:v>Pacoima</c:v>
                </c:pt>
                <c:pt idx="279">
                  <c:v>Van Nuys</c:v>
                </c:pt>
                <c:pt idx="280">
                  <c:v>Sylmar</c:v>
                </c:pt>
                <c:pt idx="281">
                  <c:v>West Covina</c:v>
                </c:pt>
                <c:pt idx="282">
                  <c:v>Boyle Heights</c:v>
                </c:pt>
                <c:pt idx="283">
                  <c:v>Norwalk</c:v>
                </c:pt>
                <c:pt idx="284">
                  <c:v>South Gate</c:v>
                </c:pt>
                <c:pt idx="285">
                  <c:v>Inglewood</c:v>
                </c:pt>
                <c:pt idx="286">
                  <c:v>Downey</c:v>
                </c:pt>
                <c:pt idx="287">
                  <c:v>Pasadena</c:v>
                </c:pt>
                <c:pt idx="288">
                  <c:v>Compton</c:v>
                </c:pt>
                <c:pt idx="289">
                  <c:v>El Monte</c:v>
                </c:pt>
                <c:pt idx="290">
                  <c:v>North Hollywood</c:v>
                </c:pt>
                <c:pt idx="291">
                  <c:v>Torrance</c:v>
                </c:pt>
                <c:pt idx="292">
                  <c:v>Glendale</c:v>
                </c:pt>
                <c:pt idx="293">
                  <c:v>Unincorporated - East Los Angeles</c:v>
                </c:pt>
                <c:pt idx="294">
                  <c:v>Pomona</c:v>
                </c:pt>
                <c:pt idx="295">
                  <c:v>Lancaster</c:v>
                </c:pt>
                <c:pt idx="296">
                  <c:v>Palmdale</c:v>
                </c:pt>
                <c:pt idx="297">
                  <c:v>Santa Clarita</c:v>
                </c:pt>
                <c:pt idx="298">
                  <c:v>Long Beach</c:v>
                </c:pt>
              </c:strCache>
            </c:strRef>
          </c:cat>
          <c:val>
            <c:numRef>
              <c:f>wksDatabase02!$F$61:$F$359</c:f>
              <c:numCache>
                <c:formatCode>0.00%</c:formatCode>
                <c:ptCount val="299"/>
                <c:pt idx="0">
                  <c:v>0.33429176214550377</c:v>
                </c:pt>
                <c:pt idx="1">
                  <c:v>0.33429176214550377</c:v>
                </c:pt>
                <c:pt idx="2">
                  <c:v>0.33429176214550377</c:v>
                </c:pt>
                <c:pt idx="3">
                  <c:v>0.33429176214550377</c:v>
                </c:pt>
                <c:pt idx="4">
                  <c:v>0.33429176214550377</c:v>
                </c:pt>
                <c:pt idx="5">
                  <c:v>0.33429176214550377</c:v>
                </c:pt>
                <c:pt idx="6">
                  <c:v>0.33429176214550377</c:v>
                </c:pt>
                <c:pt idx="7">
                  <c:v>0.33429176214550377</c:v>
                </c:pt>
                <c:pt idx="8">
                  <c:v>0.33429176214550377</c:v>
                </c:pt>
                <c:pt idx="9">
                  <c:v>0.33429176214550377</c:v>
                </c:pt>
                <c:pt idx="10">
                  <c:v>0.33429176214550377</c:v>
                </c:pt>
                <c:pt idx="11">
                  <c:v>0.33429176214550377</c:v>
                </c:pt>
                <c:pt idx="12">
                  <c:v>0.33429176214550377</c:v>
                </c:pt>
                <c:pt idx="13">
                  <c:v>0.33429176214550377</c:v>
                </c:pt>
                <c:pt idx="14">
                  <c:v>0.33429176214550377</c:v>
                </c:pt>
                <c:pt idx="15">
                  <c:v>0.33429176214550377</c:v>
                </c:pt>
                <c:pt idx="16">
                  <c:v>0.33429176214550377</c:v>
                </c:pt>
                <c:pt idx="17">
                  <c:v>0.33429176214550377</c:v>
                </c:pt>
                <c:pt idx="18">
                  <c:v>0.33429176214550377</c:v>
                </c:pt>
                <c:pt idx="19">
                  <c:v>0.33429176214550377</c:v>
                </c:pt>
                <c:pt idx="20">
                  <c:v>0.33429176214550377</c:v>
                </c:pt>
                <c:pt idx="21">
                  <c:v>0.33429176214550377</c:v>
                </c:pt>
                <c:pt idx="22">
                  <c:v>0.33429176214550377</c:v>
                </c:pt>
                <c:pt idx="23">
                  <c:v>0.33429176214550377</c:v>
                </c:pt>
                <c:pt idx="24">
                  <c:v>0.33429176214550377</c:v>
                </c:pt>
                <c:pt idx="25">
                  <c:v>0.33429176214550377</c:v>
                </c:pt>
                <c:pt idx="26">
                  <c:v>0.33429176214550377</c:v>
                </c:pt>
                <c:pt idx="27">
                  <c:v>0.33429176214550377</c:v>
                </c:pt>
                <c:pt idx="28">
                  <c:v>0.33429176214550377</c:v>
                </c:pt>
                <c:pt idx="29">
                  <c:v>0.33429176214550377</c:v>
                </c:pt>
                <c:pt idx="30">
                  <c:v>0.33429176214550377</c:v>
                </c:pt>
                <c:pt idx="31">
                  <c:v>0.33429176214550377</c:v>
                </c:pt>
                <c:pt idx="32">
                  <c:v>0.33429176214550377</c:v>
                </c:pt>
                <c:pt idx="33">
                  <c:v>0.33429176214550377</c:v>
                </c:pt>
                <c:pt idx="34">
                  <c:v>0.33429176214550377</c:v>
                </c:pt>
                <c:pt idx="35">
                  <c:v>0.33429176214550377</c:v>
                </c:pt>
                <c:pt idx="36">
                  <c:v>0.33429176214550377</c:v>
                </c:pt>
                <c:pt idx="37">
                  <c:v>0.33429176214550377</c:v>
                </c:pt>
                <c:pt idx="38">
                  <c:v>0.33429176214550377</c:v>
                </c:pt>
                <c:pt idx="39">
                  <c:v>0.33429176214550377</c:v>
                </c:pt>
                <c:pt idx="40">
                  <c:v>0.33429176214550377</c:v>
                </c:pt>
                <c:pt idx="41">
                  <c:v>0.33429176214550377</c:v>
                </c:pt>
                <c:pt idx="42">
                  <c:v>0.33429176214550377</c:v>
                </c:pt>
                <c:pt idx="43">
                  <c:v>0.33429176214550377</c:v>
                </c:pt>
                <c:pt idx="44">
                  <c:v>0.33429176214550377</c:v>
                </c:pt>
                <c:pt idx="45">
                  <c:v>0.33429176214550377</c:v>
                </c:pt>
                <c:pt idx="46">
                  <c:v>0.33429176214550377</c:v>
                </c:pt>
                <c:pt idx="47">
                  <c:v>0.33429176214550377</c:v>
                </c:pt>
                <c:pt idx="48">
                  <c:v>0.33429176214550377</c:v>
                </c:pt>
                <c:pt idx="49">
                  <c:v>0.33429176214550377</c:v>
                </c:pt>
                <c:pt idx="50">
                  <c:v>0.33429176214550377</c:v>
                </c:pt>
                <c:pt idx="51">
                  <c:v>0.33429176214550377</c:v>
                </c:pt>
                <c:pt idx="52">
                  <c:v>0.33429176214550377</c:v>
                </c:pt>
                <c:pt idx="53">
                  <c:v>0.33429176214550377</c:v>
                </c:pt>
                <c:pt idx="54">
                  <c:v>0.33429176214550377</c:v>
                </c:pt>
                <c:pt idx="55">
                  <c:v>0.33429176214550377</c:v>
                </c:pt>
                <c:pt idx="56">
                  <c:v>0.33429176214550377</c:v>
                </c:pt>
                <c:pt idx="57">
                  <c:v>0.33429176214550377</c:v>
                </c:pt>
                <c:pt idx="58">
                  <c:v>0.33429176214550377</c:v>
                </c:pt>
                <c:pt idx="59">
                  <c:v>0.33429176214550377</c:v>
                </c:pt>
                <c:pt idx="60">
                  <c:v>0.33429176214550377</c:v>
                </c:pt>
                <c:pt idx="61">
                  <c:v>0.33429176214550377</c:v>
                </c:pt>
                <c:pt idx="62">
                  <c:v>0.33429176214550377</c:v>
                </c:pt>
                <c:pt idx="63">
                  <c:v>0.33429176214550377</c:v>
                </c:pt>
                <c:pt idx="64">
                  <c:v>0.33429176214550377</c:v>
                </c:pt>
                <c:pt idx="65">
                  <c:v>0.33429176214550377</c:v>
                </c:pt>
                <c:pt idx="66">
                  <c:v>0.33429176214550377</c:v>
                </c:pt>
                <c:pt idx="67">
                  <c:v>0.33429176214550377</c:v>
                </c:pt>
                <c:pt idx="68">
                  <c:v>0.33429176214550377</c:v>
                </c:pt>
                <c:pt idx="69">
                  <c:v>0.33429176214550377</c:v>
                </c:pt>
                <c:pt idx="70">
                  <c:v>0.33429176214550377</c:v>
                </c:pt>
                <c:pt idx="71">
                  <c:v>0.33429176214550377</c:v>
                </c:pt>
                <c:pt idx="72">
                  <c:v>0.33429176214550377</c:v>
                </c:pt>
                <c:pt idx="73">
                  <c:v>0.33429176214550377</c:v>
                </c:pt>
                <c:pt idx="74">
                  <c:v>0.33429176214550377</c:v>
                </c:pt>
                <c:pt idx="75">
                  <c:v>0.33429176214550377</c:v>
                </c:pt>
                <c:pt idx="76">
                  <c:v>0.33429176214550377</c:v>
                </c:pt>
                <c:pt idx="77">
                  <c:v>0.33429176214550377</c:v>
                </c:pt>
                <c:pt idx="78">
                  <c:v>0.33429176214550377</c:v>
                </c:pt>
                <c:pt idx="79">
                  <c:v>0.33429176214550377</c:v>
                </c:pt>
                <c:pt idx="80">
                  <c:v>0.33429176214550377</c:v>
                </c:pt>
                <c:pt idx="81">
                  <c:v>0.33429176214550377</c:v>
                </c:pt>
                <c:pt idx="82">
                  <c:v>0.33429176214550377</c:v>
                </c:pt>
                <c:pt idx="83">
                  <c:v>0.33429176214550377</c:v>
                </c:pt>
                <c:pt idx="84">
                  <c:v>0.33429176214550377</c:v>
                </c:pt>
                <c:pt idx="85">
                  <c:v>0.33429176214550377</c:v>
                </c:pt>
                <c:pt idx="86">
                  <c:v>0.33429176214550377</c:v>
                </c:pt>
                <c:pt idx="87">
                  <c:v>0.33429176214550377</c:v>
                </c:pt>
                <c:pt idx="88">
                  <c:v>0.33429176214550377</c:v>
                </c:pt>
                <c:pt idx="89">
                  <c:v>0.33429176214550377</c:v>
                </c:pt>
                <c:pt idx="90">
                  <c:v>0.33429176214550377</c:v>
                </c:pt>
                <c:pt idx="91">
                  <c:v>0.33429176214550377</c:v>
                </c:pt>
                <c:pt idx="92">
                  <c:v>0.33429176214550377</c:v>
                </c:pt>
                <c:pt idx="93">
                  <c:v>0.33429176214550377</c:v>
                </c:pt>
                <c:pt idx="94">
                  <c:v>0.33429176214550377</c:v>
                </c:pt>
                <c:pt idx="95">
                  <c:v>0.33429176214550377</c:v>
                </c:pt>
                <c:pt idx="96">
                  <c:v>0.33429176214550377</c:v>
                </c:pt>
                <c:pt idx="97">
                  <c:v>0.33429176214550377</c:v>
                </c:pt>
                <c:pt idx="98">
                  <c:v>0.33429176214550377</c:v>
                </c:pt>
                <c:pt idx="99">
                  <c:v>0.33429176214550377</c:v>
                </c:pt>
                <c:pt idx="100">
                  <c:v>0.33429176214550377</c:v>
                </c:pt>
                <c:pt idx="101">
                  <c:v>0.33429176214550377</c:v>
                </c:pt>
                <c:pt idx="102">
                  <c:v>0.33429176214550377</c:v>
                </c:pt>
                <c:pt idx="103">
                  <c:v>0.33429176214550377</c:v>
                </c:pt>
                <c:pt idx="104">
                  <c:v>0.33429176214550377</c:v>
                </c:pt>
                <c:pt idx="105">
                  <c:v>0.33429176214550377</c:v>
                </c:pt>
                <c:pt idx="106">
                  <c:v>0.33429176214550377</c:v>
                </c:pt>
                <c:pt idx="107">
                  <c:v>0.33429176214550377</c:v>
                </c:pt>
                <c:pt idx="108">
                  <c:v>0.33429176214550377</c:v>
                </c:pt>
                <c:pt idx="109">
                  <c:v>0.33429176214550377</c:v>
                </c:pt>
                <c:pt idx="110">
                  <c:v>0.33429176214550377</c:v>
                </c:pt>
                <c:pt idx="111">
                  <c:v>0.33429176214550377</c:v>
                </c:pt>
                <c:pt idx="112">
                  <c:v>0.33429176214550377</c:v>
                </c:pt>
                <c:pt idx="113">
                  <c:v>0.33429176214550377</c:v>
                </c:pt>
                <c:pt idx="114">
                  <c:v>0.33429176214550377</c:v>
                </c:pt>
                <c:pt idx="115">
                  <c:v>0.33429176214550377</c:v>
                </c:pt>
                <c:pt idx="116">
                  <c:v>0.33429176214550377</c:v>
                </c:pt>
                <c:pt idx="117">
                  <c:v>0.33429176214550377</c:v>
                </c:pt>
                <c:pt idx="118">
                  <c:v>0.33429176214550377</c:v>
                </c:pt>
                <c:pt idx="119">
                  <c:v>0.33429176214550377</c:v>
                </c:pt>
                <c:pt idx="120">
                  <c:v>0.33429176214550377</c:v>
                </c:pt>
                <c:pt idx="121">
                  <c:v>0.33429176214550377</c:v>
                </c:pt>
                <c:pt idx="122">
                  <c:v>0.33429176214550377</c:v>
                </c:pt>
                <c:pt idx="123">
                  <c:v>0.33429176214550377</c:v>
                </c:pt>
                <c:pt idx="124">
                  <c:v>0.33429176214550377</c:v>
                </c:pt>
                <c:pt idx="125">
                  <c:v>0.33429176214550377</c:v>
                </c:pt>
                <c:pt idx="126">
                  <c:v>0.33429176214550377</c:v>
                </c:pt>
                <c:pt idx="127">
                  <c:v>0.33429176214550377</c:v>
                </c:pt>
                <c:pt idx="128">
                  <c:v>0.33429176214550377</c:v>
                </c:pt>
                <c:pt idx="129">
                  <c:v>0.33429176214550377</c:v>
                </c:pt>
                <c:pt idx="130">
                  <c:v>0.33429176214550377</c:v>
                </c:pt>
                <c:pt idx="131">
                  <c:v>0.33429176214550377</c:v>
                </c:pt>
                <c:pt idx="132">
                  <c:v>0.33429176214550377</c:v>
                </c:pt>
                <c:pt idx="133">
                  <c:v>0.33429176214550377</c:v>
                </c:pt>
                <c:pt idx="134">
                  <c:v>0.33429176214550377</c:v>
                </c:pt>
                <c:pt idx="135">
                  <c:v>0.33429176214550377</c:v>
                </c:pt>
                <c:pt idx="136">
                  <c:v>0.33429176214550377</c:v>
                </c:pt>
                <c:pt idx="137">
                  <c:v>0.33429176214550377</c:v>
                </c:pt>
                <c:pt idx="138">
                  <c:v>0.33429176214550377</c:v>
                </c:pt>
                <c:pt idx="139">
                  <c:v>0.33429176214550377</c:v>
                </c:pt>
                <c:pt idx="140">
                  <c:v>0.33429176214550377</c:v>
                </c:pt>
                <c:pt idx="141">
                  <c:v>0.33429176214550377</c:v>
                </c:pt>
                <c:pt idx="142">
                  <c:v>0.33429176214550377</c:v>
                </c:pt>
                <c:pt idx="143">
                  <c:v>0.33429176214550377</c:v>
                </c:pt>
                <c:pt idx="144">
                  <c:v>0.33429176214550377</c:v>
                </c:pt>
                <c:pt idx="145">
                  <c:v>0.33429176214550377</c:v>
                </c:pt>
                <c:pt idx="146">
                  <c:v>0.33429176214550377</c:v>
                </c:pt>
                <c:pt idx="147">
                  <c:v>0.33429176214550377</c:v>
                </c:pt>
                <c:pt idx="148">
                  <c:v>0.33429176214550377</c:v>
                </c:pt>
                <c:pt idx="149">
                  <c:v>0.33429176214550377</c:v>
                </c:pt>
                <c:pt idx="150">
                  <c:v>0.33429176214550377</c:v>
                </c:pt>
                <c:pt idx="151">
                  <c:v>0.33429176214550377</c:v>
                </c:pt>
                <c:pt idx="152">
                  <c:v>0.33429176214550377</c:v>
                </c:pt>
                <c:pt idx="153">
                  <c:v>0.33429176214550377</c:v>
                </c:pt>
                <c:pt idx="154">
                  <c:v>0.33429176214550377</c:v>
                </c:pt>
                <c:pt idx="155">
                  <c:v>0.33429176214550377</c:v>
                </c:pt>
                <c:pt idx="156">
                  <c:v>0.33429176214550377</c:v>
                </c:pt>
                <c:pt idx="157">
                  <c:v>0.33429176214550377</c:v>
                </c:pt>
                <c:pt idx="158">
                  <c:v>0.33429176214550377</c:v>
                </c:pt>
                <c:pt idx="159">
                  <c:v>0.33429176214550377</c:v>
                </c:pt>
                <c:pt idx="160">
                  <c:v>0.33429176214550377</c:v>
                </c:pt>
                <c:pt idx="161">
                  <c:v>0.33429176214550377</c:v>
                </c:pt>
                <c:pt idx="162">
                  <c:v>0.33429176214550377</c:v>
                </c:pt>
                <c:pt idx="163">
                  <c:v>0.33429176214550377</c:v>
                </c:pt>
                <c:pt idx="164">
                  <c:v>0.33429176214550377</c:v>
                </c:pt>
                <c:pt idx="165">
                  <c:v>0.33429176214550377</c:v>
                </c:pt>
                <c:pt idx="166">
                  <c:v>0.33429176214550377</c:v>
                </c:pt>
                <c:pt idx="167">
                  <c:v>0.33429176214550377</c:v>
                </c:pt>
                <c:pt idx="168">
                  <c:v>0.33429176214550377</c:v>
                </c:pt>
                <c:pt idx="169">
                  <c:v>0.33429176214550377</c:v>
                </c:pt>
                <c:pt idx="170">
                  <c:v>0.33429176214550377</c:v>
                </c:pt>
                <c:pt idx="171">
                  <c:v>0.33429176214550377</c:v>
                </c:pt>
                <c:pt idx="172">
                  <c:v>0.33429176214550377</c:v>
                </c:pt>
                <c:pt idx="173">
                  <c:v>0.33429176214550377</c:v>
                </c:pt>
                <c:pt idx="174">
                  <c:v>0.33429176214550377</c:v>
                </c:pt>
                <c:pt idx="175">
                  <c:v>0.33429176214550377</c:v>
                </c:pt>
                <c:pt idx="176">
                  <c:v>0.33429176214550377</c:v>
                </c:pt>
                <c:pt idx="177">
                  <c:v>0.33429176214550377</c:v>
                </c:pt>
                <c:pt idx="178">
                  <c:v>0.33429176214550377</c:v>
                </c:pt>
                <c:pt idx="179">
                  <c:v>0.33429176214550377</c:v>
                </c:pt>
                <c:pt idx="180">
                  <c:v>0.33429176214550377</c:v>
                </c:pt>
                <c:pt idx="181">
                  <c:v>0.33429176214550377</c:v>
                </c:pt>
                <c:pt idx="182">
                  <c:v>0.33429176214550377</c:v>
                </c:pt>
                <c:pt idx="183">
                  <c:v>0.33429176214550377</c:v>
                </c:pt>
                <c:pt idx="184">
                  <c:v>0.33429176214550377</c:v>
                </c:pt>
                <c:pt idx="185">
                  <c:v>0.33429176214550377</c:v>
                </c:pt>
                <c:pt idx="186">
                  <c:v>0.33429176214550377</c:v>
                </c:pt>
                <c:pt idx="187">
                  <c:v>0.33429176214550377</c:v>
                </c:pt>
                <c:pt idx="188">
                  <c:v>0.33429176214550377</c:v>
                </c:pt>
                <c:pt idx="189">
                  <c:v>0.33429176214550377</c:v>
                </c:pt>
                <c:pt idx="190">
                  <c:v>0.33429176214550377</c:v>
                </c:pt>
                <c:pt idx="191">
                  <c:v>0.33429176214550377</c:v>
                </c:pt>
                <c:pt idx="192">
                  <c:v>0.33429176214550377</c:v>
                </c:pt>
                <c:pt idx="193">
                  <c:v>0.33429176214550377</c:v>
                </c:pt>
                <c:pt idx="194">
                  <c:v>0.33429176214550377</c:v>
                </c:pt>
                <c:pt idx="195">
                  <c:v>0.33429176214550377</c:v>
                </c:pt>
                <c:pt idx="196">
                  <c:v>0.33429176214550377</c:v>
                </c:pt>
                <c:pt idx="197">
                  <c:v>0.33429176214550377</c:v>
                </c:pt>
                <c:pt idx="198">
                  <c:v>0.33429176214550377</c:v>
                </c:pt>
                <c:pt idx="199">
                  <c:v>0.33429176214550377</c:v>
                </c:pt>
                <c:pt idx="200">
                  <c:v>0.33429176214550377</c:v>
                </c:pt>
                <c:pt idx="201">
                  <c:v>0.33429176214550377</c:v>
                </c:pt>
                <c:pt idx="202">
                  <c:v>0.33429176214550377</c:v>
                </c:pt>
                <c:pt idx="203">
                  <c:v>0.33429176214550377</c:v>
                </c:pt>
                <c:pt idx="204">
                  <c:v>0.33429176214550377</c:v>
                </c:pt>
                <c:pt idx="205">
                  <c:v>0.33429176214550377</c:v>
                </c:pt>
                <c:pt idx="206">
                  <c:v>0.33429176214550377</c:v>
                </c:pt>
                <c:pt idx="207">
                  <c:v>0.33429176214550377</c:v>
                </c:pt>
                <c:pt idx="208">
                  <c:v>0.33429176214550377</c:v>
                </c:pt>
                <c:pt idx="209">
                  <c:v>0.33429176214550377</c:v>
                </c:pt>
                <c:pt idx="210">
                  <c:v>0.33429176214550377</c:v>
                </c:pt>
                <c:pt idx="211">
                  <c:v>0.33429176214550377</c:v>
                </c:pt>
                <c:pt idx="212">
                  <c:v>0.33429176214550377</c:v>
                </c:pt>
                <c:pt idx="213">
                  <c:v>0.33429176214550377</c:v>
                </c:pt>
                <c:pt idx="214">
                  <c:v>0.33429176214550377</c:v>
                </c:pt>
                <c:pt idx="215">
                  <c:v>0.33429176214550377</c:v>
                </c:pt>
                <c:pt idx="216">
                  <c:v>0.33429176214550377</c:v>
                </c:pt>
                <c:pt idx="217">
                  <c:v>0.33429176214550377</c:v>
                </c:pt>
                <c:pt idx="218">
                  <c:v>0.33429176214550377</c:v>
                </c:pt>
                <c:pt idx="219">
                  <c:v>0.33429176214550377</c:v>
                </c:pt>
                <c:pt idx="220">
                  <c:v>0.33429176214550377</c:v>
                </c:pt>
                <c:pt idx="221">
                  <c:v>0.33429176214550377</c:v>
                </c:pt>
                <c:pt idx="222">
                  <c:v>0.33429176214550377</c:v>
                </c:pt>
                <c:pt idx="223">
                  <c:v>0.33429176214550377</c:v>
                </c:pt>
                <c:pt idx="224">
                  <c:v>0.33429176214550377</c:v>
                </c:pt>
                <c:pt idx="225">
                  <c:v>0.33429176214550377</c:v>
                </c:pt>
                <c:pt idx="226">
                  <c:v>0.33429176214550377</c:v>
                </c:pt>
                <c:pt idx="227">
                  <c:v>0.33429176214550377</c:v>
                </c:pt>
                <c:pt idx="228">
                  <c:v>0.33429176214550377</c:v>
                </c:pt>
                <c:pt idx="229">
                  <c:v>0.33429176214550377</c:v>
                </c:pt>
                <c:pt idx="230">
                  <c:v>0.33429176214550377</c:v>
                </c:pt>
                <c:pt idx="231">
                  <c:v>0.33429176214550377</c:v>
                </c:pt>
                <c:pt idx="232">
                  <c:v>0.33429176214550377</c:v>
                </c:pt>
                <c:pt idx="233">
                  <c:v>0.33429176214550377</c:v>
                </c:pt>
                <c:pt idx="234">
                  <c:v>0.33429176214550377</c:v>
                </c:pt>
                <c:pt idx="235">
                  <c:v>0.33429176214550377</c:v>
                </c:pt>
                <c:pt idx="236">
                  <c:v>0.33429176214550377</c:v>
                </c:pt>
                <c:pt idx="237">
                  <c:v>0.33429176214550377</c:v>
                </c:pt>
                <c:pt idx="238">
                  <c:v>0.33429176214550377</c:v>
                </c:pt>
                <c:pt idx="239">
                  <c:v>0.33429176214550377</c:v>
                </c:pt>
                <c:pt idx="240">
                  <c:v>0.33429176214550377</c:v>
                </c:pt>
                <c:pt idx="241">
                  <c:v>0.33429176214550377</c:v>
                </c:pt>
                <c:pt idx="242">
                  <c:v>0.33429176214550377</c:v>
                </c:pt>
                <c:pt idx="243">
                  <c:v>0.33429176214550377</c:v>
                </c:pt>
                <c:pt idx="244">
                  <c:v>0.33429176214550377</c:v>
                </c:pt>
                <c:pt idx="245">
                  <c:v>0.33429176214550377</c:v>
                </c:pt>
                <c:pt idx="246">
                  <c:v>0.33429176214550377</c:v>
                </c:pt>
                <c:pt idx="247">
                  <c:v>0.33429176214550377</c:v>
                </c:pt>
                <c:pt idx="248">
                  <c:v>0.33429176214550377</c:v>
                </c:pt>
                <c:pt idx="249">
                  <c:v>0.33429176214550377</c:v>
                </c:pt>
                <c:pt idx="250">
                  <c:v>0.33429176214550377</c:v>
                </c:pt>
                <c:pt idx="251">
                  <c:v>0.33429176214550377</c:v>
                </c:pt>
                <c:pt idx="252">
                  <c:v>0.33429176214550377</c:v>
                </c:pt>
                <c:pt idx="253">
                  <c:v>0.33429176214550377</c:v>
                </c:pt>
                <c:pt idx="254">
                  <c:v>0.33429176214550377</c:v>
                </c:pt>
                <c:pt idx="255">
                  <c:v>0.33429176214550377</c:v>
                </c:pt>
                <c:pt idx="256">
                  <c:v>0.33429176214550377</c:v>
                </c:pt>
                <c:pt idx="257">
                  <c:v>0.33429176214550377</c:v>
                </c:pt>
                <c:pt idx="258">
                  <c:v>0.33429176214550377</c:v>
                </c:pt>
                <c:pt idx="259">
                  <c:v>0.33429176214550377</c:v>
                </c:pt>
                <c:pt idx="260">
                  <c:v>0.33429176214550377</c:v>
                </c:pt>
                <c:pt idx="261">
                  <c:v>0.33429176214550377</c:v>
                </c:pt>
                <c:pt idx="262">
                  <c:v>0.33429176214550377</c:v>
                </c:pt>
                <c:pt idx="263">
                  <c:v>0.33429176214550377</c:v>
                </c:pt>
                <c:pt idx="264">
                  <c:v>0.33429176214550377</c:v>
                </c:pt>
                <c:pt idx="265">
                  <c:v>0.33429176214550377</c:v>
                </c:pt>
                <c:pt idx="266">
                  <c:v>0.33429176214550377</c:v>
                </c:pt>
                <c:pt idx="267">
                  <c:v>0.33429176214550377</c:v>
                </c:pt>
                <c:pt idx="268">
                  <c:v>0.33429176214550377</c:v>
                </c:pt>
                <c:pt idx="269">
                  <c:v>0.33429176214550377</c:v>
                </c:pt>
                <c:pt idx="270">
                  <c:v>0.33429176214550377</c:v>
                </c:pt>
                <c:pt idx="271">
                  <c:v>0.33429176214550377</c:v>
                </c:pt>
                <c:pt idx="272">
                  <c:v>0.33429176214550377</c:v>
                </c:pt>
                <c:pt idx="273">
                  <c:v>0.33429176214550377</c:v>
                </c:pt>
                <c:pt idx="274">
                  <c:v>0.33429176214550377</c:v>
                </c:pt>
                <c:pt idx="275">
                  <c:v>0.33429176214550377</c:v>
                </c:pt>
                <c:pt idx="276">
                  <c:v>0.33429176214550377</c:v>
                </c:pt>
                <c:pt idx="277">
                  <c:v>0.33429176214550377</c:v>
                </c:pt>
                <c:pt idx="278">
                  <c:v>0.33429176214550377</c:v>
                </c:pt>
                <c:pt idx="279">
                  <c:v>0.33429176214550377</c:v>
                </c:pt>
                <c:pt idx="280">
                  <c:v>0.33429176214550377</c:v>
                </c:pt>
                <c:pt idx="281">
                  <c:v>0.33429176214550377</c:v>
                </c:pt>
                <c:pt idx="282">
                  <c:v>0.33429176214550377</c:v>
                </c:pt>
                <c:pt idx="283">
                  <c:v>0.33429176214550377</c:v>
                </c:pt>
                <c:pt idx="284">
                  <c:v>0.33429176214550377</c:v>
                </c:pt>
                <c:pt idx="285">
                  <c:v>0.33429176214550377</c:v>
                </c:pt>
                <c:pt idx="286">
                  <c:v>0.33429176214550377</c:v>
                </c:pt>
                <c:pt idx="287">
                  <c:v>0.33429176214550377</c:v>
                </c:pt>
                <c:pt idx="288">
                  <c:v>0.33429176214550377</c:v>
                </c:pt>
                <c:pt idx="289">
                  <c:v>0.33429176214550377</c:v>
                </c:pt>
                <c:pt idx="290">
                  <c:v>0.33429176214550377</c:v>
                </c:pt>
                <c:pt idx="291">
                  <c:v>0.33429176214550377</c:v>
                </c:pt>
                <c:pt idx="292">
                  <c:v>0.33429176214550377</c:v>
                </c:pt>
                <c:pt idx="293">
                  <c:v>0.33429176214550377</c:v>
                </c:pt>
                <c:pt idx="294">
                  <c:v>0.33429176214550377</c:v>
                </c:pt>
                <c:pt idx="295">
                  <c:v>0.33429176214550377</c:v>
                </c:pt>
                <c:pt idx="296">
                  <c:v>0.33429176214550377</c:v>
                </c:pt>
                <c:pt idx="297">
                  <c:v>0.33429176214550377</c:v>
                </c:pt>
                <c:pt idx="298">
                  <c:v>0.33429176214550377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4A-4853-90C7-F030E3C9D78F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4A-4853-90C7-F030E3C9D78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wksDatabase02!$B$61:$B$359</c:f>
              <c:strCache>
                <c:ptCount val="299"/>
                <c:pt idx="0">
                  <c:v>Unincorporated - Hi Vista</c:v>
                </c:pt>
                <c:pt idx="1">
                  <c:v>Unincorporated - North Lancaster</c:v>
                </c:pt>
                <c:pt idx="2">
                  <c:v>Unincorporated - Claremont</c:v>
                </c:pt>
                <c:pt idx="3">
                  <c:v>Unincorporated - Palmdale</c:v>
                </c:pt>
                <c:pt idx="4">
                  <c:v>Unincorporated - Lake Manor</c:v>
                </c:pt>
                <c:pt idx="5">
                  <c:v>Unincorporated - Rosewood/East Gardena</c:v>
                </c:pt>
                <c:pt idx="6">
                  <c:v>Unincorporated - Leona Valley</c:v>
                </c:pt>
                <c:pt idx="7">
                  <c:v>Toluca Woods</c:v>
                </c:pt>
                <c:pt idx="8">
                  <c:v>Unincorporated - West Antelope Valley</c:v>
                </c:pt>
                <c:pt idx="9">
                  <c:v>Unincorporated - Westfield/Academy Hills</c:v>
                </c:pt>
                <c:pt idx="10">
                  <c:v>Unincorporated - Padua Hills</c:v>
                </c:pt>
                <c:pt idx="11">
                  <c:v>Unincorporated - Twin Lakes/Oat Mountain</c:v>
                </c:pt>
                <c:pt idx="12">
                  <c:v>Unincorporated - Sunrise Village</c:v>
                </c:pt>
                <c:pt idx="13">
                  <c:v>Unincorporated - Long Beach</c:v>
                </c:pt>
                <c:pt idx="14">
                  <c:v>Unincorporated - Rosewood</c:v>
                </c:pt>
                <c:pt idx="15">
                  <c:v>Unincorporated - Elizabeth Lake</c:v>
                </c:pt>
                <c:pt idx="16">
                  <c:v>Rolling Hills</c:v>
                </c:pt>
                <c:pt idx="17">
                  <c:v>Unincorporated - Kagel/Lopez Canyons</c:v>
                </c:pt>
                <c:pt idx="18">
                  <c:v>Unincorporated - West Rancho Dominguez</c:v>
                </c:pt>
                <c:pt idx="19">
                  <c:v>Unincorporated - Anaverde</c:v>
                </c:pt>
                <c:pt idx="20">
                  <c:v>Irwindale</c:v>
                </c:pt>
                <c:pt idx="21">
                  <c:v>Playa Del Rey</c:v>
                </c:pt>
                <c:pt idx="22">
                  <c:v>Unincorporated - Pearblossom/Llano</c:v>
                </c:pt>
                <c:pt idx="23">
                  <c:v>Marina Peninsula</c:v>
                </c:pt>
                <c:pt idx="24">
                  <c:v>Unincorporated - La Rambla</c:v>
                </c:pt>
                <c:pt idx="25">
                  <c:v>Unincorporated - San Pasqual</c:v>
                </c:pt>
                <c:pt idx="26">
                  <c:v>Hidden Hills</c:v>
                </c:pt>
                <c:pt idx="27">
                  <c:v>Angelino Heights</c:v>
                </c:pt>
                <c:pt idx="28">
                  <c:v>Unincorporated - Del Sur</c:v>
                </c:pt>
                <c:pt idx="29">
                  <c:v>Unincorporated - Canyon Country</c:v>
                </c:pt>
                <c:pt idx="30">
                  <c:v>Unincorporated - South El Monte</c:v>
                </c:pt>
                <c:pt idx="31">
                  <c:v>Unincorporated - Rancho Dominguez</c:v>
                </c:pt>
                <c:pt idx="32">
                  <c:v>Unincorporated - Marina del Rey</c:v>
                </c:pt>
                <c:pt idx="33">
                  <c:v>Regent Square</c:v>
                </c:pt>
                <c:pt idx="34">
                  <c:v>Harbor Pines</c:v>
                </c:pt>
                <c:pt idx="35">
                  <c:v>Unincorporated - Whittier</c:v>
                </c:pt>
                <c:pt idx="36">
                  <c:v>University Hills</c:v>
                </c:pt>
                <c:pt idx="37">
                  <c:v>Unincorporated - Desert View Highlands</c:v>
                </c:pt>
                <c:pt idx="38">
                  <c:v>Unincorporated - La Verne</c:v>
                </c:pt>
                <c:pt idx="39">
                  <c:v>Unincorporated - White Fence Farms</c:v>
                </c:pt>
                <c:pt idx="40">
                  <c:v>Unincorporated - Hawthorne</c:v>
                </c:pt>
                <c:pt idx="41">
                  <c:v>Mandeville Canyon</c:v>
                </c:pt>
                <c:pt idx="42">
                  <c:v>Unincorporated - Agua Dulce</c:v>
                </c:pt>
                <c:pt idx="43">
                  <c:v>Exposition</c:v>
                </c:pt>
                <c:pt idx="44">
                  <c:v>View Heights</c:v>
                </c:pt>
                <c:pt idx="45">
                  <c:v>Avalon</c:v>
                </c:pt>
                <c:pt idx="46">
                  <c:v>Faircrest Heights</c:v>
                </c:pt>
                <c:pt idx="47">
                  <c:v>Shadow Hills</c:v>
                </c:pt>
                <c:pt idx="48">
                  <c:v>Reynier Village</c:v>
                </c:pt>
                <c:pt idx="49">
                  <c:v>Unincorporated - Del Aire</c:v>
                </c:pt>
                <c:pt idx="50">
                  <c:v>Unincorporated - Littlerock/Pearblossom</c:v>
                </c:pt>
                <c:pt idx="51">
                  <c:v>Unincorporated - Monrovia</c:v>
                </c:pt>
                <c:pt idx="52">
                  <c:v>Unincorporated - Val Verde</c:v>
                </c:pt>
                <c:pt idx="53">
                  <c:v>Elysian Park</c:v>
                </c:pt>
                <c:pt idx="54">
                  <c:v>Unincorporated - Rosewood/West Rancho Dominguez</c:v>
                </c:pt>
                <c:pt idx="55">
                  <c:v>Reseda Ranch</c:v>
                </c:pt>
                <c:pt idx="56">
                  <c:v>Toluca Lake</c:v>
                </c:pt>
                <c:pt idx="57">
                  <c:v>Palisades Highlands</c:v>
                </c:pt>
                <c:pt idx="58">
                  <c:v>Unincorporated - Littlerock</c:v>
                </c:pt>
                <c:pt idx="59">
                  <c:v>La Habra Heights</c:v>
                </c:pt>
                <c:pt idx="60">
                  <c:v>Longwood</c:v>
                </c:pt>
                <c:pt idx="61">
                  <c:v>Lafayette Square</c:v>
                </c:pt>
                <c:pt idx="62">
                  <c:v>Unincorporated - Duarte</c:v>
                </c:pt>
                <c:pt idx="63">
                  <c:v>Unincorporated - Ladera Heights</c:v>
                </c:pt>
                <c:pt idx="64">
                  <c:v>Playa Vista</c:v>
                </c:pt>
                <c:pt idx="65">
                  <c:v>Wellington Square</c:v>
                </c:pt>
                <c:pt idx="66">
                  <c:v>Unincorporated - East La Mirada</c:v>
                </c:pt>
                <c:pt idx="67">
                  <c:v>Unincorporated - Valencia</c:v>
                </c:pt>
                <c:pt idx="68">
                  <c:v>Thai Town</c:v>
                </c:pt>
                <c:pt idx="69">
                  <c:v>St Elmo Village</c:v>
                </c:pt>
                <c:pt idx="70">
                  <c:v>Little Armenia</c:v>
                </c:pt>
                <c:pt idx="71">
                  <c:v>Chinatown</c:v>
                </c:pt>
                <c:pt idx="72">
                  <c:v>Carthay</c:v>
                </c:pt>
                <c:pt idx="73">
                  <c:v>Unincorporated - East Whittier</c:v>
                </c:pt>
                <c:pt idx="74">
                  <c:v>Unincorporated - Wiseburn</c:v>
                </c:pt>
                <c:pt idx="75">
                  <c:v>Unincorporated - Athens Village</c:v>
                </c:pt>
                <c:pt idx="76">
                  <c:v>West Hollywood</c:v>
                </c:pt>
                <c:pt idx="77">
                  <c:v>South Carthay</c:v>
                </c:pt>
                <c:pt idx="78">
                  <c:v>Rancho Park</c:v>
                </c:pt>
                <c:pt idx="79">
                  <c:v>Unincorporated - Acton</c:v>
                </c:pt>
                <c:pt idx="80">
                  <c:v>Unincorporated - East Pasadena</c:v>
                </c:pt>
                <c:pt idx="81">
                  <c:v>Unincorporated - Sun Village</c:v>
                </c:pt>
                <c:pt idx="82">
                  <c:v>Westlake Village</c:v>
                </c:pt>
                <c:pt idx="83">
                  <c:v>Unincorporated - Arcadia</c:v>
                </c:pt>
                <c:pt idx="84">
                  <c:v>Unincorporated - South San Gabriel</c:v>
                </c:pt>
                <c:pt idx="85">
                  <c:v>Bel Air</c:v>
                </c:pt>
                <c:pt idx="86">
                  <c:v>Manchester Square</c:v>
                </c:pt>
                <c:pt idx="87">
                  <c:v>Victoria Park</c:v>
                </c:pt>
                <c:pt idx="88">
                  <c:v>Cadillac-Corning</c:v>
                </c:pt>
                <c:pt idx="89">
                  <c:v>Unincorporated - Avocado Heights</c:v>
                </c:pt>
                <c:pt idx="90">
                  <c:v>Vermont Square</c:v>
                </c:pt>
                <c:pt idx="91">
                  <c:v>Adams-Normandie</c:v>
                </c:pt>
                <c:pt idx="92">
                  <c:v>Miracle Mile</c:v>
                </c:pt>
                <c:pt idx="93">
                  <c:v>Elysian Valley</c:v>
                </c:pt>
                <c:pt idx="94">
                  <c:v>Rolling Hills Estates</c:v>
                </c:pt>
                <c:pt idx="95">
                  <c:v>Downtown</c:v>
                </c:pt>
                <c:pt idx="96">
                  <c:v>Century City</c:v>
                </c:pt>
                <c:pt idx="97">
                  <c:v>Echo Park</c:v>
                </c:pt>
                <c:pt idx="98">
                  <c:v>Jefferson Park</c:v>
                </c:pt>
                <c:pt idx="99">
                  <c:v>Crestview</c:v>
                </c:pt>
                <c:pt idx="100">
                  <c:v>Unincorporated - North Whittier</c:v>
                </c:pt>
                <c:pt idx="101">
                  <c:v>Unincorporated - El Camino Village</c:v>
                </c:pt>
                <c:pt idx="102">
                  <c:v>Sierra Madre</c:v>
                </c:pt>
                <c:pt idx="103">
                  <c:v>Figueroa Park Square</c:v>
                </c:pt>
                <c:pt idx="104">
                  <c:v>Cheviot Hills</c:v>
                </c:pt>
                <c:pt idx="105">
                  <c:v>Unincorporated - View Park/Windsor Hills</c:v>
                </c:pt>
                <c:pt idx="106">
                  <c:v>Unincorporated - West Puente Valley</c:v>
                </c:pt>
                <c:pt idx="107">
                  <c:v>Malibu</c:v>
                </c:pt>
                <c:pt idx="108">
                  <c:v>Los Feliz</c:v>
                </c:pt>
                <c:pt idx="109">
                  <c:v>Gramercy Place</c:v>
                </c:pt>
                <c:pt idx="110">
                  <c:v>Signal Hill</c:v>
                </c:pt>
                <c:pt idx="111">
                  <c:v>Mid-city</c:v>
                </c:pt>
                <c:pt idx="112">
                  <c:v>Park La Brea</c:v>
                </c:pt>
                <c:pt idx="113">
                  <c:v>Atwater Village</c:v>
                </c:pt>
                <c:pt idx="114">
                  <c:v>Unincorporated - Quartz Hill</c:v>
                </c:pt>
                <c:pt idx="115">
                  <c:v>Unincorporated - Covina (Charter Oak)</c:v>
                </c:pt>
                <c:pt idx="116">
                  <c:v>Country Club Park</c:v>
                </c:pt>
                <c:pt idx="117">
                  <c:v>Historic Filipinotown</c:v>
                </c:pt>
                <c:pt idx="118">
                  <c:v>Beverly Crest</c:v>
                </c:pt>
                <c:pt idx="119">
                  <c:v>Palos Verdes Estates</c:v>
                </c:pt>
                <c:pt idx="120">
                  <c:v>Leimert Park</c:v>
                </c:pt>
                <c:pt idx="121">
                  <c:v>Hollywood Hills</c:v>
                </c:pt>
                <c:pt idx="122">
                  <c:v>Beverlywood</c:v>
                </c:pt>
                <c:pt idx="123">
                  <c:v>Alsace</c:v>
                </c:pt>
                <c:pt idx="124">
                  <c:v>El Segundo</c:v>
                </c:pt>
                <c:pt idx="125">
                  <c:v>Sunland</c:v>
                </c:pt>
                <c:pt idx="126">
                  <c:v>Crenshaw District</c:v>
                </c:pt>
                <c:pt idx="127">
                  <c:v>Commerce</c:v>
                </c:pt>
                <c:pt idx="128">
                  <c:v>University Park</c:v>
                </c:pt>
                <c:pt idx="129">
                  <c:v>Cloverdale/Cochran</c:v>
                </c:pt>
                <c:pt idx="130">
                  <c:v>Lakeview Terrace</c:v>
                </c:pt>
                <c:pt idx="131">
                  <c:v>Artesia</c:v>
                </c:pt>
                <c:pt idx="132">
                  <c:v>Unincorporated - Lake Los Angeles</c:v>
                </c:pt>
                <c:pt idx="133">
                  <c:v>Hermosa Beach</c:v>
                </c:pt>
                <c:pt idx="134">
                  <c:v>San Marino</c:v>
                </c:pt>
                <c:pt idx="135">
                  <c:v>Studio City</c:v>
                </c:pt>
                <c:pt idx="136">
                  <c:v>West Los Angeles</c:v>
                </c:pt>
                <c:pt idx="137">
                  <c:v>Unincorporated - Bassett</c:v>
                </c:pt>
                <c:pt idx="138">
                  <c:v>Unincorporated - Azusa</c:v>
                </c:pt>
                <c:pt idx="139">
                  <c:v>Unincorporated - West Carson</c:v>
                </c:pt>
                <c:pt idx="140">
                  <c:v>Unincorporated - Covina</c:v>
                </c:pt>
                <c:pt idx="141">
                  <c:v>Unincorporated - La Crescenta-Montrose</c:v>
                </c:pt>
                <c:pt idx="142">
                  <c:v>Valley Village</c:v>
                </c:pt>
                <c:pt idx="143">
                  <c:v>Hawaiian Gardens</c:v>
                </c:pt>
                <c:pt idx="144">
                  <c:v>Harvard Heights</c:v>
                </c:pt>
                <c:pt idx="145">
                  <c:v>Unincorporated - Santa Monica Mountains</c:v>
                </c:pt>
                <c:pt idx="146">
                  <c:v>Unincorporated - Walnut Park</c:v>
                </c:pt>
                <c:pt idx="147">
                  <c:v>Santa Fe Springs</c:v>
                </c:pt>
                <c:pt idx="148">
                  <c:v>Lomita</c:v>
                </c:pt>
                <c:pt idx="149">
                  <c:v>Hancock Park</c:v>
                </c:pt>
                <c:pt idx="150">
                  <c:v>La Canada Flintridge</c:v>
                </c:pt>
                <c:pt idx="151">
                  <c:v>Venice</c:v>
                </c:pt>
                <c:pt idx="152">
                  <c:v>Unincorporated - East Rancho Dominguez</c:v>
                </c:pt>
                <c:pt idx="153">
                  <c:v>Agoura Hills</c:v>
                </c:pt>
                <c:pt idx="154">
                  <c:v>Duarte</c:v>
                </c:pt>
                <c:pt idx="155">
                  <c:v>Brentwood</c:v>
                </c:pt>
                <c:pt idx="156">
                  <c:v>Westwood</c:v>
                </c:pt>
                <c:pt idx="157">
                  <c:v>Vermont Knolls</c:v>
                </c:pt>
                <c:pt idx="158">
                  <c:v>Wholesale District</c:v>
                </c:pt>
                <c:pt idx="159">
                  <c:v>Unincorporated - Northeast San Gabriel</c:v>
                </c:pt>
                <c:pt idx="160">
                  <c:v>Tujunga</c:v>
                </c:pt>
                <c:pt idx="161">
                  <c:v>Little Bangladesh</c:v>
                </c:pt>
                <c:pt idx="162">
                  <c:v>Unincorporated - San Jose Hills</c:v>
                </c:pt>
                <c:pt idx="163">
                  <c:v>Walnut</c:v>
                </c:pt>
                <c:pt idx="164">
                  <c:v>East Hollywood</c:v>
                </c:pt>
                <c:pt idx="165">
                  <c:v>Mission Hills</c:v>
                </c:pt>
                <c:pt idx="166">
                  <c:v>Del Rey</c:v>
                </c:pt>
                <c:pt idx="167">
                  <c:v>Mt. Washington</c:v>
                </c:pt>
                <c:pt idx="168">
                  <c:v>Palms</c:v>
                </c:pt>
                <c:pt idx="169">
                  <c:v>South El Monte</c:v>
                </c:pt>
                <c:pt idx="170">
                  <c:v>Pacific Palisades</c:v>
                </c:pt>
                <c:pt idx="171">
                  <c:v>South Pasadena</c:v>
                </c:pt>
                <c:pt idx="172">
                  <c:v>Unincorporated - Valinda</c:v>
                </c:pt>
                <c:pt idx="173">
                  <c:v>Calabasas</c:v>
                </c:pt>
                <c:pt idx="174">
                  <c:v>Beverly Hills</c:v>
                </c:pt>
                <c:pt idx="175">
                  <c:v>Valley Glen</c:v>
                </c:pt>
                <c:pt idx="176">
                  <c:v>Tarzana</c:v>
                </c:pt>
                <c:pt idx="177">
                  <c:v>Unincorporated - Castaic</c:v>
                </c:pt>
                <c:pt idx="178">
                  <c:v>Unincorporated - Stevenson Ranch</c:v>
                </c:pt>
                <c:pt idx="179">
                  <c:v>Unincorporated - Lennox</c:v>
                </c:pt>
                <c:pt idx="180">
                  <c:v>Claremont</c:v>
                </c:pt>
                <c:pt idx="181">
                  <c:v>Green Meadows</c:v>
                </c:pt>
                <c:pt idx="182">
                  <c:v>West Adams</c:v>
                </c:pt>
                <c:pt idx="183">
                  <c:v>Silverlake</c:v>
                </c:pt>
                <c:pt idx="184">
                  <c:v>Harbor City</c:v>
                </c:pt>
                <c:pt idx="185">
                  <c:v>San Dimas</c:v>
                </c:pt>
                <c:pt idx="186">
                  <c:v>Glassell Park</c:v>
                </c:pt>
                <c:pt idx="187">
                  <c:v>La Verne</c:v>
                </c:pt>
                <c:pt idx="188">
                  <c:v>Unincorporated - West Whittier/Los Nietos</c:v>
                </c:pt>
                <c:pt idx="189">
                  <c:v>San Fernando</c:v>
                </c:pt>
                <c:pt idx="190">
                  <c:v>Hyde Park</c:v>
                </c:pt>
                <c:pt idx="191">
                  <c:v>Chatsworth</c:v>
                </c:pt>
                <c:pt idx="192">
                  <c:v>Baldwin Hills</c:v>
                </c:pt>
                <c:pt idx="193">
                  <c:v>Mar Vista</c:v>
                </c:pt>
                <c:pt idx="194">
                  <c:v>Cudahy</c:v>
                </c:pt>
                <c:pt idx="195">
                  <c:v>Temple City</c:v>
                </c:pt>
                <c:pt idx="196">
                  <c:v>Eagle Rock</c:v>
                </c:pt>
                <c:pt idx="197">
                  <c:v>Hollywood</c:v>
                </c:pt>
                <c:pt idx="198">
                  <c:v>Lincoln Heights</c:v>
                </c:pt>
                <c:pt idx="199">
                  <c:v>Culver City</c:v>
                </c:pt>
                <c:pt idx="200">
                  <c:v>Porter Ranch</c:v>
                </c:pt>
                <c:pt idx="201">
                  <c:v>San Gabriel</c:v>
                </c:pt>
                <c:pt idx="202">
                  <c:v>Arleta</c:v>
                </c:pt>
                <c:pt idx="203">
                  <c:v>Westchester</c:v>
                </c:pt>
                <c:pt idx="204">
                  <c:v>Monrovia</c:v>
                </c:pt>
                <c:pt idx="205">
                  <c:v>Maywood</c:v>
                </c:pt>
                <c:pt idx="206">
                  <c:v>Lawndale</c:v>
                </c:pt>
                <c:pt idx="207">
                  <c:v>West Hills</c:v>
                </c:pt>
                <c:pt idx="208">
                  <c:v>Temple-Beaudry</c:v>
                </c:pt>
                <c:pt idx="209">
                  <c:v>Encino</c:v>
                </c:pt>
                <c:pt idx="210">
                  <c:v>Rancho Palos Verdes</c:v>
                </c:pt>
                <c:pt idx="211">
                  <c:v>Wilshire Center</c:v>
                </c:pt>
                <c:pt idx="212">
                  <c:v>Unincorporated - Rowland Heights</c:v>
                </c:pt>
                <c:pt idx="213">
                  <c:v>Unincorporated - Altadena</c:v>
                </c:pt>
                <c:pt idx="214">
                  <c:v>Cerritos</c:v>
                </c:pt>
                <c:pt idx="215">
                  <c:v>Lake Balboa</c:v>
                </c:pt>
                <c:pt idx="216">
                  <c:v>Manhattan Beach</c:v>
                </c:pt>
                <c:pt idx="217">
                  <c:v>La Mirada</c:v>
                </c:pt>
                <c:pt idx="218">
                  <c:v>Century Palms/Cove</c:v>
                </c:pt>
                <c:pt idx="219">
                  <c:v>Pico-Union</c:v>
                </c:pt>
                <c:pt idx="220">
                  <c:v>El Sereno</c:v>
                </c:pt>
                <c:pt idx="221">
                  <c:v>Unincorporated - Willowbrook</c:v>
                </c:pt>
                <c:pt idx="222">
                  <c:v>Koreatown</c:v>
                </c:pt>
                <c:pt idx="223">
                  <c:v>Exposition Park</c:v>
                </c:pt>
                <c:pt idx="224">
                  <c:v>Harvard Park</c:v>
                </c:pt>
                <c:pt idx="225">
                  <c:v>Diamond Bar</c:v>
                </c:pt>
                <c:pt idx="226">
                  <c:v>Bell</c:v>
                </c:pt>
                <c:pt idx="227">
                  <c:v>La Puente</c:v>
                </c:pt>
                <c:pt idx="228">
                  <c:v>Glendora</c:v>
                </c:pt>
                <c:pt idx="229">
                  <c:v>Covina</c:v>
                </c:pt>
                <c:pt idx="230">
                  <c:v>Monterey Park</c:v>
                </c:pt>
                <c:pt idx="231">
                  <c:v>Highland Park</c:v>
                </c:pt>
                <c:pt idx="232">
                  <c:v>Harbor Gateway</c:v>
                </c:pt>
                <c:pt idx="233">
                  <c:v>Unincorporated - Hacienda Heights</c:v>
                </c:pt>
                <c:pt idx="234">
                  <c:v>South Park</c:v>
                </c:pt>
                <c:pt idx="235">
                  <c:v>Winnetka</c:v>
                </c:pt>
                <c:pt idx="236">
                  <c:v>Granada Hills</c:v>
                </c:pt>
                <c:pt idx="237">
                  <c:v>Unincorporated - Athens-Westmont</c:v>
                </c:pt>
                <c:pt idx="238">
                  <c:v>Central</c:v>
                </c:pt>
                <c:pt idx="239">
                  <c:v>Arcadia</c:v>
                </c:pt>
                <c:pt idx="240">
                  <c:v>Rosemead</c:v>
                </c:pt>
                <c:pt idx="241">
                  <c:v>Santa Monica</c:v>
                </c:pt>
                <c:pt idx="242">
                  <c:v>Sun Valley</c:v>
                </c:pt>
                <c:pt idx="243">
                  <c:v>Northridge</c:v>
                </c:pt>
                <c:pt idx="244">
                  <c:v>Vermont Vista</c:v>
                </c:pt>
                <c:pt idx="245">
                  <c:v>Azusa</c:v>
                </c:pt>
                <c:pt idx="246">
                  <c:v>Bell Gardens</c:v>
                </c:pt>
                <c:pt idx="247">
                  <c:v>Gardena</c:v>
                </c:pt>
                <c:pt idx="248">
                  <c:v>Westlake</c:v>
                </c:pt>
                <c:pt idx="249">
                  <c:v>Melrose</c:v>
                </c:pt>
                <c:pt idx="250">
                  <c:v>Woodland Hills</c:v>
                </c:pt>
                <c:pt idx="251">
                  <c:v>Redondo Beach</c:v>
                </c:pt>
                <c:pt idx="252">
                  <c:v>West Vernon</c:v>
                </c:pt>
                <c:pt idx="253">
                  <c:v>Florence-Firestone</c:v>
                </c:pt>
                <c:pt idx="254">
                  <c:v>Watts</c:v>
                </c:pt>
                <c:pt idx="255">
                  <c:v>Sherman Oaks</c:v>
                </c:pt>
                <c:pt idx="256">
                  <c:v>Unincorporated - South Whittier</c:v>
                </c:pt>
                <c:pt idx="257">
                  <c:v>Alhambra</c:v>
                </c:pt>
                <c:pt idx="258">
                  <c:v>Montebello</c:v>
                </c:pt>
                <c:pt idx="259">
                  <c:v>Paramount</c:v>
                </c:pt>
                <c:pt idx="260">
                  <c:v>Pico Rivera</c:v>
                </c:pt>
                <c:pt idx="261">
                  <c:v>Canoga Park</c:v>
                </c:pt>
                <c:pt idx="262">
                  <c:v>Vernon Central</c:v>
                </c:pt>
                <c:pt idx="263">
                  <c:v>North Hills</c:v>
                </c:pt>
                <c:pt idx="264">
                  <c:v>Wilmington</c:v>
                </c:pt>
                <c:pt idx="265">
                  <c:v>Huntington Park</c:v>
                </c:pt>
                <c:pt idx="266">
                  <c:v>Reseda</c:v>
                </c:pt>
                <c:pt idx="267">
                  <c:v>San Pedro</c:v>
                </c:pt>
                <c:pt idx="268">
                  <c:v>Lakewood</c:v>
                </c:pt>
                <c:pt idx="269">
                  <c:v>Unincorporated - Florence-Firestone</c:v>
                </c:pt>
                <c:pt idx="270">
                  <c:v>Bellflower</c:v>
                </c:pt>
                <c:pt idx="271">
                  <c:v>Panorama City</c:v>
                </c:pt>
                <c:pt idx="272">
                  <c:v>Burbank</c:v>
                </c:pt>
                <c:pt idx="273">
                  <c:v>Carson</c:v>
                </c:pt>
                <c:pt idx="274">
                  <c:v>Baldwin Park</c:v>
                </c:pt>
                <c:pt idx="275">
                  <c:v>Lynwood</c:v>
                </c:pt>
                <c:pt idx="276">
                  <c:v>Whittier</c:v>
                </c:pt>
                <c:pt idx="277">
                  <c:v>Hawthorne</c:v>
                </c:pt>
                <c:pt idx="278">
                  <c:v>Pacoima</c:v>
                </c:pt>
                <c:pt idx="279">
                  <c:v>Van Nuys</c:v>
                </c:pt>
                <c:pt idx="280">
                  <c:v>Sylmar</c:v>
                </c:pt>
                <c:pt idx="281">
                  <c:v>West Covina</c:v>
                </c:pt>
                <c:pt idx="282">
                  <c:v>Boyle Heights</c:v>
                </c:pt>
                <c:pt idx="283">
                  <c:v>Norwalk</c:v>
                </c:pt>
                <c:pt idx="284">
                  <c:v>South Gate</c:v>
                </c:pt>
                <c:pt idx="285">
                  <c:v>Inglewood</c:v>
                </c:pt>
                <c:pt idx="286">
                  <c:v>Downey</c:v>
                </c:pt>
                <c:pt idx="287">
                  <c:v>Pasadena</c:v>
                </c:pt>
                <c:pt idx="288">
                  <c:v>Compton</c:v>
                </c:pt>
                <c:pt idx="289">
                  <c:v>El Monte</c:v>
                </c:pt>
                <c:pt idx="290">
                  <c:v>North Hollywood</c:v>
                </c:pt>
                <c:pt idx="291">
                  <c:v>Torrance</c:v>
                </c:pt>
                <c:pt idx="292">
                  <c:v>Glendale</c:v>
                </c:pt>
                <c:pt idx="293">
                  <c:v>Unincorporated - East Los Angeles</c:v>
                </c:pt>
                <c:pt idx="294">
                  <c:v>Pomona</c:v>
                </c:pt>
                <c:pt idx="295">
                  <c:v>Lancaster</c:v>
                </c:pt>
                <c:pt idx="296">
                  <c:v>Palmdale</c:v>
                </c:pt>
                <c:pt idx="297">
                  <c:v>Santa Clarita</c:v>
                </c:pt>
                <c:pt idx="298">
                  <c:v>Long Beach</c:v>
                </c:pt>
              </c:strCache>
            </c:strRef>
          </c:cat>
          <c:val>
            <c:numRef>
              <c:f>wksDatabase02!$H$61:$H$359</c:f>
              <c:numCache>
                <c:formatCode>0.00%</c:formatCode>
                <c:ptCount val="299"/>
                <c:pt idx="0">
                  <c:v>0.47306617161185605</c:v>
                </c:pt>
                <c:pt idx="1">
                  <c:v>0.46801812918857966</c:v>
                </c:pt>
                <c:pt idx="2">
                  <c:v>0.46742510468320297</c:v>
                </c:pt>
                <c:pt idx="3">
                  <c:v>0.46742510468320297</c:v>
                </c:pt>
                <c:pt idx="4">
                  <c:v>0.46457395323451145</c:v>
                </c:pt>
                <c:pt idx="5">
                  <c:v>0.46402539420402578</c:v>
                </c:pt>
                <c:pt idx="6">
                  <c:v>0.46348370652686538</c:v>
                </c:pt>
                <c:pt idx="7">
                  <c:v>0.46087349919044779</c:v>
                </c:pt>
                <c:pt idx="8">
                  <c:v>0.46037019009163738</c:v>
                </c:pt>
                <c:pt idx="9">
                  <c:v>0.45987283735237378</c:v>
                </c:pt>
                <c:pt idx="10">
                  <c:v>0.45938132440879587</c:v>
                </c:pt>
                <c:pt idx="11">
                  <c:v>0.45841536738716537</c:v>
                </c:pt>
                <c:pt idx="12">
                  <c:v>0.45609509540781856</c:v>
                </c:pt>
                <c:pt idx="13">
                  <c:v>0.45476387146703867</c:v>
                </c:pt>
                <c:pt idx="14">
                  <c:v>0.45347536266324184</c:v>
                </c:pt>
                <c:pt idx="15">
                  <c:v>0.45347536266324184</c:v>
                </c:pt>
                <c:pt idx="16">
                  <c:v>0.45347536266324184</c:v>
                </c:pt>
                <c:pt idx="17">
                  <c:v>0.45062269210234912</c:v>
                </c:pt>
                <c:pt idx="18">
                  <c:v>0.45062269210234912</c:v>
                </c:pt>
                <c:pt idx="19">
                  <c:v>0.45023166265997216</c:v>
                </c:pt>
                <c:pt idx="20">
                  <c:v>0.44946128934113982</c:v>
                </c:pt>
                <c:pt idx="21">
                  <c:v>0.44908181705022571</c:v>
                </c:pt>
                <c:pt idx="22">
                  <c:v>0.44652655140121128</c:v>
                </c:pt>
                <c:pt idx="23">
                  <c:v>0.44347888361606141</c:v>
                </c:pt>
                <c:pt idx="24">
                  <c:v>0.44251686379337707</c:v>
                </c:pt>
                <c:pt idx="25">
                  <c:v>0.44096849927807819</c:v>
                </c:pt>
                <c:pt idx="26">
                  <c:v>0.43948474499983858</c:v>
                </c:pt>
                <c:pt idx="27">
                  <c:v>0.4351224998237192</c:v>
                </c:pt>
                <c:pt idx="28">
                  <c:v>0.43436341195613742</c:v>
                </c:pt>
                <c:pt idx="29">
                  <c:v>0.43265682750368828</c:v>
                </c:pt>
                <c:pt idx="30">
                  <c:v>0.43014301873957494</c:v>
                </c:pt>
                <c:pt idx="31">
                  <c:v>0.42906236124486635</c:v>
                </c:pt>
                <c:pt idx="32">
                  <c:v>0.42470728860617807</c:v>
                </c:pt>
                <c:pt idx="33">
                  <c:v>0.4243404898263598</c:v>
                </c:pt>
                <c:pt idx="34">
                  <c:v>0.42379856678435612</c:v>
                </c:pt>
                <c:pt idx="35">
                  <c:v>0.42206040511720477</c:v>
                </c:pt>
                <c:pt idx="36">
                  <c:v>0.42172476854181717</c:v>
                </c:pt>
                <c:pt idx="37">
                  <c:v>0.42122845607599463</c:v>
                </c:pt>
                <c:pt idx="38">
                  <c:v>0.4196331518515633</c:v>
                </c:pt>
                <c:pt idx="39">
                  <c:v>0.41754040001094439</c:v>
                </c:pt>
                <c:pt idx="40">
                  <c:v>0.41506302439326009</c:v>
                </c:pt>
                <c:pt idx="41">
                  <c:v>0.41454191403534246</c:v>
                </c:pt>
                <c:pt idx="42">
                  <c:v>0.41454191403534246</c:v>
                </c:pt>
                <c:pt idx="43">
                  <c:v>0.41428511289082881</c:v>
                </c:pt>
                <c:pt idx="44">
                  <c:v>0.41267392760721799</c:v>
                </c:pt>
                <c:pt idx="45">
                  <c:v>0.41070682902726141</c:v>
                </c:pt>
                <c:pt idx="46">
                  <c:v>0.40940420403913225</c:v>
                </c:pt>
                <c:pt idx="47">
                  <c:v>0.40929863484867041</c:v>
                </c:pt>
                <c:pt idx="48">
                  <c:v>0.40877738549879278</c:v>
                </c:pt>
                <c:pt idx="49">
                  <c:v>0.40708317645920888</c:v>
                </c:pt>
                <c:pt idx="50">
                  <c:v>0.40651225459102791</c:v>
                </c:pt>
                <c:pt idx="51">
                  <c:v>0.40651225459102791</c:v>
                </c:pt>
                <c:pt idx="52">
                  <c:v>0.40604661148700572</c:v>
                </c:pt>
                <c:pt idx="53">
                  <c:v>0.40487686161117115</c:v>
                </c:pt>
                <c:pt idx="54">
                  <c:v>0.40444195236004393</c:v>
                </c:pt>
                <c:pt idx="55">
                  <c:v>0.40418483412089429</c:v>
                </c:pt>
                <c:pt idx="56">
                  <c:v>0.40384636689213393</c:v>
                </c:pt>
                <c:pt idx="57">
                  <c:v>0.40359571885262402</c:v>
                </c:pt>
                <c:pt idx="58">
                  <c:v>0.40326569813582003</c:v>
                </c:pt>
                <c:pt idx="59">
                  <c:v>0.40153121866313557</c:v>
                </c:pt>
                <c:pt idx="60">
                  <c:v>0.40145545587116793</c:v>
                </c:pt>
                <c:pt idx="61">
                  <c:v>0.40027705397113683</c:v>
                </c:pt>
                <c:pt idx="62">
                  <c:v>0.39796582812585785</c:v>
                </c:pt>
                <c:pt idx="63">
                  <c:v>0.39770959342049561</c:v>
                </c:pt>
                <c:pt idx="64">
                  <c:v>0.39726853012605418</c:v>
                </c:pt>
                <c:pt idx="65">
                  <c:v>0.39702058913196264</c:v>
                </c:pt>
                <c:pt idx="66">
                  <c:v>0.39677555371497802</c:v>
                </c:pt>
                <c:pt idx="67">
                  <c:v>0.39671474222459102</c:v>
                </c:pt>
                <c:pt idx="68">
                  <c:v>0.39629397588785992</c:v>
                </c:pt>
                <c:pt idx="69">
                  <c:v>0.39588160504526659</c:v>
                </c:pt>
                <c:pt idx="70">
                  <c:v>0.39519342877666114</c:v>
                </c:pt>
                <c:pt idx="71">
                  <c:v>0.39513711654397105</c:v>
                </c:pt>
                <c:pt idx="72">
                  <c:v>0.39485787985049003</c:v>
                </c:pt>
                <c:pt idx="73">
                  <c:v>0.3948024924427409</c:v>
                </c:pt>
                <c:pt idx="74">
                  <c:v>0.39431074923664683</c:v>
                </c:pt>
                <c:pt idx="75">
                  <c:v>0.39388356240437278</c:v>
                </c:pt>
                <c:pt idx="76">
                  <c:v>0.3904976003185871</c:v>
                </c:pt>
                <c:pt idx="77">
                  <c:v>0.38975887531968795</c:v>
                </c:pt>
                <c:pt idx="78">
                  <c:v>0.38937939232446472</c:v>
                </c:pt>
                <c:pt idx="79">
                  <c:v>0.38921321508256196</c:v>
                </c:pt>
                <c:pt idx="80">
                  <c:v>0.38848359880071531</c:v>
                </c:pt>
                <c:pt idx="81">
                  <c:v>0.38778230896273413</c:v>
                </c:pt>
                <c:pt idx="82">
                  <c:v>0.38714437713254585</c:v>
                </c:pt>
                <c:pt idx="83">
                  <c:v>0.38681575665133949</c:v>
                </c:pt>
                <c:pt idx="84">
                  <c:v>0.38603758038007485</c:v>
                </c:pt>
                <c:pt idx="85">
                  <c:v>0.38499752591087921</c:v>
                </c:pt>
                <c:pt idx="86">
                  <c:v>0.38480337421985333</c:v>
                </c:pt>
                <c:pt idx="87">
                  <c:v>0.38461143579772217</c:v>
                </c:pt>
                <c:pt idx="88">
                  <c:v>0.38454794091608835</c:v>
                </c:pt>
                <c:pt idx="89">
                  <c:v>0.38435888878982549</c:v>
                </c:pt>
                <c:pt idx="90">
                  <c:v>0.3843275870508206</c:v>
                </c:pt>
                <c:pt idx="91">
                  <c:v>0.38320915794602572</c:v>
                </c:pt>
                <c:pt idx="92">
                  <c:v>0.3826349902163364</c:v>
                </c:pt>
                <c:pt idx="93">
                  <c:v>0.38252256395235706</c:v>
                </c:pt>
                <c:pt idx="94">
                  <c:v>0.38249457973079209</c:v>
                </c:pt>
                <c:pt idx="95">
                  <c:v>0.38123187354808474</c:v>
                </c:pt>
                <c:pt idx="96">
                  <c:v>0.38112893458339081</c:v>
                </c:pt>
                <c:pt idx="97">
                  <c:v>0.38077391029063579</c:v>
                </c:pt>
                <c:pt idx="98">
                  <c:v>0.38040234439395643</c:v>
                </c:pt>
                <c:pt idx="99">
                  <c:v>0.38025619321093979</c:v>
                </c:pt>
                <c:pt idx="100">
                  <c:v>0.38006346938072039</c:v>
                </c:pt>
                <c:pt idx="101">
                  <c:v>0.37996801211887182</c:v>
                </c:pt>
                <c:pt idx="102">
                  <c:v>0.3790228045323229</c:v>
                </c:pt>
                <c:pt idx="103">
                  <c:v>0.37882306184176279</c:v>
                </c:pt>
                <c:pt idx="104">
                  <c:v>0.37866954299140348</c:v>
                </c:pt>
                <c:pt idx="105">
                  <c:v>0.37836720909091598</c:v>
                </c:pt>
                <c:pt idx="106">
                  <c:v>0.3779874231478641</c:v>
                </c:pt>
                <c:pt idx="107">
                  <c:v>0.37780117510664885</c:v>
                </c:pt>
                <c:pt idx="108">
                  <c:v>0.37745577621799964</c:v>
                </c:pt>
                <c:pt idx="109">
                  <c:v>0.37731592484435872</c:v>
                </c:pt>
                <c:pt idx="110">
                  <c:v>0.37657975245308339</c:v>
                </c:pt>
                <c:pt idx="111">
                  <c:v>0.37652323027548418</c:v>
                </c:pt>
                <c:pt idx="112">
                  <c:v>0.3760972935977393</c:v>
                </c:pt>
                <c:pt idx="113">
                  <c:v>0.37580847817801633</c:v>
                </c:pt>
                <c:pt idx="114">
                  <c:v>0.37474332903756891</c:v>
                </c:pt>
                <c:pt idx="115">
                  <c:v>0.37466095964464297</c:v>
                </c:pt>
                <c:pt idx="116">
                  <c:v>0.37454648326165979</c:v>
                </c:pt>
                <c:pt idx="117">
                  <c:v>0.37433644314701442</c:v>
                </c:pt>
                <c:pt idx="118">
                  <c:v>0.37372551643814156</c:v>
                </c:pt>
                <c:pt idx="119">
                  <c:v>0.37325936225573103</c:v>
                </c:pt>
                <c:pt idx="120">
                  <c:v>0.37292399407222082</c:v>
                </c:pt>
                <c:pt idx="121">
                  <c:v>0.37276663198464061</c:v>
                </c:pt>
                <c:pt idx="122">
                  <c:v>0.37176888952411818</c:v>
                </c:pt>
                <c:pt idx="123">
                  <c:v>0.37169029357452887</c:v>
                </c:pt>
                <c:pt idx="124">
                  <c:v>0.37138078316514439</c:v>
                </c:pt>
                <c:pt idx="125">
                  <c:v>0.37134263226766229</c:v>
                </c:pt>
                <c:pt idx="126">
                  <c:v>0.37126668233445248</c:v>
                </c:pt>
                <c:pt idx="127">
                  <c:v>0.37101684893147774</c:v>
                </c:pt>
                <c:pt idx="128">
                  <c:v>0.37099214318580509</c:v>
                </c:pt>
                <c:pt idx="129">
                  <c:v>0.37084494855107653</c:v>
                </c:pt>
                <c:pt idx="130">
                  <c:v>0.37028503285446912</c:v>
                </c:pt>
                <c:pt idx="131">
                  <c:v>0.37018072111157629</c:v>
                </c:pt>
                <c:pt idx="132">
                  <c:v>0.37000886557194068</c:v>
                </c:pt>
                <c:pt idx="133">
                  <c:v>0.37000886557194068</c:v>
                </c:pt>
                <c:pt idx="134">
                  <c:v>0.3699069297589237</c:v>
                </c:pt>
                <c:pt idx="135">
                  <c:v>0.36924895743983327</c:v>
                </c:pt>
                <c:pt idx="136">
                  <c:v>0.3692276485714745</c:v>
                </c:pt>
                <c:pt idx="137">
                  <c:v>0.3688712575724003</c:v>
                </c:pt>
                <c:pt idx="138">
                  <c:v>0.36860596392775735</c:v>
                </c:pt>
                <c:pt idx="139">
                  <c:v>0.36856568902915765</c:v>
                </c:pt>
                <c:pt idx="140">
                  <c:v>0.36826808055663951</c:v>
                </c:pt>
                <c:pt idx="141">
                  <c:v>0.36811249270573682</c:v>
                </c:pt>
                <c:pt idx="142">
                  <c:v>0.36809319414179159</c:v>
                </c:pt>
                <c:pt idx="143">
                  <c:v>0.36774202555908875</c:v>
                </c:pt>
                <c:pt idx="144">
                  <c:v>0.36741064438793736</c:v>
                </c:pt>
                <c:pt idx="145">
                  <c:v>0.36707132092533873</c:v>
                </c:pt>
                <c:pt idx="146">
                  <c:v>0.36680209757670623</c:v>
                </c:pt>
                <c:pt idx="147">
                  <c:v>0.3667935230452552</c:v>
                </c:pt>
                <c:pt idx="148">
                  <c:v>0.36662344463612806</c:v>
                </c:pt>
                <c:pt idx="149">
                  <c:v>0.36658974824084417</c:v>
                </c:pt>
                <c:pt idx="150">
                  <c:v>0.36634033921031572</c:v>
                </c:pt>
                <c:pt idx="151">
                  <c:v>0.36634033921031572</c:v>
                </c:pt>
                <c:pt idx="152">
                  <c:v>0.36575678968505104</c:v>
                </c:pt>
                <c:pt idx="153">
                  <c:v>0.365587082488744</c:v>
                </c:pt>
                <c:pt idx="154">
                  <c:v>0.36548050604571647</c:v>
                </c:pt>
                <c:pt idx="155">
                  <c:v>0.36535254396482642</c:v>
                </c:pt>
                <c:pt idx="156">
                  <c:v>0.36489170851313529</c:v>
                </c:pt>
                <c:pt idx="157">
                  <c:v>0.36484176103327898</c:v>
                </c:pt>
                <c:pt idx="158">
                  <c:v>0.36470039054361919</c:v>
                </c:pt>
                <c:pt idx="159">
                  <c:v>0.36452640680420284</c:v>
                </c:pt>
                <c:pt idx="160">
                  <c:v>0.36425413971386889</c:v>
                </c:pt>
                <c:pt idx="161">
                  <c:v>0.36402184399237303</c:v>
                </c:pt>
                <c:pt idx="162">
                  <c:v>0.36373096762386314</c:v>
                </c:pt>
                <c:pt idx="163">
                  <c:v>0.36354797646940412</c:v>
                </c:pt>
                <c:pt idx="164">
                  <c:v>0.36321613721801277</c:v>
                </c:pt>
                <c:pt idx="165">
                  <c:v>0.36306628451017153</c:v>
                </c:pt>
                <c:pt idx="166">
                  <c:v>0.36298927587168428</c:v>
                </c:pt>
                <c:pt idx="167">
                  <c:v>0.36292459539789279</c:v>
                </c:pt>
                <c:pt idx="168">
                  <c:v>0.36265307848880257</c:v>
                </c:pt>
                <c:pt idx="169">
                  <c:v>0.36251176561979898</c:v>
                </c:pt>
                <c:pt idx="170">
                  <c:v>0.36247816369860492</c:v>
                </c:pt>
                <c:pt idx="171">
                  <c:v>0.36246140768708557</c:v>
                </c:pt>
                <c:pt idx="172">
                  <c:v>0.36231193617340146</c:v>
                </c:pt>
                <c:pt idx="173">
                  <c:v>0.36198811743270215</c:v>
                </c:pt>
                <c:pt idx="174">
                  <c:v>0.36182514989594333</c:v>
                </c:pt>
                <c:pt idx="175">
                  <c:v>0.3616752720590809</c:v>
                </c:pt>
                <c:pt idx="176">
                  <c:v>0.36139264809957489</c:v>
                </c:pt>
                <c:pt idx="177">
                  <c:v>0.36132828123836308</c:v>
                </c:pt>
                <c:pt idx="178">
                  <c:v>0.36117177330060868</c:v>
                </c:pt>
                <c:pt idx="179">
                  <c:v>0.36098465448229633</c:v>
                </c:pt>
                <c:pt idx="180">
                  <c:v>0.3608386747933911</c:v>
                </c:pt>
                <c:pt idx="181">
                  <c:v>0.36079674019699048</c:v>
                </c:pt>
                <c:pt idx="182">
                  <c:v>0.36078744835514437</c:v>
                </c:pt>
                <c:pt idx="183">
                  <c:v>0.3606767031004996</c:v>
                </c:pt>
                <c:pt idx="184">
                  <c:v>0.36045484380305498</c:v>
                </c:pt>
                <c:pt idx="185">
                  <c:v>0.36043697894494076</c:v>
                </c:pt>
                <c:pt idx="186">
                  <c:v>0.36034820036330528</c:v>
                </c:pt>
                <c:pt idx="187">
                  <c:v>0.36020801675995218</c:v>
                </c:pt>
                <c:pt idx="188">
                  <c:v>0.36017765206925056</c:v>
                </c:pt>
                <c:pt idx="189">
                  <c:v>0.36010005888576402</c:v>
                </c:pt>
                <c:pt idx="190">
                  <c:v>0.36005725192854821</c:v>
                </c:pt>
                <c:pt idx="191">
                  <c:v>0.35991328586292221</c:v>
                </c:pt>
                <c:pt idx="192">
                  <c:v>0.35978824107688212</c:v>
                </c:pt>
                <c:pt idx="193">
                  <c:v>0.3594436508315233</c:v>
                </c:pt>
                <c:pt idx="194">
                  <c:v>0.35928625323638635</c:v>
                </c:pt>
                <c:pt idx="195">
                  <c:v>0.35914326077267239</c:v>
                </c:pt>
                <c:pt idx="196">
                  <c:v>0.35898764084695745</c:v>
                </c:pt>
                <c:pt idx="197">
                  <c:v>0.35898764084695745</c:v>
                </c:pt>
                <c:pt idx="198">
                  <c:v>0.3587614256136325</c:v>
                </c:pt>
                <c:pt idx="199">
                  <c:v>0.3587322168136447</c:v>
                </c:pt>
                <c:pt idx="200">
                  <c:v>0.35870311236191749</c:v>
                </c:pt>
                <c:pt idx="201">
                  <c:v>0.35836525962734517</c:v>
                </c:pt>
                <c:pt idx="202">
                  <c:v>0.35818616960535904</c:v>
                </c:pt>
                <c:pt idx="203">
                  <c:v>0.35779740061310328</c:v>
                </c:pt>
                <c:pt idx="204">
                  <c:v>0.35779415912671025</c:v>
                </c:pt>
                <c:pt idx="205">
                  <c:v>0.35776504596808056</c:v>
                </c:pt>
                <c:pt idx="206">
                  <c:v>0.35774569719395383</c:v>
                </c:pt>
                <c:pt idx="207">
                  <c:v>0.35746419549498837</c:v>
                </c:pt>
                <c:pt idx="208">
                  <c:v>0.35746108989511521</c:v>
                </c:pt>
                <c:pt idx="209">
                  <c:v>0.35696806907158884</c:v>
                </c:pt>
                <c:pt idx="210">
                  <c:v>0.35651345212874197</c:v>
                </c:pt>
                <c:pt idx="211">
                  <c:v>0.35651071327497136</c:v>
                </c:pt>
                <c:pt idx="212">
                  <c:v>0.35624183900704731</c:v>
                </c:pt>
                <c:pt idx="213">
                  <c:v>0.35609805680968515</c:v>
                </c:pt>
                <c:pt idx="214">
                  <c:v>0.35603106342658941</c:v>
                </c:pt>
                <c:pt idx="215">
                  <c:v>0.35595960274533806</c:v>
                </c:pt>
                <c:pt idx="216">
                  <c:v>0.35592919172600068</c:v>
                </c:pt>
                <c:pt idx="217">
                  <c:v>0.35586373803687504</c:v>
                </c:pt>
                <c:pt idx="218">
                  <c:v>0.35581628038175928</c:v>
                </c:pt>
                <c:pt idx="219">
                  <c:v>0.35574691020702098</c:v>
                </c:pt>
                <c:pt idx="220">
                  <c:v>0.35562953445665757</c:v>
                </c:pt>
                <c:pt idx="221">
                  <c:v>0.35554754926722348</c:v>
                </c:pt>
                <c:pt idx="222">
                  <c:v>0.3555116785315513</c:v>
                </c:pt>
                <c:pt idx="223">
                  <c:v>0.35545939508773017</c:v>
                </c:pt>
                <c:pt idx="224">
                  <c:v>0.35545229542865331</c:v>
                </c:pt>
                <c:pt idx="225">
                  <c:v>0.35518313733852891</c:v>
                </c:pt>
                <c:pt idx="226">
                  <c:v>0.35509267848022047</c:v>
                </c:pt>
                <c:pt idx="227">
                  <c:v>0.35508369708242066</c:v>
                </c:pt>
                <c:pt idx="228">
                  <c:v>0.35490866462633641</c:v>
                </c:pt>
                <c:pt idx="229">
                  <c:v>0.35485418875434538</c:v>
                </c:pt>
                <c:pt idx="230">
                  <c:v>0.35468060881027913</c:v>
                </c:pt>
                <c:pt idx="231">
                  <c:v>0.35456938273495009</c:v>
                </c:pt>
                <c:pt idx="232">
                  <c:v>0.35451135181296634</c:v>
                </c:pt>
                <c:pt idx="233">
                  <c:v>0.35449280456276966</c:v>
                </c:pt>
                <c:pt idx="234">
                  <c:v>0.35427813075085085</c:v>
                </c:pt>
                <c:pt idx="235">
                  <c:v>0.35416352680273422</c:v>
                </c:pt>
                <c:pt idx="236">
                  <c:v>0.35411473292499857</c:v>
                </c:pt>
                <c:pt idx="237">
                  <c:v>0.35408950173837561</c:v>
                </c:pt>
                <c:pt idx="238">
                  <c:v>0.35404894640812629</c:v>
                </c:pt>
                <c:pt idx="239">
                  <c:v>0.35377740891879178</c:v>
                </c:pt>
                <c:pt idx="240">
                  <c:v>0.35376080733287824</c:v>
                </c:pt>
                <c:pt idx="241">
                  <c:v>0.35357199452601984</c:v>
                </c:pt>
                <c:pt idx="242">
                  <c:v>0.35344269657538274</c:v>
                </c:pt>
                <c:pt idx="243">
                  <c:v>0.35339901082472913</c:v>
                </c:pt>
                <c:pt idx="244">
                  <c:v>0.35322382156507609</c:v>
                </c:pt>
                <c:pt idx="245">
                  <c:v>0.3532187416331159</c:v>
                </c:pt>
                <c:pt idx="246">
                  <c:v>0.35310468222816177</c:v>
                </c:pt>
                <c:pt idx="247">
                  <c:v>0.35300409970063024</c:v>
                </c:pt>
                <c:pt idx="248">
                  <c:v>0.35299919454849343</c:v>
                </c:pt>
                <c:pt idx="249">
                  <c:v>0.3529552210688951</c:v>
                </c:pt>
                <c:pt idx="250">
                  <c:v>0.35293901311193132</c:v>
                </c:pt>
                <c:pt idx="251">
                  <c:v>0.35285540715105213</c:v>
                </c:pt>
                <c:pt idx="252">
                  <c:v>0.35237486743763863</c:v>
                </c:pt>
                <c:pt idx="253">
                  <c:v>0.35207964262101643</c:v>
                </c:pt>
                <c:pt idx="254">
                  <c:v>0.35199870574020525</c:v>
                </c:pt>
                <c:pt idx="255">
                  <c:v>0.35179708140687505</c:v>
                </c:pt>
                <c:pt idx="256">
                  <c:v>0.35169223832583446</c:v>
                </c:pt>
                <c:pt idx="257">
                  <c:v>0.35161256001454877</c:v>
                </c:pt>
                <c:pt idx="258">
                  <c:v>0.35135507693513029</c:v>
                </c:pt>
                <c:pt idx="259">
                  <c:v>0.35135259698238275</c:v>
                </c:pt>
                <c:pt idx="260">
                  <c:v>0.35123967510811072</c:v>
                </c:pt>
                <c:pt idx="261">
                  <c:v>0.35114208901525018</c:v>
                </c:pt>
                <c:pt idx="262">
                  <c:v>0.35103678453329185</c:v>
                </c:pt>
                <c:pt idx="263">
                  <c:v>0.35102741537749454</c:v>
                </c:pt>
                <c:pt idx="264">
                  <c:v>0.35100406111935156</c:v>
                </c:pt>
                <c:pt idx="265">
                  <c:v>0.35075456730983745</c:v>
                </c:pt>
                <c:pt idx="266">
                  <c:v>0.35061599089525297</c:v>
                </c:pt>
                <c:pt idx="267">
                  <c:v>0.3504702742023591</c:v>
                </c:pt>
                <c:pt idx="268">
                  <c:v>0.35020625220408041</c:v>
                </c:pt>
                <c:pt idx="269">
                  <c:v>0.3496619562283213</c:v>
                </c:pt>
                <c:pt idx="270">
                  <c:v>0.34955876025048455</c:v>
                </c:pt>
                <c:pt idx="271">
                  <c:v>0.34951894131029188</c:v>
                </c:pt>
                <c:pt idx="272">
                  <c:v>0.34945935722958199</c:v>
                </c:pt>
                <c:pt idx="273">
                  <c:v>0.34935077581069562</c:v>
                </c:pt>
                <c:pt idx="274">
                  <c:v>0.34911434543372172</c:v>
                </c:pt>
                <c:pt idx="275">
                  <c:v>0.34910541053874483</c:v>
                </c:pt>
                <c:pt idx="276">
                  <c:v>0.34909325258928336</c:v>
                </c:pt>
                <c:pt idx="277">
                  <c:v>0.34879794699699457</c:v>
                </c:pt>
                <c:pt idx="278">
                  <c:v>0.3486302051706292</c:v>
                </c:pt>
                <c:pt idx="279">
                  <c:v>0.34861991354139493</c:v>
                </c:pt>
                <c:pt idx="280">
                  <c:v>0.34834183669448382</c:v>
                </c:pt>
                <c:pt idx="281">
                  <c:v>0.3481685359555885</c:v>
                </c:pt>
                <c:pt idx="282">
                  <c:v>0.34768354365088727</c:v>
                </c:pt>
                <c:pt idx="283">
                  <c:v>0.34735378701409286</c:v>
                </c:pt>
                <c:pt idx="284">
                  <c:v>0.347341009698032</c:v>
                </c:pt>
                <c:pt idx="285">
                  <c:v>0.347222275737331</c:v>
                </c:pt>
                <c:pt idx="286">
                  <c:v>0.34718091689473657</c:v>
                </c:pt>
                <c:pt idx="287">
                  <c:v>0.34714631078677965</c:v>
                </c:pt>
                <c:pt idx="288">
                  <c:v>0.34687565839847218</c:v>
                </c:pt>
                <c:pt idx="289">
                  <c:v>0.34652842311359705</c:v>
                </c:pt>
                <c:pt idx="290">
                  <c:v>0.34648655713705584</c:v>
                </c:pt>
                <c:pt idx="291">
                  <c:v>0.34640010784840486</c:v>
                </c:pt>
                <c:pt idx="292">
                  <c:v>0.34570413965681512</c:v>
                </c:pt>
                <c:pt idx="293">
                  <c:v>0.34563173539083281</c:v>
                </c:pt>
                <c:pt idx="294">
                  <c:v>0.34494944895654395</c:v>
                </c:pt>
                <c:pt idx="295">
                  <c:v>0.34448962556165874</c:v>
                </c:pt>
                <c:pt idx="296">
                  <c:v>0.34444543548908074</c:v>
                </c:pt>
                <c:pt idx="297">
                  <c:v>0.34341258225629723</c:v>
                </c:pt>
                <c:pt idx="298">
                  <c:v>0.34084226423971925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4A-4853-90C7-F030E3C9D78F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34A-4853-90C7-F030E3C9D78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wksDatabase02!$B$61:$B$359</c:f>
              <c:strCache>
                <c:ptCount val="299"/>
                <c:pt idx="0">
                  <c:v>Unincorporated - Hi Vista</c:v>
                </c:pt>
                <c:pt idx="1">
                  <c:v>Unincorporated - North Lancaster</c:v>
                </c:pt>
                <c:pt idx="2">
                  <c:v>Unincorporated - Claremont</c:v>
                </c:pt>
                <c:pt idx="3">
                  <c:v>Unincorporated - Palmdale</c:v>
                </c:pt>
                <c:pt idx="4">
                  <c:v>Unincorporated - Lake Manor</c:v>
                </c:pt>
                <c:pt idx="5">
                  <c:v>Unincorporated - Rosewood/East Gardena</c:v>
                </c:pt>
                <c:pt idx="6">
                  <c:v>Unincorporated - Leona Valley</c:v>
                </c:pt>
                <c:pt idx="7">
                  <c:v>Toluca Woods</c:v>
                </c:pt>
                <c:pt idx="8">
                  <c:v>Unincorporated - West Antelope Valley</c:v>
                </c:pt>
                <c:pt idx="9">
                  <c:v>Unincorporated - Westfield/Academy Hills</c:v>
                </c:pt>
                <c:pt idx="10">
                  <c:v>Unincorporated - Padua Hills</c:v>
                </c:pt>
                <c:pt idx="11">
                  <c:v>Unincorporated - Twin Lakes/Oat Mountain</c:v>
                </c:pt>
                <c:pt idx="12">
                  <c:v>Unincorporated - Sunrise Village</c:v>
                </c:pt>
                <c:pt idx="13">
                  <c:v>Unincorporated - Long Beach</c:v>
                </c:pt>
                <c:pt idx="14">
                  <c:v>Unincorporated - Rosewood</c:v>
                </c:pt>
                <c:pt idx="15">
                  <c:v>Unincorporated - Elizabeth Lake</c:v>
                </c:pt>
                <c:pt idx="16">
                  <c:v>Rolling Hills</c:v>
                </c:pt>
                <c:pt idx="17">
                  <c:v>Unincorporated - Kagel/Lopez Canyons</c:v>
                </c:pt>
                <c:pt idx="18">
                  <c:v>Unincorporated - West Rancho Dominguez</c:v>
                </c:pt>
                <c:pt idx="19">
                  <c:v>Unincorporated - Anaverde</c:v>
                </c:pt>
                <c:pt idx="20">
                  <c:v>Irwindale</c:v>
                </c:pt>
                <c:pt idx="21">
                  <c:v>Playa Del Rey</c:v>
                </c:pt>
                <c:pt idx="22">
                  <c:v>Unincorporated - Pearblossom/Llano</c:v>
                </c:pt>
                <c:pt idx="23">
                  <c:v>Marina Peninsula</c:v>
                </c:pt>
                <c:pt idx="24">
                  <c:v>Unincorporated - La Rambla</c:v>
                </c:pt>
                <c:pt idx="25">
                  <c:v>Unincorporated - San Pasqual</c:v>
                </c:pt>
                <c:pt idx="26">
                  <c:v>Hidden Hills</c:v>
                </c:pt>
                <c:pt idx="27">
                  <c:v>Angelino Heights</c:v>
                </c:pt>
                <c:pt idx="28">
                  <c:v>Unincorporated - Del Sur</c:v>
                </c:pt>
                <c:pt idx="29">
                  <c:v>Unincorporated - Canyon Country</c:v>
                </c:pt>
                <c:pt idx="30">
                  <c:v>Unincorporated - South El Monte</c:v>
                </c:pt>
                <c:pt idx="31">
                  <c:v>Unincorporated - Rancho Dominguez</c:v>
                </c:pt>
                <c:pt idx="32">
                  <c:v>Unincorporated - Marina del Rey</c:v>
                </c:pt>
                <c:pt idx="33">
                  <c:v>Regent Square</c:v>
                </c:pt>
                <c:pt idx="34">
                  <c:v>Harbor Pines</c:v>
                </c:pt>
                <c:pt idx="35">
                  <c:v>Unincorporated - Whittier</c:v>
                </c:pt>
                <c:pt idx="36">
                  <c:v>University Hills</c:v>
                </c:pt>
                <c:pt idx="37">
                  <c:v>Unincorporated - Desert View Highlands</c:v>
                </c:pt>
                <c:pt idx="38">
                  <c:v>Unincorporated - La Verne</c:v>
                </c:pt>
                <c:pt idx="39">
                  <c:v>Unincorporated - White Fence Farms</c:v>
                </c:pt>
                <c:pt idx="40">
                  <c:v>Unincorporated - Hawthorne</c:v>
                </c:pt>
                <c:pt idx="41">
                  <c:v>Mandeville Canyon</c:v>
                </c:pt>
                <c:pt idx="42">
                  <c:v>Unincorporated - Agua Dulce</c:v>
                </c:pt>
                <c:pt idx="43">
                  <c:v>Exposition</c:v>
                </c:pt>
                <c:pt idx="44">
                  <c:v>View Heights</c:v>
                </c:pt>
                <c:pt idx="45">
                  <c:v>Avalon</c:v>
                </c:pt>
                <c:pt idx="46">
                  <c:v>Faircrest Heights</c:v>
                </c:pt>
                <c:pt idx="47">
                  <c:v>Shadow Hills</c:v>
                </c:pt>
                <c:pt idx="48">
                  <c:v>Reynier Village</c:v>
                </c:pt>
                <c:pt idx="49">
                  <c:v>Unincorporated - Del Aire</c:v>
                </c:pt>
                <c:pt idx="50">
                  <c:v>Unincorporated - Littlerock/Pearblossom</c:v>
                </c:pt>
                <c:pt idx="51">
                  <c:v>Unincorporated - Monrovia</c:v>
                </c:pt>
                <c:pt idx="52">
                  <c:v>Unincorporated - Val Verde</c:v>
                </c:pt>
                <c:pt idx="53">
                  <c:v>Elysian Park</c:v>
                </c:pt>
                <c:pt idx="54">
                  <c:v>Unincorporated - Rosewood/West Rancho Dominguez</c:v>
                </c:pt>
                <c:pt idx="55">
                  <c:v>Reseda Ranch</c:v>
                </c:pt>
                <c:pt idx="56">
                  <c:v>Toluca Lake</c:v>
                </c:pt>
                <c:pt idx="57">
                  <c:v>Palisades Highlands</c:v>
                </c:pt>
                <c:pt idx="58">
                  <c:v>Unincorporated - Littlerock</c:v>
                </c:pt>
                <c:pt idx="59">
                  <c:v>La Habra Heights</c:v>
                </c:pt>
                <c:pt idx="60">
                  <c:v>Longwood</c:v>
                </c:pt>
                <c:pt idx="61">
                  <c:v>Lafayette Square</c:v>
                </c:pt>
                <c:pt idx="62">
                  <c:v>Unincorporated - Duarte</c:v>
                </c:pt>
                <c:pt idx="63">
                  <c:v>Unincorporated - Ladera Heights</c:v>
                </c:pt>
                <c:pt idx="64">
                  <c:v>Playa Vista</c:v>
                </c:pt>
                <c:pt idx="65">
                  <c:v>Wellington Square</c:v>
                </c:pt>
                <c:pt idx="66">
                  <c:v>Unincorporated - East La Mirada</c:v>
                </c:pt>
                <c:pt idx="67">
                  <c:v>Unincorporated - Valencia</c:v>
                </c:pt>
                <c:pt idx="68">
                  <c:v>Thai Town</c:v>
                </c:pt>
                <c:pt idx="69">
                  <c:v>St Elmo Village</c:v>
                </c:pt>
                <c:pt idx="70">
                  <c:v>Little Armenia</c:v>
                </c:pt>
                <c:pt idx="71">
                  <c:v>Chinatown</c:v>
                </c:pt>
                <c:pt idx="72">
                  <c:v>Carthay</c:v>
                </c:pt>
                <c:pt idx="73">
                  <c:v>Unincorporated - East Whittier</c:v>
                </c:pt>
                <c:pt idx="74">
                  <c:v>Unincorporated - Wiseburn</c:v>
                </c:pt>
                <c:pt idx="75">
                  <c:v>Unincorporated - Athens Village</c:v>
                </c:pt>
                <c:pt idx="76">
                  <c:v>West Hollywood</c:v>
                </c:pt>
                <c:pt idx="77">
                  <c:v>South Carthay</c:v>
                </c:pt>
                <c:pt idx="78">
                  <c:v>Rancho Park</c:v>
                </c:pt>
                <c:pt idx="79">
                  <c:v>Unincorporated - Acton</c:v>
                </c:pt>
                <c:pt idx="80">
                  <c:v>Unincorporated - East Pasadena</c:v>
                </c:pt>
                <c:pt idx="81">
                  <c:v>Unincorporated - Sun Village</c:v>
                </c:pt>
                <c:pt idx="82">
                  <c:v>Westlake Village</c:v>
                </c:pt>
                <c:pt idx="83">
                  <c:v>Unincorporated - Arcadia</c:v>
                </c:pt>
                <c:pt idx="84">
                  <c:v>Unincorporated - South San Gabriel</c:v>
                </c:pt>
                <c:pt idx="85">
                  <c:v>Bel Air</c:v>
                </c:pt>
                <c:pt idx="86">
                  <c:v>Manchester Square</c:v>
                </c:pt>
                <c:pt idx="87">
                  <c:v>Victoria Park</c:v>
                </c:pt>
                <c:pt idx="88">
                  <c:v>Cadillac-Corning</c:v>
                </c:pt>
                <c:pt idx="89">
                  <c:v>Unincorporated - Avocado Heights</c:v>
                </c:pt>
                <c:pt idx="90">
                  <c:v>Vermont Square</c:v>
                </c:pt>
                <c:pt idx="91">
                  <c:v>Adams-Normandie</c:v>
                </c:pt>
                <c:pt idx="92">
                  <c:v>Miracle Mile</c:v>
                </c:pt>
                <c:pt idx="93">
                  <c:v>Elysian Valley</c:v>
                </c:pt>
                <c:pt idx="94">
                  <c:v>Rolling Hills Estates</c:v>
                </c:pt>
                <c:pt idx="95">
                  <c:v>Downtown</c:v>
                </c:pt>
                <c:pt idx="96">
                  <c:v>Century City</c:v>
                </c:pt>
                <c:pt idx="97">
                  <c:v>Echo Park</c:v>
                </c:pt>
                <c:pt idx="98">
                  <c:v>Jefferson Park</c:v>
                </c:pt>
                <c:pt idx="99">
                  <c:v>Crestview</c:v>
                </c:pt>
                <c:pt idx="100">
                  <c:v>Unincorporated - North Whittier</c:v>
                </c:pt>
                <c:pt idx="101">
                  <c:v>Unincorporated - El Camino Village</c:v>
                </c:pt>
                <c:pt idx="102">
                  <c:v>Sierra Madre</c:v>
                </c:pt>
                <c:pt idx="103">
                  <c:v>Figueroa Park Square</c:v>
                </c:pt>
                <c:pt idx="104">
                  <c:v>Cheviot Hills</c:v>
                </c:pt>
                <c:pt idx="105">
                  <c:v>Unincorporated - View Park/Windsor Hills</c:v>
                </c:pt>
                <c:pt idx="106">
                  <c:v>Unincorporated - West Puente Valley</c:v>
                </c:pt>
                <c:pt idx="107">
                  <c:v>Malibu</c:v>
                </c:pt>
                <c:pt idx="108">
                  <c:v>Los Feliz</c:v>
                </c:pt>
                <c:pt idx="109">
                  <c:v>Gramercy Place</c:v>
                </c:pt>
                <c:pt idx="110">
                  <c:v>Signal Hill</c:v>
                </c:pt>
                <c:pt idx="111">
                  <c:v>Mid-city</c:v>
                </c:pt>
                <c:pt idx="112">
                  <c:v>Park La Brea</c:v>
                </c:pt>
                <c:pt idx="113">
                  <c:v>Atwater Village</c:v>
                </c:pt>
                <c:pt idx="114">
                  <c:v>Unincorporated - Quartz Hill</c:v>
                </c:pt>
                <c:pt idx="115">
                  <c:v>Unincorporated - Covina (Charter Oak)</c:v>
                </c:pt>
                <c:pt idx="116">
                  <c:v>Country Club Park</c:v>
                </c:pt>
                <c:pt idx="117">
                  <c:v>Historic Filipinotown</c:v>
                </c:pt>
                <c:pt idx="118">
                  <c:v>Beverly Crest</c:v>
                </c:pt>
                <c:pt idx="119">
                  <c:v>Palos Verdes Estates</c:v>
                </c:pt>
                <c:pt idx="120">
                  <c:v>Leimert Park</c:v>
                </c:pt>
                <c:pt idx="121">
                  <c:v>Hollywood Hills</c:v>
                </c:pt>
                <c:pt idx="122">
                  <c:v>Beverlywood</c:v>
                </c:pt>
                <c:pt idx="123">
                  <c:v>Alsace</c:v>
                </c:pt>
                <c:pt idx="124">
                  <c:v>El Segundo</c:v>
                </c:pt>
                <c:pt idx="125">
                  <c:v>Sunland</c:v>
                </c:pt>
                <c:pt idx="126">
                  <c:v>Crenshaw District</c:v>
                </c:pt>
                <c:pt idx="127">
                  <c:v>Commerce</c:v>
                </c:pt>
                <c:pt idx="128">
                  <c:v>University Park</c:v>
                </c:pt>
                <c:pt idx="129">
                  <c:v>Cloverdale/Cochran</c:v>
                </c:pt>
                <c:pt idx="130">
                  <c:v>Lakeview Terrace</c:v>
                </c:pt>
                <c:pt idx="131">
                  <c:v>Artesia</c:v>
                </c:pt>
                <c:pt idx="132">
                  <c:v>Unincorporated - Lake Los Angeles</c:v>
                </c:pt>
                <c:pt idx="133">
                  <c:v>Hermosa Beach</c:v>
                </c:pt>
                <c:pt idx="134">
                  <c:v>San Marino</c:v>
                </c:pt>
                <c:pt idx="135">
                  <c:v>Studio City</c:v>
                </c:pt>
                <c:pt idx="136">
                  <c:v>West Los Angeles</c:v>
                </c:pt>
                <c:pt idx="137">
                  <c:v>Unincorporated - Bassett</c:v>
                </c:pt>
                <c:pt idx="138">
                  <c:v>Unincorporated - Azusa</c:v>
                </c:pt>
                <c:pt idx="139">
                  <c:v>Unincorporated - West Carson</c:v>
                </c:pt>
                <c:pt idx="140">
                  <c:v>Unincorporated - Covina</c:v>
                </c:pt>
                <c:pt idx="141">
                  <c:v>Unincorporated - La Crescenta-Montrose</c:v>
                </c:pt>
                <c:pt idx="142">
                  <c:v>Valley Village</c:v>
                </c:pt>
                <c:pt idx="143">
                  <c:v>Hawaiian Gardens</c:v>
                </c:pt>
                <c:pt idx="144">
                  <c:v>Harvard Heights</c:v>
                </c:pt>
                <c:pt idx="145">
                  <c:v>Unincorporated - Santa Monica Mountains</c:v>
                </c:pt>
                <c:pt idx="146">
                  <c:v>Unincorporated - Walnut Park</c:v>
                </c:pt>
                <c:pt idx="147">
                  <c:v>Santa Fe Springs</c:v>
                </c:pt>
                <c:pt idx="148">
                  <c:v>Lomita</c:v>
                </c:pt>
                <c:pt idx="149">
                  <c:v>Hancock Park</c:v>
                </c:pt>
                <c:pt idx="150">
                  <c:v>La Canada Flintridge</c:v>
                </c:pt>
                <c:pt idx="151">
                  <c:v>Venice</c:v>
                </c:pt>
                <c:pt idx="152">
                  <c:v>Unincorporated - East Rancho Dominguez</c:v>
                </c:pt>
                <c:pt idx="153">
                  <c:v>Agoura Hills</c:v>
                </c:pt>
                <c:pt idx="154">
                  <c:v>Duarte</c:v>
                </c:pt>
                <c:pt idx="155">
                  <c:v>Brentwood</c:v>
                </c:pt>
                <c:pt idx="156">
                  <c:v>Westwood</c:v>
                </c:pt>
                <c:pt idx="157">
                  <c:v>Vermont Knolls</c:v>
                </c:pt>
                <c:pt idx="158">
                  <c:v>Wholesale District</c:v>
                </c:pt>
                <c:pt idx="159">
                  <c:v>Unincorporated - Northeast San Gabriel</c:v>
                </c:pt>
                <c:pt idx="160">
                  <c:v>Tujunga</c:v>
                </c:pt>
                <c:pt idx="161">
                  <c:v>Little Bangladesh</c:v>
                </c:pt>
                <c:pt idx="162">
                  <c:v>Unincorporated - San Jose Hills</c:v>
                </c:pt>
                <c:pt idx="163">
                  <c:v>Walnut</c:v>
                </c:pt>
                <c:pt idx="164">
                  <c:v>East Hollywood</c:v>
                </c:pt>
                <c:pt idx="165">
                  <c:v>Mission Hills</c:v>
                </c:pt>
                <c:pt idx="166">
                  <c:v>Del Rey</c:v>
                </c:pt>
                <c:pt idx="167">
                  <c:v>Mt. Washington</c:v>
                </c:pt>
                <c:pt idx="168">
                  <c:v>Palms</c:v>
                </c:pt>
                <c:pt idx="169">
                  <c:v>South El Monte</c:v>
                </c:pt>
                <c:pt idx="170">
                  <c:v>Pacific Palisades</c:v>
                </c:pt>
                <c:pt idx="171">
                  <c:v>South Pasadena</c:v>
                </c:pt>
                <c:pt idx="172">
                  <c:v>Unincorporated - Valinda</c:v>
                </c:pt>
                <c:pt idx="173">
                  <c:v>Calabasas</c:v>
                </c:pt>
                <c:pt idx="174">
                  <c:v>Beverly Hills</c:v>
                </c:pt>
                <c:pt idx="175">
                  <c:v>Valley Glen</c:v>
                </c:pt>
                <c:pt idx="176">
                  <c:v>Tarzana</c:v>
                </c:pt>
                <c:pt idx="177">
                  <c:v>Unincorporated - Castaic</c:v>
                </c:pt>
                <c:pt idx="178">
                  <c:v>Unincorporated - Stevenson Ranch</c:v>
                </c:pt>
                <c:pt idx="179">
                  <c:v>Unincorporated - Lennox</c:v>
                </c:pt>
                <c:pt idx="180">
                  <c:v>Claremont</c:v>
                </c:pt>
                <c:pt idx="181">
                  <c:v>Green Meadows</c:v>
                </c:pt>
                <c:pt idx="182">
                  <c:v>West Adams</c:v>
                </c:pt>
                <c:pt idx="183">
                  <c:v>Silverlake</c:v>
                </c:pt>
                <c:pt idx="184">
                  <c:v>Harbor City</c:v>
                </c:pt>
                <c:pt idx="185">
                  <c:v>San Dimas</c:v>
                </c:pt>
                <c:pt idx="186">
                  <c:v>Glassell Park</c:v>
                </c:pt>
                <c:pt idx="187">
                  <c:v>La Verne</c:v>
                </c:pt>
                <c:pt idx="188">
                  <c:v>Unincorporated - West Whittier/Los Nietos</c:v>
                </c:pt>
                <c:pt idx="189">
                  <c:v>San Fernando</c:v>
                </c:pt>
                <c:pt idx="190">
                  <c:v>Hyde Park</c:v>
                </c:pt>
                <c:pt idx="191">
                  <c:v>Chatsworth</c:v>
                </c:pt>
                <c:pt idx="192">
                  <c:v>Baldwin Hills</c:v>
                </c:pt>
                <c:pt idx="193">
                  <c:v>Mar Vista</c:v>
                </c:pt>
                <c:pt idx="194">
                  <c:v>Cudahy</c:v>
                </c:pt>
                <c:pt idx="195">
                  <c:v>Temple City</c:v>
                </c:pt>
                <c:pt idx="196">
                  <c:v>Eagle Rock</c:v>
                </c:pt>
                <c:pt idx="197">
                  <c:v>Hollywood</c:v>
                </c:pt>
                <c:pt idx="198">
                  <c:v>Lincoln Heights</c:v>
                </c:pt>
                <c:pt idx="199">
                  <c:v>Culver City</c:v>
                </c:pt>
                <c:pt idx="200">
                  <c:v>Porter Ranch</c:v>
                </c:pt>
                <c:pt idx="201">
                  <c:v>San Gabriel</c:v>
                </c:pt>
                <c:pt idx="202">
                  <c:v>Arleta</c:v>
                </c:pt>
                <c:pt idx="203">
                  <c:v>Westchester</c:v>
                </c:pt>
                <c:pt idx="204">
                  <c:v>Monrovia</c:v>
                </c:pt>
                <c:pt idx="205">
                  <c:v>Maywood</c:v>
                </c:pt>
                <c:pt idx="206">
                  <c:v>Lawndale</c:v>
                </c:pt>
                <c:pt idx="207">
                  <c:v>West Hills</c:v>
                </c:pt>
                <c:pt idx="208">
                  <c:v>Temple-Beaudry</c:v>
                </c:pt>
                <c:pt idx="209">
                  <c:v>Encino</c:v>
                </c:pt>
                <c:pt idx="210">
                  <c:v>Rancho Palos Verdes</c:v>
                </c:pt>
                <c:pt idx="211">
                  <c:v>Wilshire Center</c:v>
                </c:pt>
                <c:pt idx="212">
                  <c:v>Unincorporated - Rowland Heights</c:v>
                </c:pt>
                <c:pt idx="213">
                  <c:v>Unincorporated - Altadena</c:v>
                </c:pt>
                <c:pt idx="214">
                  <c:v>Cerritos</c:v>
                </c:pt>
                <c:pt idx="215">
                  <c:v>Lake Balboa</c:v>
                </c:pt>
                <c:pt idx="216">
                  <c:v>Manhattan Beach</c:v>
                </c:pt>
                <c:pt idx="217">
                  <c:v>La Mirada</c:v>
                </c:pt>
                <c:pt idx="218">
                  <c:v>Century Palms/Cove</c:v>
                </c:pt>
                <c:pt idx="219">
                  <c:v>Pico-Union</c:v>
                </c:pt>
                <c:pt idx="220">
                  <c:v>El Sereno</c:v>
                </c:pt>
                <c:pt idx="221">
                  <c:v>Unincorporated - Willowbrook</c:v>
                </c:pt>
                <c:pt idx="222">
                  <c:v>Koreatown</c:v>
                </c:pt>
                <c:pt idx="223">
                  <c:v>Exposition Park</c:v>
                </c:pt>
                <c:pt idx="224">
                  <c:v>Harvard Park</c:v>
                </c:pt>
                <c:pt idx="225">
                  <c:v>Diamond Bar</c:v>
                </c:pt>
                <c:pt idx="226">
                  <c:v>Bell</c:v>
                </c:pt>
                <c:pt idx="227">
                  <c:v>La Puente</c:v>
                </c:pt>
                <c:pt idx="228">
                  <c:v>Glendora</c:v>
                </c:pt>
                <c:pt idx="229">
                  <c:v>Covina</c:v>
                </c:pt>
                <c:pt idx="230">
                  <c:v>Monterey Park</c:v>
                </c:pt>
                <c:pt idx="231">
                  <c:v>Highland Park</c:v>
                </c:pt>
                <c:pt idx="232">
                  <c:v>Harbor Gateway</c:v>
                </c:pt>
                <c:pt idx="233">
                  <c:v>Unincorporated - Hacienda Heights</c:v>
                </c:pt>
                <c:pt idx="234">
                  <c:v>South Park</c:v>
                </c:pt>
                <c:pt idx="235">
                  <c:v>Winnetka</c:v>
                </c:pt>
                <c:pt idx="236">
                  <c:v>Granada Hills</c:v>
                </c:pt>
                <c:pt idx="237">
                  <c:v>Unincorporated - Athens-Westmont</c:v>
                </c:pt>
                <c:pt idx="238">
                  <c:v>Central</c:v>
                </c:pt>
                <c:pt idx="239">
                  <c:v>Arcadia</c:v>
                </c:pt>
                <c:pt idx="240">
                  <c:v>Rosemead</c:v>
                </c:pt>
                <c:pt idx="241">
                  <c:v>Santa Monica</c:v>
                </c:pt>
                <c:pt idx="242">
                  <c:v>Sun Valley</c:v>
                </c:pt>
                <c:pt idx="243">
                  <c:v>Northridge</c:v>
                </c:pt>
                <c:pt idx="244">
                  <c:v>Vermont Vista</c:v>
                </c:pt>
                <c:pt idx="245">
                  <c:v>Azusa</c:v>
                </c:pt>
                <c:pt idx="246">
                  <c:v>Bell Gardens</c:v>
                </c:pt>
                <c:pt idx="247">
                  <c:v>Gardena</c:v>
                </c:pt>
                <c:pt idx="248">
                  <c:v>Westlake</c:v>
                </c:pt>
                <c:pt idx="249">
                  <c:v>Melrose</c:v>
                </c:pt>
                <c:pt idx="250">
                  <c:v>Woodland Hills</c:v>
                </c:pt>
                <c:pt idx="251">
                  <c:v>Redondo Beach</c:v>
                </c:pt>
                <c:pt idx="252">
                  <c:v>West Vernon</c:v>
                </c:pt>
                <c:pt idx="253">
                  <c:v>Florence-Firestone</c:v>
                </c:pt>
                <c:pt idx="254">
                  <c:v>Watts</c:v>
                </c:pt>
                <c:pt idx="255">
                  <c:v>Sherman Oaks</c:v>
                </c:pt>
                <c:pt idx="256">
                  <c:v>Unincorporated - South Whittier</c:v>
                </c:pt>
                <c:pt idx="257">
                  <c:v>Alhambra</c:v>
                </c:pt>
                <c:pt idx="258">
                  <c:v>Montebello</c:v>
                </c:pt>
                <c:pt idx="259">
                  <c:v>Paramount</c:v>
                </c:pt>
                <c:pt idx="260">
                  <c:v>Pico Rivera</c:v>
                </c:pt>
                <c:pt idx="261">
                  <c:v>Canoga Park</c:v>
                </c:pt>
                <c:pt idx="262">
                  <c:v>Vernon Central</c:v>
                </c:pt>
                <c:pt idx="263">
                  <c:v>North Hills</c:v>
                </c:pt>
                <c:pt idx="264">
                  <c:v>Wilmington</c:v>
                </c:pt>
                <c:pt idx="265">
                  <c:v>Huntington Park</c:v>
                </c:pt>
                <c:pt idx="266">
                  <c:v>Reseda</c:v>
                </c:pt>
                <c:pt idx="267">
                  <c:v>San Pedro</c:v>
                </c:pt>
                <c:pt idx="268">
                  <c:v>Lakewood</c:v>
                </c:pt>
                <c:pt idx="269">
                  <c:v>Unincorporated - Florence-Firestone</c:v>
                </c:pt>
                <c:pt idx="270">
                  <c:v>Bellflower</c:v>
                </c:pt>
                <c:pt idx="271">
                  <c:v>Panorama City</c:v>
                </c:pt>
                <c:pt idx="272">
                  <c:v>Burbank</c:v>
                </c:pt>
                <c:pt idx="273">
                  <c:v>Carson</c:v>
                </c:pt>
                <c:pt idx="274">
                  <c:v>Baldwin Park</c:v>
                </c:pt>
                <c:pt idx="275">
                  <c:v>Lynwood</c:v>
                </c:pt>
                <c:pt idx="276">
                  <c:v>Whittier</c:v>
                </c:pt>
                <c:pt idx="277">
                  <c:v>Hawthorne</c:v>
                </c:pt>
                <c:pt idx="278">
                  <c:v>Pacoima</c:v>
                </c:pt>
                <c:pt idx="279">
                  <c:v>Van Nuys</c:v>
                </c:pt>
                <c:pt idx="280">
                  <c:v>Sylmar</c:v>
                </c:pt>
                <c:pt idx="281">
                  <c:v>West Covina</c:v>
                </c:pt>
                <c:pt idx="282">
                  <c:v>Boyle Heights</c:v>
                </c:pt>
                <c:pt idx="283">
                  <c:v>Norwalk</c:v>
                </c:pt>
                <c:pt idx="284">
                  <c:v>South Gate</c:v>
                </c:pt>
                <c:pt idx="285">
                  <c:v>Inglewood</c:v>
                </c:pt>
                <c:pt idx="286">
                  <c:v>Downey</c:v>
                </c:pt>
                <c:pt idx="287">
                  <c:v>Pasadena</c:v>
                </c:pt>
                <c:pt idx="288">
                  <c:v>Compton</c:v>
                </c:pt>
                <c:pt idx="289">
                  <c:v>El Monte</c:v>
                </c:pt>
                <c:pt idx="290">
                  <c:v>North Hollywood</c:v>
                </c:pt>
                <c:pt idx="291">
                  <c:v>Torrance</c:v>
                </c:pt>
                <c:pt idx="292">
                  <c:v>Glendale</c:v>
                </c:pt>
                <c:pt idx="293">
                  <c:v>Unincorporated - East Los Angeles</c:v>
                </c:pt>
                <c:pt idx="294">
                  <c:v>Pomona</c:v>
                </c:pt>
                <c:pt idx="295">
                  <c:v>Lancaster</c:v>
                </c:pt>
                <c:pt idx="296">
                  <c:v>Palmdale</c:v>
                </c:pt>
                <c:pt idx="297">
                  <c:v>Santa Clarita</c:v>
                </c:pt>
                <c:pt idx="298">
                  <c:v>Long Beach</c:v>
                </c:pt>
              </c:strCache>
            </c:strRef>
          </c:cat>
          <c:val>
            <c:numRef>
              <c:f>wksDatabase02!$I$61:$I$359</c:f>
              <c:numCache>
                <c:formatCode>0.00%</c:formatCode>
                <c:ptCount val="299"/>
                <c:pt idx="0">
                  <c:v>0.19551735267915149</c:v>
                </c:pt>
                <c:pt idx="1">
                  <c:v>0.20056539510242785</c:v>
                </c:pt>
                <c:pt idx="2">
                  <c:v>0.20115841960780456</c:v>
                </c:pt>
                <c:pt idx="3">
                  <c:v>0.20115841960780456</c:v>
                </c:pt>
                <c:pt idx="4">
                  <c:v>0.20400957105649611</c:v>
                </c:pt>
                <c:pt idx="5">
                  <c:v>0.20455813008698179</c:v>
                </c:pt>
                <c:pt idx="6">
                  <c:v>0.20509981776414216</c:v>
                </c:pt>
                <c:pt idx="7">
                  <c:v>0.20771002510055975</c:v>
                </c:pt>
                <c:pt idx="8">
                  <c:v>0.20821333419937013</c:v>
                </c:pt>
                <c:pt idx="9">
                  <c:v>0.20871068693863376</c:v>
                </c:pt>
                <c:pt idx="10">
                  <c:v>0.20920219988221167</c:v>
                </c:pt>
                <c:pt idx="11">
                  <c:v>0.21016815690384216</c:v>
                </c:pt>
                <c:pt idx="12">
                  <c:v>0.21248842888318897</c:v>
                </c:pt>
                <c:pt idx="13">
                  <c:v>0.21381965282396886</c:v>
                </c:pt>
                <c:pt idx="14">
                  <c:v>0.21510816162776572</c:v>
                </c:pt>
                <c:pt idx="15">
                  <c:v>0.21510816162776572</c:v>
                </c:pt>
                <c:pt idx="16">
                  <c:v>0.21510816162776572</c:v>
                </c:pt>
                <c:pt idx="17">
                  <c:v>0.21796083218865842</c:v>
                </c:pt>
                <c:pt idx="18">
                  <c:v>0.21796083218865842</c:v>
                </c:pt>
                <c:pt idx="19">
                  <c:v>0.21835186163103537</c:v>
                </c:pt>
                <c:pt idx="20">
                  <c:v>0.21912223494986771</c:v>
                </c:pt>
                <c:pt idx="21">
                  <c:v>0.21950170724078183</c:v>
                </c:pt>
                <c:pt idx="22">
                  <c:v>0.22205697288979626</c:v>
                </c:pt>
                <c:pt idx="23">
                  <c:v>0.22510464067494612</c:v>
                </c:pt>
                <c:pt idx="24">
                  <c:v>0.22606666049763047</c:v>
                </c:pt>
                <c:pt idx="25">
                  <c:v>0.22761502501292935</c:v>
                </c:pt>
                <c:pt idx="26">
                  <c:v>0.22909877929116898</c:v>
                </c:pt>
                <c:pt idx="27">
                  <c:v>0.23346102446728834</c:v>
                </c:pt>
                <c:pt idx="28">
                  <c:v>0.23422011233487011</c:v>
                </c:pt>
                <c:pt idx="29">
                  <c:v>0.23592669678731928</c:v>
                </c:pt>
                <c:pt idx="30">
                  <c:v>0.23844050555143259</c:v>
                </c:pt>
                <c:pt idx="31">
                  <c:v>0.23952116304614118</c:v>
                </c:pt>
                <c:pt idx="32">
                  <c:v>0.24387623568482947</c:v>
                </c:pt>
                <c:pt idx="33">
                  <c:v>0.24424303446464773</c:v>
                </c:pt>
                <c:pt idx="34">
                  <c:v>0.24478495750665144</c:v>
                </c:pt>
                <c:pt idx="35">
                  <c:v>0.24652311917380276</c:v>
                </c:pt>
                <c:pt idx="36">
                  <c:v>0.24685875574919036</c:v>
                </c:pt>
                <c:pt idx="37">
                  <c:v>0.24735506821501291</c:v>
                </c:pt>
                <c:pt idx="38">
                  <c:v>0.24895037243944423</c:v>
                </c:pt>
                <c:pt idx="39">
                  <c:v>0.25104312428006315</c:v>
                </c:pt>
                <c:pt idx="40">
                  <c:v>0.25352049989774744</c:v>
                </c:pt>
                <c:pt idx="41">
                  <c:v>0.25404161025566507</c:v>
                </c:pt>
                <c:pt idx="42">
                  <c:v>0.25404161025566507</c:v>
                </c:pt>
                <c:pt idx="43">
                  <c:v>0.25429841140017873</c:v>
                </c:pt>
                <c:pt idx="44">
                  <c:v>0.25590959668378954</c:v>
                </c:pt>
                <c:pt idx="45">
                  <c:v>0.25787669526374613</c:v>
                </c:pt>
                <c:pt idx="46">
                  <c:v>0.25917932025187529</c:v>
                </c:pt>
                <c:pt idx="47">
                  <c:v>0.25928488944233713</c:v>
                </c:pt>
                <c:pt idx="48">
                  <c:v>0.25980613879221476</c:v>
                </c:pt>
                <c:pt idx="49">
                  <c:v>0.26150034783179865</c:v>
                </c:pt>
                <c:pt idx="50">
                  <c:v>0.26207126969997963</c:v>
                </c:pt>
                <c:pt idx="51">
                  <c:v>0.26207126969997963</c:v>
                </c:pt>
                <c:pt idx="52">
                  <c:v>0.26253691280400182</c:v>
                </c:pt>
                <c:pt idx="53">
                  <c:v>0.26370666267983639</c:v>
                </c:pt>
                <c:pt idx="54">
                  <c:v>0.2641415719309636</c:v>
                </c:pt>
                <c:pt idx="55">
                  <c:v>0.26439869017011325</c:v>
                </c:pt>
                <c:pt idx="56">
                  <c:v>0.2647371573988736</c:v>
                </c:pt>
                <c:pt idx="57">
                  <c:v>0.26498780543838352</c:v>
                </c:pt>
                <c:pt idx="58">
                  <c:v>0.26531782615518751</c:v>
                </c:pt>
                <c:pt idx="59">
                  <c:v>0.26705230562787197</c:v>
                </c:pt>
                <c:pt idx="60">
                  <c:v>0.2671280684198396</c:v>
                </c:pt>
                <c:pt idx="61">
                  <c:v>0.2683064703198707</c:v>
                </c:pt>
                <c:pt idx="62">
                  <c:v>0.27061769616514969</c:v>
                </c:pt>
                <c:pt idx="63">
                  <c:v>0.27087393087051193</c:v>
                </c:pt>
                <c:pt idx="64">
                  <c:v>0.27131499416495336</c:v>
                </c:pt>
                <c:pt idx="65">
                  <c:v>0.27156293515904489</c:v>
                </c:pt>
                <c:pt idx="66">
                  <c:v>0.27180797057602951</c:v>
                </c:pt>
                <c:pt idx="67">
                  <c:v>0.27186878206641651</c:v>
                </c:pt>
                <c:pt idx="68">
                  <c:v>0.27228954840314762</c:v>
                </c:pt>
                <c:pt idx="69">
                  <c:v>0.27270191924574094</c:v>
                </c:pt>
                <c:pt idx="70">
                  <c:v>0.2733900955143464</c:v>
                </c:pt>
                <c:pt idx="71">
                  <c:v>0.27344640774703649</c:v>
                </c:pt>
                <c:pt idx="72">
                  <c:v>0.2737256444405175</c:v>
                </c:pt>
                <c:pt idx="73">
                  <c:v>0.27378103184826663</c:v>
                </c:pt>
                <c:pt idx="74">
                  <c:v>0.27427277505436071</c:v>
                </c:pt>
                <c:pt idx="75">
                  <c:v>0.27469996188663476</c:v>
                </c:pt>
                <c:pt idx="76">
                  <c:v>0.27808592397242043</c:v>
                </c:pt>
                <c:pt idx="77">
                  <c:v>0.27882464897131959</c:v>
                </c:pt>
                <c:pt idx="78">
                  <c:v>0.27920413196654281</c:v>
                </c:pt>
                <c:pt idx="79">
                  <c:v>0.27937030920844558</c:v>
                </c:pt>
                <c:pt idx="80">
                  <c:v>0.28009992549029222</c:v>
                </c:pt>
                <c:pt idx="81">
                  <c:v>0.2808012153282734</c:v>
                </c:pt>
                <c:pt idx="82">
                  <c:v>0.28143914715846169</c:v>
                </c:pt>
                <c:pt idx="83">
                  <c:v>0.28176776763966804</c:v>
                </c:pt>
                <c:pt idx="84">
                  <c:v>0.28254594391093268</c:v>
                </c:pt>
                <c:pt idx="85">
                  <c:v>0.28358599838012832</c:v>
                </c:pt>
                <c:pt idx="86">
                  <c:v>0.2837801500711542</c:v>
                </c:pt>
                <c:pt idx="87">
                  <c:v>0.28397208849328537</c:v>
                </c:pt>
                <c:pt idx="88">
                  <c:v>0.28403558337491919</c:v>
                </c:pt>
                <c:pt idx="89">
                  <c:v>0.28422463550118204</c:v>
                </c:pt>
                <c:pt idx="90">
                  <c:v>0.28425593724018694</c:v>
                </c:pt>
                <c:pt idx="91">
                  <c:v>0.28537436634498181</c:v>
                </c:pt>
                <c:pt idx="92">
                  <c:v>0.28594853407467113</c:v>
                </c:pt>
                <c:pt idx="93">
                  <c:v>0.28606096033865047</c:v>
                </c:pt>
                <c:pt idx="94">
                  <c:v>0.28608894456021544</c:v>
                </c:pt>
                <c:pt idx="95">
                  <c:v>0.28735165074292279</c:v>
                </c:pt>
                <c:pt idx="96">
                  <c:v>0.28745458970761673</c:v>
                </c:pt>
                <c:pt idx="97">
                  <c:v>0.28780961400037175</c:v>
                </c:pt>
                <c:pt idx="98">
                  <c:v>0.28818117989705111</c:v>
                </c:pt>
                <c:pt idx="99">
                  <c:v>0.28832733108006775</c:v>
                </c:pt>
                <c:pt idx="100">
                  <c:v>0.28852005491028715</c:v>
                </c:pt>
                <c:pt idx="101">
                  <c:v>0.28861551217213571</c:v>
                </c:pt>
                <c:pt idx="102">
                  <c:v>0.28956071975868464</c:v>
                </c:pt>
                <c:pt idx="103">
                  <c:v>0.28976046244924475</c:v>
                </c:pt>
                <c:pt idx="104">
                  <c:v>0.28991398129960405</c:v>
                </c:pt>
                <c:pt idx="105">
                  <c:v>0.29021631520009156</c:v>
                </c:pt>
                <c:pt idx="106">
                  <c:v>0.29059610114314344</c:v>
                </c:pt>
                <c:pt idx="107">
                  <c:v>0.29078234918435869</c:v>
                </c:pt>
                <c:pt idx="108">
                  <c:v>0.2911277480730079</c:v>
                </c:pt>
                <c:pt idx="109">
                  <c:v>0.29126759944664882</c:v>
                </c:pt>
                <c:pt idx="110">
                  <c:v>0.29200377183792414</c:v>
                </c:pt>
                <c:pt idx="111">
                  <c:v>0.29206029401552336</c:v>
                </c:pt>
                <c:pt idx="112">
                  <c:v>0.29248623069326823</c:v>
                </c:pt>
                <c:pt idx="113">
                  <c:v>0.29277504611299121</c:v>
                </c:pt>
                <c:pt idx="114">
                  <c:v>0.29384019525343863</c:v>
                </c:pt>
                <c:pt idx="115">
                  <c:v>0.29392256464636457</c:v>
                </c:pt>
                <c:pt idx="116">
                  <c:v>0.29403704102934775</c:v>
                </c:pt>
                <c:pt idx="117">
                  <c:v>0.29424708114399312</c:v>
                </c:pt>
                <c:pt idx="118">
                  <c:v>0.29485800785286598</c:v>
                </c:pt>
                <c:pt idx="119">
                  <c:v>0.29532416203527651</c:v>
                </c:pt>
                <c:pt idx="120">
                  <c:v>0.29565953021878671</c:v>
                </c:pt>
                <c:pt idx="121">
                  <c:v>0.29581689230636693</c:v>
                </c:pt>
                <c:pt idx="122">
                  <c:v>0.29681463476688935</c:v>
                </c:pt>
                <c:pt idx="123">
                  <c:v>0.29689323071647866</c:v>
                </c:pt>
                <c:pt idx="124">
                  <c:v>0.29720274112586315</c:v>
                </c:pt>
                <c:pt idx="125">
                  <c:v>0.29724089202334525</c:v>
                </c:pt>
                <c:pt idx="126">
                  <c:v>0.29731684195655506</c:v>
                </c:pt>
                <c:pt idx="127">
                  <c:v>0.2975666753595298</c:v>
                </c:pt>
                <c:pt idx="128">
                  <c:v>0.29759138110520245</c:v>
                </c:pt>
                <c:pt idx="129">
                  <c:v>0.29773857573993101</c:v>
                </c:pt>
                <c:pt idx="130">
                  <c:v>0.29829849143653842</c:v>
                </c:pt>
                <c:pt idx="131">
                  <c:v>0.29840280317943124</c:v>
                </c:pt>
                <c:pt idx="132">
                  <c:v>0.29857465871906685</c:v>
                </c:pt>
                <c:pt idx="133">
                  <c:v>0.29857465871906685</c:v>
                </c:pt>
                <c:pt idx="134">
                  <c:v>0.29867659453208384</c:v>
                </c:pt>
                <c:pt idx="135">
                  <c:v>0.29933456685117427</c:v>
                </c:pt>
                <c:pt idx="136">
                  <c:v>0.29935587571953304</c:v>
                </c:pt>
                <c:pt idx="137">
                  <c:v>0.29971226671860723</c:v>
                </c:pt>
                <c:pt idx="138">
                  <c:v>0.29997756036325018</c:v>
                </c:pt>
                <c:pt idx="139">
                  <c:v>0.30001783526184989</c:v>
                </c:pt>
                <c:pt idx="140">
                  <c:v>0.30031544373436803</c:v>
                </c:pt>
                <c:pt idx="141">
                  <c:v>0.30047103158527072</c:v>
                </c:pt>
                <c:pt idx="142">
                  <c:v>0.30049033014921595</c:v>
                </c:pt>
                <c:pt idx="143">
                  <c:v>0.30084149873191879</c:v>
                </c:pt>
                <c:pt idx="144">
                  <c:v>0.30117287990307018</c:v>
                </c:pt>
                <c:pt idx="145">
                  <c:v>0.30151220336566881</c:v>
                </c:pt>
                <c:pt idx="146">
                  <c:v>0.3017814267143013</c:v>
                </c:pt>
                <c:pt idx="147">
                  <c:v>0.30179000124575234</c:v>
                </c:pt>
                <c:pt idx="148">
                  <c:v>0.30196007965487948</c:v>
                </c:pt>
                <c:pt idx="149">
                  <c:v>0.30199377605016337</c:v>
                </c:pt>
                <c:pt idx="150">
                  <c:v>0.30224318508069181</c:v>
                </c:pt>
                <c:pt idx="151">
                  <c:v>0.30224318508069181</c:v>
                </c:pt>
                <c:pt idx="152">
                  <c:v>0.30282673460595649</c:v>
                </c:pt>
                <c:pt idx="153">
                  <c:v>0.30299644180226354</c:v>
                </c:pt>
                <c:pt idx="154">
                  <c:v>0.30310301824529107</c:v>
                </c:pt>
                <c:pt idx="155">
                  <c:v>0.30323098032618112</c:v>
                </c:pt>
                <c:pt idx="156">
                  <c:v>0.30369181577787224</c:v>
                </c:pt>
                <c:pt idx="157">
                  <c:v>0.30374176325772856</c:v>
                </c:pt>
                <c:pt idx="158">
                  <c:v>0.30388313374738835</c:v>
                </c:pt>
                <c:pt idx="159">
                  <c:v>0.3040571174868047</c:v>
                </c:pt>
                <c:pt idx="160">
                  <c:v>0.30432938457713865</c:v>
                </c:pt>
                <c:pt idx="161">
                  <c:v>0.30456168029863451</c:v>
                </c:pt>
                <c:pt idx="162">
                  <c:v>0.30485255666714439</c:v>
                </c:pt>
                <c:pt idx="163">
                  <c:v>0.30503554782160341</c:v>
                </c:pt>
                <c:pt idx="164">
                  <c:v>0.30536738707299477</c:v>
                </c:pt>
                <c:pt idx="165">
                  <c:v>0.305517239780836</c:v>
                </c:pt>
                <c:pt idx="166">
                  <c:v>0.30559424841932326</c:v>
                </c:pt>
                <c:pt idx="167">
                  <c:v>0.30565892889311475</c:v>
                </c:pt>
                <c:pt idx="168">
                  <c:v>0.30593044580220496</c:v>
                </c:pt>
                <c:pt idx="169">
                  <c:v>0.30607175867120856</c:v>
                </c:pt>
                <c:pt idx="170">
                  <c:v>0.30610536059240262</c:v>
                </c:pt>
                <c:pt idx="171">
                  <c:v>0.30612211660392197</c:v>
                </c:pt>
                <c:pt idx="172">
                  <c:v>0.30627158811760608</c:v>
                </c:pt>
                <c:pt idx="173">
                  <c:v>0.30659540685830539</c:v>
                </c:pt>
                <c:pt idx="174">
                  <c:v>0.3067583743950642</c:v>
                </c:pt>
                <c:pt idx="175">
                  <c:v>0.30690825223192664</c:v>
                </c:pt>
                <c:pt idx="176">
                  <c:v>0.30719087619143265</c:v>
                </c:pt>
                <c:pt idx="177">
                  <c:v>0.30725524305264446</c:v>
                </c:pt>
                <c:pt idx="178">
                  <c:v>0.30741175099039886</c:v>
                </c:pt>
                <c:pt idx="179">
                  <c:v>0.30759886980871121</c:v>
                </c:pt>
                <c:pt idx="180">
                  <c:v>0.30774484949761644</c:v>
                </c:pt>
                <c:pt idx="181">
                  <c:v>0.30778678409401705</c:v>
                </c:pt>
                <c:pt idx="182">
                  <c:v>0.30779607593586317</c:v>
                </c:pt>
                <c:pt idx="183">
                  <c:v>0.30790682119050794</c:v>
                </c:pt>
                <c:pt idx="184">
                  <c:v>0.30812868048795256</c:v>
                </c:pt>
                <c:pt idx="185">
                  <c:v>0.30814654534606678</c:v>
                </c:pt>
                <c:pt idx="186">
                  <c:v>0.30823532392770225</c:v>
                </c:pt>
                <c:pt idx="187">
                  <c:v>0.30837550753105536</c:v>
                </c:pt>
                <c:pt idx="188">
                  <c:v>0.30840587222175697</c:v>
                </c:pt>
                <c:pt idx="189">
                  <c:v>0.30848346540524352</c:v>
                </c:pt>
                <c:pt idx="190">
                  <c:v>0.30852627236245933</c:v>
                </c:pt>
                <c:pt idx="191">
                  <c:v>0.30867023842808533</c:v>
                </c:pt>
                <c:pt idx="192">
                  <c:v>0.30879528321412542</c:v>
                </c:pt>
                <c:pt idx="193">
                  <c:v>0.30913987345948424</c:v>
                </c:pt>
                <c:pt idx="194">
                  <c:v>0.30929727105462118</c:v>
                </c:pt>
                <c:pt idx="195">
                  <c:v>0.30944026351833515</c:v>
                </c:pt>
                <c:pt idx="196">
                  <c:v>0.30959588344405009</c:v>
                </c:pt>
                <c:pt idx="197">
                  <c:v>0.30959588344405009</c:v>
                </c:pt>
                <c:pt idx="198">
                  <c:v>0.30982209867737504</c:v>
                </c:pt>
                <c:pt idx="199">
                  <c:v>0.30985130747736284</c:v>
                </c:pt>
                <c:pt idx="200">
                  <c:v>0.30988041192909005</c:v>
                </c:pt>
                <c:pt idx="201">
                  <c:v>0.31021826466366237</c:v>
                </c:pt>
                <c:pt idx="202">
                  <c:v>0.3103973546856485</c:v>
                </c:pt>
                <c:pt idx="203">
                  <c:v>0.31078612367790426</c:v>
                </c:pt>
                <c:pt idx="204">
                  <c:v>0.31078936516429728</c:v>
                </c:pt>
                <c:pt idx="205">
                  <c:v>0.31081847832292697</c:v>
                </c:pt>
                <c:pt idx="206">
                  <c:v>0.31083782709705371</c:v>
                </c:pt>
                <c:pt idx="207">
                  <c:v>0.31111932879601917</c:v>
                </c:pt>
                <c:pt idx="208">
                  <c:v>0.31112243439589232</c:v>
                </c:pt>
                <c:pt idx="209">
                  <c:v>0.31161545521941869</c:v>
                </c:pt>
                <c:pt idx="210">
                  <c:v>0.31207007216226557</c:v>
                </c:pt>
                <c:pt idx="211">
                  <c:v>0.31207281101603618</c:v>
                </c:pt>
                <c:pt idx="212">
                  <c:v>0.31234168528396022</c:v>
                </c:pt>
                <c:pt idx="213">
                  <c:v>0.31248546748132239</c:v>
                </c:pt>
                <c:pt idx="214">
                  <c:v>0.31255246086441812</c:v>
                </c:pt>
                <c:pt idx="215">
                  <c:v>0.31262392154566948</c:v>
                </c:pt>
                <c:pt idx="216">
                  <c:v>0.31265433256500685</c:v>
                </c:pt>
                <c:pt idx="217">
                  <c:v>0.31271978625413249</c:v>
                </c:pt>
                <c:pt idx="218">
                  <c:v>0.31276724390924826</c:v>
                </c:pt>
                <c:pt idx="219">
                  <c:v>0.31283661408398655</c:v>
                </c:pt>
                <c:pt idx="220">
                  <c:v>0.31295398983434997</c:v>
                </c:pt>
                <c:pt idx="221">
                  <c:v>0.31303597502378405</c:v>
                </c:pt>
                <c:pt idx="222">
                  <c:v>0.31307184575945624</c:v>
                </c:pt>
                <c:pt idx="223">
                  <c:v>0.31312412920327737</c:v>
                </c:pt>
                <c:pt idx="224">
                  <c:v>0.31313122886235423</c:v>
                </c:pt>
                <c:pt idx="225">
                  <c:v>0.31340038695247863</c:v>
                </c:pt>
                <c:pt idx="226">
                  <c:v>0.31349084581078707</c:v>
                </c:pt>
                <c:pt idx="227">
                  <c:v>0.31349982720858688</c:v>
                </c:pt>
                <c:pt idx="228">
                  <c:v>0.31367485966467112</c:v>
                </c:pt>
                <c:pt idx="229">
                  <c:v>0.31372933553666216</c:v>
                </c:pt>
                <c:pt idx="230">
                  <c:v>0.31390291548072841</c:v>
                </c:pt>
                <c:pt idx="231">
                  <c:v>0.31401414155605745</c:v>
                </c:pt>
                <c:pt idx="232">
                  <c:v>0.3140721724780412</c:v>
                </c:pt>
                <c:pt idx="233">
                  <c:v>0.31409071972823788</c:v>
                </c:pt>
                <c:pt idx="234">
                  <c:v>0.31430539354015669</c:v>
                </c:pt>
                <c:pt idx="235">
                  <c:v>0.31441999748827332</c:v>
                </c:pt>
                <c:pt idx="236">
                  <c:v>0.31446879136600897</c:v>
                </c:pt>
                <c:pt idx="237">
                  <c:v>0.31449402255263192</c:v>
                </c:pt>
                <c:pt idx="238">
                  <c:v>0.31453457788288125</c:v>
                </c:pt>
                <c:pt idx="239">
                  <c:v>0.31480611537221576</c:v>
                </c:pt>
                <c:pt idx="240">
                  <c:v>0.3148227169581293</c:v>
                </c:pt>
                <c:pt idx="241">
                  <c:v>0.3150115297649877</c:v>
                </c:pt>
                <c:pt idx="242">
                  <c:v>0.31514082771562479</c:v>
                </c:pt>
                <c:pt idx="243">
                  <c:v>0.3151845134662784</c:v>
                </c:pt>
                <c:pt idx="244">
                  <c:v>0.31535970272593145</c:v>
                </c:pt>
                <c:pt idx="245">
                  <c:v>0.31536478265789164</c:v>
                </c:pt>
                <c:pt idx="246">
                  <c:v>0.31547884206284577</c:v>
                </c:pt>
                <c:pt idx="247">
                  <c:v>0.3155794245903773</c:v>
                </c:pt>
                <c:pt idx="248">
                  <c:v>0.3155843297425141</c:v>
                </c:pt>
                <c:pt idx="249">
                  <c:v>0.31562830322211244</c:v>
                </c:pt>
                <c:pt idx="250">
                  <c:v>0.31564451117907621</c:v>
                </c:pt>
                <c:pt idx="251">
                  <c:v>0.31572811713995541</c:v>
                </c:pt>
                <c:pt idx="252">
                  <c:v>0.31620865685336891</c:v>
                </c:pt>
                <c:pt idx="253">
                  <c:v>0.31650388166999111</c:v>
                </c:pt>
                <c:pt idx="254">
                  <c:v>0.31658481855080228</c:v>
                </c:pt>
                <c:pt idx="255">
                  <c:v>0.31678644288413249</c:v>
                </c:pt>
                <c:pt idx="256">
                  <c:v>0.31689128596517308</c:v>
                </c:pt>
                <c:pt idx="257">
                  <c:v>0.31697096427645877</c:v>
                </c:pt>
                <c:pt idx="258">
                  <c:v>0.31722844735587724</c:v>
                </c:pt>
                <c:pt idx="259">
                  <c:v>0.31723092730862479</c:v>
                </c:pt>
                <c:pt idx="260">
                  <c:v>0.31734384918289682</c:v>
                </c:pt>
                <c:pt idx="261">
                  <c:v>0.31744143527575736</c:v>
                </c:pt>
                <c:pt idx="262">
                  <c:v>0.31754673975771569</c:v>
                </c:pt>
                <c:pt idx="263">
                  <c:v>0.31755610891351299</c:v>
                </c:pt>
                <c:pt idx="264">
                  <c:v>0.31757946317165597</c:v>
                </c:pt>
                <c:pt idx="265">
                  <c:v>0.31782895698117009</c:v>
                </c:pt>
                <c:pt idx="266">
                  <c:v>0.31796753339575456</c:v>
                </c:pt>
                <c:pt idx="267">
                  <c:v>0.31811325008864844</c:v>
                </c:pt>
                <c:pt idx="268">
                  <c:v>0.31837727208692712</c:v>
                </c:pt>
                <c:pt idx="269">
                  <c:v>0.31892156806268623</c:v>
                </c:pt>
                <c:pt idx="270">
                  <c:v>0.31902476404052299</c:v>
                </c:pt>
                <c:pt idx="271">
                  <c:v>0.31906458298071566</c:v>
                </c:pt>
                <c:pt idx="272">
                  <c:v>0.31912416706142555</c:v>
                </c:pt>
                <c:pt idx="273">
                  <c:v>0.31923274848031191</c:v>
                </c:pt>
                <c:pt idx="274">
                  <c:v>0.31946917885728582</c:v>
                </c:pt>
                <c:pt idx="275">
                  <c:v>0.3194781137522627</c:v>
                </c:pt>
                <c:pt idx="276">
                  <c:v>0.31949027170172417</c:v>
                </c:pt>
                <c:pt idx="277">
                  <c:v>0.31978557729401297</c:v>
                </c:pt>
                <c:pt idx="278">
                  <c:v>0.31995331912037833</c:v>
                </c:pt>
                <c:pt idx="279">
                  <c:v>0.3199636107496126</c:v>
                </c:pt>
                <c:pt idx="280">
                  <c:v>0.32024168759652372</c:v>
                </c:pt>
                <c:pt idx="281">
                  <c:v>0.32041498833541904</c:v>
                </c:pt>
                <c:pt idx="282">
                  <c:v>0.32089998064012026</c:v>
                </c:pt>
                <c:pt idx="283">
                  <c:v>0.32122973727691467</c:v>
                </c:pt>
                <c:pt idx="284">
                  <c:v>0.32124251459297554</c:v>
                </c:pt>
                <c:pt idx="285">
                  <c:v>0.32136124855367654</c:v>
                </c:pt>
                <c:pt idx="286">
                  <c:v>0.32140260739627097</c:v>
                </c:pt>
                <c:pt idx="287">
                  <c:v>0.32143721350422788</c:v>
                </c:pt>
                <c:pt idx="288">
                  <c:v>0.32170786589253536</c:v>
                </c:pt>
                <c:pt idx="289">
                  <c:v>0.32205510117741049</c:v>
                </c:pt>
                <c:pt idx="290">
                  <c:v>0.3220969671539517</c:v>
                </c:pt>
                <c:pt idx="291">
                  <c:v>0.32218341644260268</c:v>
                </c:pt>
                <c:pt idx="292">
                  <c:v>0.32287938463419241</c:v>
                </c:pt>
                <c:pt idx="293">
                  <c:v>0.32295178890017473</c:v>
                </c:pt>
                <c:pt idx="294">
                  <c:v>0.32363407533446359</c:v>
                </c:pt>
                <c:pt idx="295">
                  <c:v>0.32409389872934879</c:v>
                </c:pt>
                <c:pt idx="296">
                  <c:v>0.32413808880192679</c:v>
                </c:pt>
                <c:pt idx="297">
                  <c:v>0.32517094203471031</c:v>
                </c:pt>
                <c:pt idx="298">
                  <c:v>0.32774126005128829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4A-4853-90C7-F030E3C9D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71039"/>
        <c:axId val="1"/>
      </c:lineChart>
      <c:catAx>
        <c:axId val="1307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.01"/>
          <c:min val="1.0000000000000002E-3"/>
        </c:scaling>
        <c:delete val="0"/>
        <c:axPos val="l"/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071039"/>
        <c:crosses val="autoZero"/>
        <c:crossBetween val="between"/>
        <c:minorUnit val="0.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Age 16-64</a:t>
            </a:r>
          </a:p>
        </c:rich>
      </c:tx>
      <c:layout>
        <c:manualLayout>
          <c:xMode val="edge"/>
          <c:yMode val="edge"/>
          <c:x val="0.44508328355657156"/>
          <c:y val="3.754290929019414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203036958765398E-2"/>
          <c:y val="0.14827305542506458"/>
          <c:w val="0.90438484256581131"/>
          <c:h val="0.80037030822076838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noFill/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1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410-964D-A524-4436AD04ED27}"/>
              </c:ext>
            </c:extLst>
          </c:dPt>
          <c:dPt>
            <c:idx val="5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410-964D-A524-4436AD04ED27}"/>
              </c:ext>
            </c:extLst>
          </c:dPt>
          <c:dPt>
            <c:idx val="9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410-964D-A524-4436AD04ED27}"/>
              </c:ext>
            </c:extLst>
          </c:dPt>
          <c:dPt>
            <c:idx val="35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410-964D-A524-4436AD04ED27}"/>
              </c:ext>
            </c:extLst>
          </c:dPt>
          <c:dPt>
            <c:idx val="64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410-964D-A524-4436AD04ED27}"/>
              </c:ext>
            </c:extLst>
          </c:dPt>
          <c:dPt>
            <c:idx val="65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410-964D-A524-4436AD04ED27}"/>
              </c:ext>
            </c:extLst>
          </c:dPt>
          <c:dPt>
            <c:idx val="97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410-964D-A524-4436AD04ED27}"/>
              </c:ext>
            </c:extLst>
          </c:dPt>
          <c:dPt>
            <c:idx val="132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410-964D-A524-4436AD04ED27}"/>
              </c:ext>
            </c:extLst>
          </c:dPt>
          <c:dPt>
            <c:idx val="178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410-964D-A524-4436AD04ED27}"/>
              </c:ext>
            </c:extLst>
          </c:dPt>
          <c:dPt>
            <c:idx val="325"/>
            <c:marker>
              <c:spPr>
                <a:noFill/>
                <a:ln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410-964D-A524-4436AD04ED27}"/>
              </c:ext>
            </c:extLst>
          </c:dPt>
          <c:cat>
            <c:strRef>
              <c:f>wksDatabase02!$AP$61:$AP$387</c:f>
              <c:strCache>
                <c:ptCount val="327"/>
                <c:pt idx="0">
                  <c:v>Unincorporated - East Covina</c:v>
                </c:pt>
                <c:pt idx="1">
                  <c:v>Vernon</c:v>
                </c:pt>
                <c:pt idx="2">
                  <c:v>Unincorporated - Sand Canyon</c:v>
                </c:pt>
                <c:pt idx="3">
                  <c:v>Unincorporated - Santa Catalina Island</c:v>
                </c:pt>
                <c:pt idx="4">
                  <c:v>Unincorporated - Del Rey</c:v>
                </c:pt>
                <c:pt idx="5">
                  <c:v>Unincorporated - Saugus/Canyon Country</c:v>
                </c:pt>
                <c:pt idx="6">
                  <c:v>Unincorporated - South Antelope Valley</c:v>
                </c:pt>
                <c:pt idx="7">
                  <c:v>Unincorporated - Placerita Canyon</c:v>
                </c:pt>
                <c:pt idx="8">
                  <c:v>Industry</c:v>
                </c:pt>
                <c:pt idx="9">
                  <c:v>Brookside</c:v>
                </c:pt>
                <c:pt idx="10">
                  <c:v>Unincorporated - Cerritos</c:v>
                </c:pt>
                <c:pt idx="11">
                  <c:v>Unincorporated - Pellissier Village</c:v>
                </c:pt>
                <c:pt idx="12">
                  <c:v>Unincorporated - Palos Verdes Peninsula</c:v>
                </c:pt>
                <c:pt idx="13">
                  <c:v>Unincorporated - Claremont</c:v>
                </c:pt>
                <c:pt idx="14">
                  <c:v>Unincorporated - La Habra Heights</c:v>
                </c:pt>
                <c:pt idx="15">
                  <c:v>Unincorporated - Glendora</c:v>
                </c:pt>
                <c:pt idx="16">
                  <c:v>Unincorporated - Lake Hughes</c:v>
                </c:pt>
                <c:pt idx="17">
                  <c:v>Sycamore Square</c:v>
                </c:pt>
                <c:pt idx="18">
                  <c:v>Unincorporated - Southeast Antelope Valley</c:v>
                </c:pt>
                <c:pt idx="19">
                  <c:v>Unincorporated - Llano</c:v>
                </c:pt>
                <c:pt idx="20">
                  <c:v>Unincorporated - Westhills</c:v>
                </c:pt>
                <c:pt idx="21">
                  <c:v>Unincorporated - Palmdale</c:v>
                </c:pt>
                <c:pt idx="22">
                  <c:v>Unincorporated - Roosevelt</c:v>
                </c:pt>
                <c:pt idx="23">
                  <c:v>Unincorporated - Hi Vista</c:v>
                </c:pt>
                <c:pt idx="24">
                  <c:v>Bradbury</c:v>
                </c:pt>
                <c:pt idx="25">
                  <c:v>Unincorporated - Bouquet Canyon</c:v>
                </c:pt>
                <c:pt idx="26">
                  <c:v>Unincorporated - West LA</c:v>
                </c:pt>
                <c:pt idx="27">
                  <c:v>Unincorporated - Rosewood/East Gardena</c:v>
                </c:pt>
                <c:pt idx="28">
                  <c:v>Unincorporated - North Lancaster</c:v>
                </c:pt>
                <c:pt idx="29">
                  <c:v>Unincorporated - Kagel/Lopez Canyons</c:v>
                </c:pt>
                <c:pt idx="30">
                  <c:v>Unincorporated - Westfield/Academy Hills</c:v>
                </c:pt>
                <c:pt idx="31">
                  <c:v>Unincorporated - Sunrise Village</c:v>
                </c:pt>
                <c:pt idx="32">
                  <c:v>Unincorporated - Littlerock/Juniper Hills</c:v>
                </c:pt>
                <c:pt idx="33">
                  <c:v>Unincorporated - Rosewood</c:v>
                </c:pt>
                <c:pt idx="34">
                  <c:v>Unincorporated - West Rancho Dominguez</c:v>
                </c:pt>
                <c:pt idx="35">
                  <c:v>Toluca Terrace</c:v>
                </c:pt>
                <c:pt idx="36">
                  <c:v>Unincorporated - Angeles National Forest</c:v>
                </c:pt>
                <c:pt idx="37">
                  <c:v>Unincorporated - West Antelope Valley</c:v>
                </c:pt>
                <c:pt idx="38">
                  <c:v>Unincorporated - Long Beach</c:v>
                </c:pt>
                <c:pt idx="39">
                  <c:v>Unincorporated - Anaverde</c:v>
                </c:pt>
                <c:pt idx="40">
                  <c:v>Irwindale</c:v>
                </c:pt>
                <c:pt idx="41">
                  <c:v>Unincorporated - Lake Manor</c:v>
                </c:pt>
                <c:pt idx="42">
                  <c:v>Unincorporated - Leona Valley</c:v>
                </c:pt>
                <c:pt idx="43">
                  <c:v>Unincorporated - Twin Lakes/Oat Mountain</c:v>
                </c:pt>
                <c:pt idx="44">
                  <c:v>Unincorporated - Elizabeth Lake</c:v>
                </c:pt>
                <c:pt idx="45">
                  <c:v>Rolling Hills</c:v>
                </c:pt>
                <c:pt idx="46">
                  <c:v>Toluca Woods</c:v>
                </c:pt>
                <c:pt idx="47">
                  <c:v>Unincorporated - South El Monte</c:v>
                </c:pt>
                <c:pt idx="48">
                  <c:v>Unincorporated - Pearblossom/Llano</c:v>
                </c:pt>
                <c:pt idx="49">
                  <c:v>Unincorporated - San Pasqual</c:v>
                </c:pt>
                <c:pt idx="50">
                  <c:v>Unincorporated - La Verne</c:v>
                </c:pt>
                <c:pt idx="51">
                  <c:v>Hidden Hills</c:v>
                </c:pt>
                <c:pt idx="52">
                  <c:v>Unincorporated - Canyon Country</c:v>
                </c:pt>
                <c:pt idx="53">
                  <c:v>Unincorporated - La Rambla</c:v>
                </c:pt>
                <c:pt idx="54">
                  <c:v>Harbor Pines</c:v>
                </c:pt>
                <c:pt idx="55">
                  <c:v>Unincorporated - Del Sur</c:v>
                </c:pt>
                <c:pt idx="56">
                  <c:v>Unincorporated - Hawthorne</c:v>
                </c:pt>
                <c:pt idx="57">
                  <c:v>Unincorporated - Rancho Dominguez</c:v>
                </c:pt>
                <c:pt idx="58">
                  <c:v>Unincorporated - Desert View Highlands</c:v>
                </c:pt>
                <c:pt idx="59">
                  <c:v>Unincorporated - Pomona</c:v>
                </c:pt>
                <c:pt idx="60">
                  <c:v>Angelino Heights</c:v>
                </c:pt>
                <c:pt idx="61">
                  <c:v>Mandeville Canyon</c:v>
                </c:pt>
                <c:pt idx="62">
                  <c:v>Regent Square</c:v>
                </c:pt>
                <c:pt idx="63">
                  <c:v>Playa Del Rey</c:v>
                </c:pt>
                <c:pt idx="64">
                  <c:v>Unincorporated - Valencia</c:v>
                </c:pt>
                <c:pt idx="65">
                  <c:v>Little Tokyo</c:v>
                </c:pt>
                <c:pt idx="66">
                  <c:v>Palisades Highlands</c:v>
                </c:pt>
                <c:pt idx="67">
                  <c:v>Unincorporated - Rosewood/West Rancho Dominguez</c:v>
                </c:pt>
                <c:pt idx="68">
                  <c:v>Exposition</c:v>
                </c:pt>
                <c:pt idx="69">
                  <c:v>Unincorporated - Val Verde</c:v>
                </c:pt>
                <c:pt idx="70">
                  <c:v>Unincorporated - Littlerock/Pearblossom</c:v>
                </c:pt>
                <c:pt idx="71">
                  <c:v>Faircrest Heights</c:v>
                </c:pt>
                <c:pt idx="72">
                  <c:v>Unincorporated - Whittier</c:v>
                </c:pt>
                <c:pt idx="73">
                  <c:v>Avalon</c:v>
                </c:pt>
                <c:pt idx="74">
                  <c:v>View Heights</c:v>
                </c:pt>
                <c:pt idx="75">
                  <c:v>University Hills</c:v>
                </c:pt>
                <c:pt idx="76">
                  <c:v>Unincorporated - White Fence Farms</c:v>
                </c:pt>
                <c:pt idx="77">
                  <c:v>Unincorporated - Monrovia</c:v>
                </c:pt>
                <c:pt idx="78">
                  <c:v>Marina Peninsula</c:v>
                </c:pt>
                <c:pt idx="79">
                  <c:v>Unincorporated - Littlerock</c:v>
                </c:pt>
                <c:pt idx="80">
                  <c:v>Reynier Village</c:v>
                </c:pt>
                <c:pt idx="81">
                  <c:v>Unincorporated - Agua Dulce</c:v>
                </c:pt>
                <c:pt idx="82">
                  <c:v>Longwood</c:v>
                </c:pt>
                <c:pt idx="83">
                  <c:v>Unincorporated - Duarte</c:v>
                </c:pt>
                <c:pt idx="84">
                  <c:v>Shadow Hills</c:v>
                </c:pt>
                <c:pt idx="85">
                  <c:v>Unincorporated - Del Aire</c:v>
                </c:pt>
                <c:pt idx="86">
                  <c:v>Lafayette Square</c:v>
                </c:pt>
                <c:pt idx="87">
                  <c:v>St Elmo Village</c:v>
                </c:pt>
                <c:pt idx="88">
                  <c:v>Reseda Ranch</c:v>
                </c:pt>
                <c:pt idx="89">
                  <c:v>Wellington Square</c:v>
                </c:pt>
                <c:pt idx="90">
                  <c:v>Unincorporated - Athens Village</c:v>
                </c:pt>
                <c:pt idx="91">
                  <c:v>La Habra Heights</c:v>
                </c:pt>
                <c:pt idx="92">
                  <c:v>Unincorporated - East Whittier</c:v>
                </c:pt>
                <c:pt idx="93">
                  <c:v>Unincorporated - East La Mirada</c:v>
                </c:pt>
                <c:pt idx="94">
                  <c:v>Elysian Park</c:v>
                </c:pt>
                <c:pt idx="95">
                  <c:v>Unincorporated - Wiseburn</c:v>
                </c:pt>
                <c:pt idx="96">
                  <c:v>Unincorporated - Sun Village</c:v>
                </c:pt>
                <c:pt idx="97">
                  <c:v>Rancho Park</c:v>
                </c:pt>
                <c:pt idx="98">
                  <c:v>Unincorporated - Ladera Heights</c:v>
                </c:pt>
                <c:pt idx="99">
                  <c:v>Unincorporated - Avocado Heights</c:v>
                </c:pt>
                <c:pt idx="100">
                  <c:v>Unincorporated - East Pasadena</c:v>
                </c:pt>
                <c:pt idx="101">
                  <c:v>Cadillac-Corning</c:v>
                </c:pt>
                <c:pt idx="102">
                  <c:v>Bel Air</c:v>
                </c:pt>
                <c:pt idx="103">
                  <c:v>Unincorporated - Arcadia</c:v>
                </c:pt>
                <c:pt idx="104">
                  <c:v>Vermont Square</c:v>
                </c:pt>
                <c:pt idx="105">
                  <c:v>Rolling Hills Estates</c:v>
                </c:pt>
                <c:pt idx="106">
                  <c:v>Westlake Village</c:v>
                </c:pt>
                <c:pt idx="107">
                  <c:v>Jefferson Park</c:v>
                </c:pt>
                <c:pt idx="108">
                  <c:v>Cheviot Hills</c:v>
                </c:pt>
                <c:pt idx="109">
                  <c:v>Unincorporated - North Whittier</c:v>
                </c:pt>
                <c:pt idx="110">
                  <c:v>Unincorporated - Acton</c:v>
                </c:pt>
                <c:pt idx="111">
                  <c:v>Victoria Park</c:v>
                </c:pt>
                <c:pt idx="112">
                  <c:v>Manchester Square</c:v>
                </c:pt>
                <c:pt idx="113">
                  <c:v>Adams-Normandie</c:v>
                </c:pt>
                <c:pt idx="114">
                  <c:v>Chinatown</c:v>
                </c:pt>
                <c:pt idx="115">
                  <c:v>Little Armenia</c:v>
                </c:pt>
                <c:pt idx="116">
                  <c:v>Unincorporated - El Camino Village</c:v>
                </c:pt>
                <c:pt idx="117">
                  <c:v>Unincorporated - South San Gabriel</c:v>
                </c:pt>
                <c:pt idx="118">
                  <c:v>Figueroa Park Square</c:v>
                </c:pt>
                <c:pt idx="119">
                  <c:v>Toluca Lake</c:v>
                </c:pt>
                <c:pt idx="120">
                  <c:v>Unincorporated - West Puente Valley</c:v>
                </c:pt>
                <c:pt idx="121">
                  <c:v>Elysian Valley</c:v>
                </c:pt>
                <c:pt idx="122">
                  <c:v>Sierra Madre</c:v>
                </c:pt>
                <c:pt idx="123">
                  <c:v>South Carthay</c:v>
                </c:pt>
                <c:pt idx="124">
                  <c:v>Gramercy Place</c:v>
                </c:pt>
                <c:pt idx="125">
                  <c:v>Unincorporated - Marina del Rey</c:v>
                </c:pt>
                <c:pt idx="126">
                  <c:v>Thai Town</c:v>
                </c:pt>
                <c:pt idx="127">
                  <c:v>Beverly Crest</c:v>
                </c:pt>
                <c:pt idx="128">
                  <c:v>Unincorporated - View Park/Windsor Hills</c:v>
                </c:pt>
                <c:pt idx="129">
                  <c:v>Crestview</c:v>
                </c:pt>
                <c:pt idx="130">
                  <c:v>Century City</c:v>
                </c:pt>
                <c:pt idx="131">
                  <c:v>Signal Hill</c:v>
                </c:pt>
                <c:pt idx="132">
                  <c:v>Playa Vista</c:v>
                </c:pt>
                <c:pt idx="133">
                  <c:v>Malibu</c:v>
                </c:pt>
                <c:pt idx="134">
                  <c:v>Beverlywood</c:v>
                </c:pt>
                <c:pt idx="135">
                  <c:v>Palos Verdes Estates</c:v>
                </c:pt>
                <c:pt idx="136">
                  <c:v>Alsace</c:v>
                </c:pt>
                <c:pt idx="137">
                  <c:v>Commerce</c:v>
                </c:pt>
                <c:pt idx="138">
                  <c:v>Unincorporated - Quartz Hill</c:v>
                </c:pt>
                <c:pt idx="139">
                  <c:v>Unincorporated - Lake Los Angeles</c:v>
                </c:pt>
                <c:pt idx="140">
                  <c:v>San Marino</c:v>
                </c:pt>
                <c:pt idx="141">
                  <c:v>Lakeview Terrace</c:v>
                </c:pt>
                <c:pt idx="142">
                  <c:v>Crenshaw District</c:v>
                </c:pt>
                <c:pt idx="143">
                  <c:v>Unincorporated - Covina (Charter Oak)</c:v>
                </c:pt>
                <c:pt idx="144">
                  <c:v>Historic Filipinotown</c:v>
                </c:pt>
                <c:pt idx="145">
                  <c:v>Hawaiian Gardens</c:v>
                </c:pt>
                <c:pt idx="146">
                  <c:v>Unincorporated - Bassett</c:v>
                </c:pt>
                <c:pt idx="147">
                  <c:v>Park La Brea</c:v>
                </c:pt>
                <c:pt idx="148">
                  <c:v>Unincorporated - East Rancho Dominguez</c:v>
                </c:pt>
                <c:pt idx="149">
                  <c:v>Cloverdale/Cochran</c:v>
                </c:pt>
                <c:pt idx="150">
                  <c:v>Leimert Park</c:v>
                </c:pt>
                <c:pt idx="151">
                  <c:v>Carthay</c:v>
                </c:pt>
                <c:pt idx="152">
                  <c:v>Atwater Village</c:v>
                </c:pt>
                <c:pt idx="153">
                  <c:v>Country Club Park</c:v>
                </c:pt>
                <c:pt idx="154">
                  <c:v>Echo Park</c:v>
                </c:pt>
                <c:pt idx="155">
                  <c:v>Mid-city</c:v>
                </c:pt>
                <c:pt idx="156">
                  <c:v>Unincorporated - Azusa</c:v>
                </c:pt>
                <c:pt idx="157">
                  <c:v>Unincorporated - Walnut Park</c:v>
                </c:pt>
                <c:pt idx="158">
                  <c:v>Hancock Park</c:v>
                </c:pt>
                <c:pt idx="159">
                  <c:v>Unincorporated - Covina</c:v>
                </c:pt>
                <c:pt idx="160">
                  <c:v>Vermont Knolls</c:v>
                </c:pt>
                <c:pt idx="161">
                  <c:v>Artesia</c:v>
                </c:pt>
                <c:pt idx="162">
                  <c:v>Santa Fe Springs</c:v>
                </c:pt>
                <c:pt idx="163">
                  <c:v>El Segundo</c:v>
                </c:pt>
                <c:pt idx="164">
                  <c:v>Harvard Heights</c:v>
                </c:pt>
                <c:pt idx="165">
                  <c:v>Pacific Palisades</c:v>
                </c:pt>
                <c:pt idx="166">
                  <c:v>Unincorporated - Santa Monica Mountains</c:v>
                </c:pt>
                <c:pt idx="167">
                  <c:v>Miracle Mile</c:v>
                </c:pt>
                <c:pt idx="168">
                  <c:v>Unincorporated - San Jose Hills</c:v>
                </c:pt>
                <c:pt idx="169">
                  <c:v>Lomita</c:v>
                </c:pt>
                <c:pt idx="170">
                  <c:v>Sunland</c:v>
                </c:pt>
                <c:pt idx="171">
                  <c:v>Unincorporated - La Crescenta-Montrose</c:v>
                </c:pt>
                <c:pt idx="172">
                  <c:v>Green Meadows</c:v>
                </c:pt>
                <c:pt idx="173">
                  <c:v>South El Monte</c:v>
                </c:pt>
                <c:pt idx="174">
                  <c:v>Unincorporated - West Carson</c:v>
                </c:pt>
                <c:pt idx="175">
                  <c:v>Duarte</c:v>
                </c:pt>
                <c:pt idx="176">
                  <c:v>La Canada Flintridge</c:v>
                </c:pt>
                <c:pt idx="177">
                  <c:v>Agoura Hills</c:v>
                </c:pt>
                <c:pt idx="178">
                  <c:v>Hermosa Beach</c:v>
                </c:pt>
                <c:pt idx="179">
                  <c:v>Unincorporated - Lennox</c:v>
                </c:pt>
                <c:pt idx="180">
                  <c:v>Los Feliz</c:v>
                </c:pt>
                <c:pt idx="181">
                  <c:v>Studio City</c:v>
                </c:pt>
                <c:pt idx="182">
                  <c:v>Unincorporated - Stevenson Ranch</c:v>
                </c:pt>
                <c:pt idx="183">
                  <c:v>Unincorporated - Valinda</c:v>
                </c:pt>
                <c:pt idx="184">
                  <c:v>Unincorporated - Northeast San Gabriel</c:v>
                </c:pt>
                <c:pt idx="185">
                  <c:v>Mission Hills</c:v>
                </c:pt>
                <c:pt idx="186">
                  <c:v>Mt. Washington</c:v>
                </c:pt>
                <c:pt idx="187">
                  <c:v>Calabasas</c:v>
                </c:pt>
                <c:pt idx="188">
                  <c:v>Cudahy</c:v>
                </c:pt>
                <c:pt idx="189">
                  <c:v>San Fernando</c:v>
                </c:pt>
                <c:pt idx="190">
                  <c:v>Valley Village</c:v>
                </c:pt>
                <c:pt idx="191">
                  <c:v>Unincorporated - West Whittier/Los Nietos</c:v>
                </c:pt>
                <c:pt idx="192">
                  <c:v>South Pasadena</c:v>
                </c:pt>
                <c:pt idx="193">
                  <c:v>West Adams</c:v>
                </c:pt>
                <c:pt idx="194">
                  <c:v>Tujunga</c:v>
                </c:pt>
                <c:pt idx="195">
                  <c:v>Maywood</c:v>
                </c:pt>
                <c:pt idx="196">
                  <c:v>Hyde Park</c:v>
                </c:pt>
                <c:pt idx="197">
                  <c:v>Harbor City</c:v>
                </c:pt>
                <c:pt idx="198">
                  <c:v>Baldwin Hills</c:v>
                </c:pt>
                <c:pt idx="199">
                  <c:v>Tarzana</c:v>
                </c:pt>
                <c:pt idx="200">
                  <c:v>Del Rey</c:v>
                </c:pt>
                <c:pt idx="201">
                  <c:v>Little Bangladesh</c:v>
                </c:pt>
                <c:pt idx="202">
                  <c:v>Valley Glen</c:v>
                </c:pt>
                <c:pt idx="203">
                  <c:v>East Hollywood</c:v>
                </c:pt>
                <c:pt idx="204">
                  <c:v>Unincorporated - Castaic</c:v>
                </c:pt>
                <c:pt idx="205">
                  <c:v>Brentwood</c:v>
                </c:pt>
                <c:pt idx="206">
                  <c:v>Glassell Park</c:v>
                </c:pt>
                <c:pt idx="207">
                  <c:v>Walnut</c:v>
                </c:pt>
                <c:pt idx="208">
                  <c:v>Hollywood Hills</c:v>
                </c:pt>
                <c:pt idx="209">
                  <c:v>Lincoln Heights</c:v>
                </c:pt>
                <c:pt idx="210">
                  <c:v>La Verne</c:v>
                </c:pt>
                <c:pt idx="211">
                  <c:v>Century Palms/Cove</c:v>
                </c:pt>
                <c:pt idx="212">
                  <c:v>University Park</c:v>
                </c:pt>
                <c:pt idx="213">
                  <c:v>San Dimas</c:v>
                </c:pt>
                <c:pt idx="214">
                  <c:v>Lawndale</c:v>
                </c:pt>
                <c:pt idx="215">
                  <c:v>Porter Ranch</c:v>
                </c:pt>
                <c:pt idx="216">
                  <c:v>Unincorporated - Willowbrook</c:v>
                </c:pt>
                <c:pt idx="217">
                  <c:v>Arleta</c:v>
                </c:pt>
                <c:pt idx="218">
                  <c:v>Beverly Hills</c:v>
                </c:pt>
                <c:pt idx="219">
                  <c:v>Manhattan Beach</c:v>
                </c:pt>
                <c:pt idx="220">
                  <c:v>Venice</c:v>
                </c:pt>
                <c:pt idx="221">
                  <c:v>Chatsworth</c:v>
                </c:pt>
                <c:pt idx="222">
                  <c:v>Temple City</c:v>
                </c:pt>
                <c:pt idx="223">
                  <c:v>Bell</c:v>
                </c:pt>
                <c:pt idx="224">
                  <c:v>South Park</c:v>
                </c:pt>
                <c:pt idx="225">
                  <c:v>Harvard Park</c:v>
                </c:pt>
                <c:pt idx="226">
                  <c:v>Claremont</c:v>
                </c:pt>
                <c:pt idx="227">
                  <c:v>Monrovia</c:v>
                </c:pt>
                <c:pt idx="228">
                  <c:v>Central</c:v>
                </c:pt>
                <c:pt idx="229">
                  <c:v>Culver City</c:v>
                </c:pt>
                <c:pt idx="230">
                  <c:v>Eagle Rock</c:v>
                </c:pt>
                <c:pt idx="231">
                  <c:v>Vermont Vista</c:v>
                </c:pt>
                <c:pt idx="232">
                  <c:v>West Hills</c:v>
                </c:pt>
                <c:pt idx="233">
                  <c:v>Rancho Palos Verdes</c:v>
                </c:pt>
                <c:pt idx="234">
                  <c:v>Watts</c:v>
                </c:pt>
                <c:pt idx="235">
                  <c:v>Downtown</c:v>
                </c:pt>
                <c:pt idx="236">
                  <c:v>La Puente</c:v>
                </c:pt>
                <c:pt idx="237">
                  <c:v>San Gabriel</c:v>
                </c:pt>
                <c:pt idx="238">
                  <c:v>Temple-Beaudry</c:v>
                </c:pt>
                <c:pt idx="239">
                  <c:v>Encino</c:v>
                </c:pt>
                <c:pt idx="240">
                  <c:v>El Sereno</c:v>
                </c:pt>
                <c:pt idx="241">
                  <c:v>Mar Vista</c:v>
                </c:pt>
                <c:pt idx="242">
                  <c:v>West Los Angeles</c:v>
                </c:pt>
                <c:pt idx="243">
                  <c:v>Unincorporated - Athens-Westmont</c:v>
                </c:pt>
                <c:pt idx="244">
                  <c:v>Pico-Union</c:v>
                </c:pt>
                <c:pt idx="245">
                  <c:v>Lake Balboa</c:v>
                </c:pt>
                <c:pt idx="246">
                  <c:v>Unincorporated - Altadena</c:v>
                </c:pt>
                <c:pt idx="247">
                  <c:v>West Hollywood</c:v>
                </c:pt>
                <c:pt idx="248">
                  <c:v>Harbor Gateway</c:v>
                </c:pt>
                <c:pt idx="249">
                  <c:v>Wholesale District</c:v>
                </c:pt>
                <c:pt idx="250">
                  <c:v>Bell Gardens</c:v>
                </c:pt>
                <c:pt idx="251">
                  <c:v>Florence-Firestone</c:v>
                </c:pt>
                <c:pt idx="252">
                  <c:v>Silverlake</c:v>
                </c:pt>
                <c:pt idx="253">
                  <c:v>Exposition Park</c:v>
                </c:pt>
                <c:pt idx="254">
                  <c:v>Palms</c:v>
                </c:pt>
                <c:pt idx="255">
                  <c:v>Highland Park</c:v>
                </c:pt>
                <c:pt idx="256">
                  <c:v>Cerritos</c:v>
                </c:pt>
                <c:pt idx="257">
                  <c:v>Covina</c:v>
                </c:pt>
                <c:pt idx="258">
                  <c:v>La Mirada</c:v>
                </c:pt>
                <c:pt idx="259">
                  <c:v>Unincorporated - Rowland Heights</c:v>
                </c:pt>
                <c:pt idx="260">
                  <c:v>Vernon Central</c:v>
                </c:pt>
                <c:pt idx="261">
                  <c:v>Sun Valley</c:v>
                </c:pt>
                <c:pt idx="262">
                  <c:v>Winnetka</c:v>
                </c:pt>
                <c:pt idx="263">
                  <c:v>Wilshire Center</c:v>
                </c:pt>
                <c:pt idx="264">
                  <c:v>Glendora</c:v>
                </c:pt>
                <c:pt idx="265">
                  <c:v>Azusa</c:v>
                </c:pt>
                <c:pt idx="266">
                  <c:v>West Vernon</c:v>
                </c:pt>
                <c:pt idx="267">
                  <c:v>Westchester</c:v>
                </c:pt>
                <c:pt idx="268">
                  <c:v>Koreatown</c:v>
                </c:pt>
                <c:pt idx="269">
                  <c:v>Unincorporated - Hacienda Heights</c:v>
                </c:pt>
                <c:pt idx="270">
                  <c:v>Rosemead</c:v>
                </c:pt>
                <c:pt idx="271">
                  <c:v>Wilmington</c:v>
                </c:pt>
                <c:pt idx="272">
                  <c:v>Paramount</c:v>
                </c:pt>
                <c:pt idx="273">
                  <c:v>Granada Hills</c:v>
                </c:pt>
                <c:pt idx="274">
                  <c:v>Gardena</c:v>
                </c:pt>
                <c:pt idx="275">
                  <c:v>Diamond Bar</c:v>
                </c:pt>
                <c:pt idx="276">
                  <c:v>Monterey Park</c:v>
                </c:pt>
                <c:pt idx="277">
                  <c:v>Huntington Park</c:v>
                </c:pt>
                <c:pt idx="278">
                  <c:v>Arcadia</c:v>
                </c:pt>
                <c:pt idx="279">
                  <c:v>Unincorporated - South Whittier</c:v>
                </c:pt>
                <c:pt idx="280">
                  <c:v>North Hills</c:v>
                </c:pt>
                <c:pt idx="281">
                  <c:v>Montebello</c:v>
                </c:pt>
                <c:pt idx="282">
                  <c:v>Westlake</c:v>
                </c:pt>
                <c:pt idx="283">
                  <c:v>Pico Rivera</c:v>
                </c:pt>
                <c:pt idx="284">
                  <c:v>Unincorporated - Florence-Firestone</c:v>
                </c:pt>
                <c:pt idx="285">
                  <c:v>Westwood</c:v>
                </c:pt>
                <c:pt idx="286">
                  <c:v>Woodland Hills</c:v>
                </c:pt>
                <c:pt idx="287">
                  <c:v>Canoga Park</c:v>
                </c:pt>
                <c:pt idx="288">
                  <c:v>Redondo Beach</c:v>
                </c:pt>
                <c:pt idx="289">
                  <c:v>Lynwood</c:v>
                </c:pt>
                <c:pt idx="290">
                  <c:v>Northridge</c:v>
                </c:pt>
                <c:pt idx="291">
                  <c:v>Panorama City</c:v>
                </c:pt>
                <c:pt idx="292">
                  <c:v>San Pedro</c:v>
                </c:pt>
                <c:pt idx="293">
                  <c:v>Pacoima</c:v>
                </c:pt>
                <c:pt idx="294">
                  <c:v>Reseda</c:v>
                </c:pt>
                <c:pt idx="295">
                  <c:v>Baldwin Park</c:v>
                </c:pt>
                <c:pt idx="296">
                  <c:v>Bellflower</c:v>
                </c:pt>
                <c:pt idx="297">
                  <c:v>Hollywood</c:v>
                </c:pt>
                <c:pt idx="298">
                  <c:v>Lakewood</c:v>
                </c:pt>
                <c:pt idx="299">
                  <c:v>Melrose</c:v>
                </c:pt>
                <c:pt idx="300">
                  <c:v>Sylmar</c:v>
                </c:pt>
                <c:pt idx="301">
                  <c:v>Boyle Heights</c:v>
                </c:pt>
                <c:pt idx="302">
                  <c:v>Alhambra</c:v>
                </c:pt>
                <c:pt idx="303">
                  <c:v>Whittier</c:v>
                </c:pt>
                <c:pt idx="304">
                  <c:v>Hawthorne</c:v>
                </c:pt>
                <c:pt idx="305">
                  <c:v>Sherman Oaks</c:v>
                </c:pt>
                <c:pt idx="306">
                  <c:v>Carson</c:v>
                </c:pt>
                <c:pt idx="307">
                  <c:v>Van Nuys</c:v>
                </c:pt>
                <c:pt idx="308">
                  <c:v>South Gate</c:v>
                </c:pt>
                <c:pt idx="309">
                  <c:v>Compton</c:v>
                </c:pt>
                <c:pt idx="310">
                  <c:v>Santa Monica</c:v>
                </c:pt>
                <c:pt idx="311">
                  <c:v>Norwalk</c:v>
                </c:pt>
                <c:pt idx="312">
                  <c:v>West Covina</c:v>
                </c:pt>
                <c:pt idx="313">
                  <c:v>Burbank</c:v>
                </c:pt>
                <c:pt idx="314">
                  <c:v>Inglewood</c:v>
                </c:pt>
                <c:pt idx="315">
                  <c:v>Downey</c:v>
                </c:pt>
                <c:pt idx="316">
                  <c:v>El Monte</c:v>
                </c:pt>
                <c:pt idx="317">
                  <c:v>Unincorporated - East Los Angeles</c:v>
                </c:pt>
                <c:pt idx="318">
                  <c:v>Pasadena</c:v>
                </c:pt>
                <c:pt idx="319">
                  <c:v>Torrance</c:v>
                </c:pt>
                <c:pt idx="320">
                  <c:v>Pomona</c:v>
                </c:pt>
                <c:pt idx="321">
                  <c:v>North Hollywood</c:v>
                </c:pt>
                <c:pt idx="322">
                  <c:v>Palmdale</c:v>
                </c:pt>
                <c:pt idx="323">
                  <c:v>Lancaster</c:v>
                </c:pt>
                <c:pt idx="324">
                  <c:v>Glendale</c:v>
                </c:pt>
                <c:pt idx="325">
                  <c:v>Santa Clarita</c:v>
                </c:pt>
                <c:pt idx="326">
                  <c:v>Long Beach</c:v>
                </c:pt>
              </c:strCache>
            </c:strRef>
          </c:cat>
          <c:val>
            <c:numRef>
              <c:f>wksDatabase02!$AS$61:$AS$387</c:f>
              <c:numCache>
                <c:formatCode>0.00%</c:formatCode>
                <c:ptCount val="327"/>
                <c:pt idx="0">
                  <c:v>0.625</c:v>
                </c:pt>
                <c:pt idx="1">
                  <c:v>0</c:v>
                </c:pt>
                <c:pt idx="2">
                  <c:v>0.55555555555555558</c:v>
                </c:pt>
                <c:pt idx="3">
                  <c:v>0</c:v>
                </c:pt>
                <c:pt idx="4">
                  <c:v>1.1654135338345866</c:v>
                </c:pt>
                <c:pt idx="5">
                  <c:v>0</c:v>
                </c:pt>
                <c:pt idx="6">
                  <c:v>0.29677419354838708</c:v>
                </c:pt>
                <c:pt idx="7">
                  <c:v>0.14723926380368099</c:v>
                </c:pt>
                <c:pt idx="8">
                  <c:v>0</c:v>
                </c:pt>
                <c:pt idx="9">
                  <c:v>0</c:v>
                </c:pt>
                <c:pt idx="10">
                  <c:v>0.69841269841269837</c:v>
                </c:pt>
                <c:pt idx="11">
                  <c:v>0.89058524173027986</c:v>
                </c:pt>
                <c:pt idx="12">
                  <c:v>0.79058823529411759</c:v>
                </c:pt>
                <c:pt idx="13">
                  <c:v>0.4447004608294931</c:v>
                </c:pt>
                <c:pt idx="14">
                  <c:v>0.31165919282511212</c:v>
                </c:pt>
                <c:pt idx="15">
                  <c:v>0.59423503325942351</c:v>
                </c:pt>
                <c:pt idx="16">
                  <c:v>0.21271929824561403</c:v>
                </c:pt>
                <c:pt idx="17">
                  <c:v>0.74593495934959353</c:v>
                </c:pt>
                <c:pt idx="18">
                  <c:v>0.46918489065606361</c:v>
                </c:pt>
                <c:pt idx="19">
                  <c:v>0.29924242424242425</c:v>
                </c:pt>
                <c:pt idx="20">
                  <c:v>0.63584905660377355</c:v>
                </c:pt>
                <c:pt idx="21">
                  <c:v>0.3079710144927536</c:v>
                </c:pt>
                <c:pt idx="22">
                  <c:v>0.45161290322580644</c:v>
                </c:pt>
                <c:pt idx="23">
                  <c:v>0.63975155279503104</c:v>
                </c:pt>
                <c:pt idx="24">
                  <c:v>0.60060975609756095</c:v>
                </c:pt>
                <c:pt idx="25">
                  <c:v>0.4375</c:v>
                </c:pt>
                <c:pt idx="26">
                  <c:v>0.19428571428571428</c:v>
                </c:pt>
                <c:pt idx="27">
                  <c:v>0.68481012658227847</c:v>
                </c:pt>
                <c:pt idx="28">
                  <c:v>0.42244640605296341</c:v>
                </c:pt>
                <c:pt idx="29">
                  <c:v>0.4975609756097561</c:v>
                </c:pt>
                <c:pt idx="30">
                  <c:v>0.76699029126213591</c:v>
                </c:pt>
                <c:pt idx="31">
                  <c:v>0.61124401913875603</c:v>
                </c:pt>
                <c:pt idx="32">
                  <c:v>0.47086247086247085</c:v>
                </c:pt>
                <c:pt idx="33">
                  <c:v>0.43103448275862066</c:v>
                </c:pt>
                <c:pt idx="34">
                  <c:v>0.48755656108597284</c:v>
                </c:pt>
                <c:pt idx="35">
                  <c:v>0</c:v>
                </c:pt>
                <c:pt idx="36">
                  <c:v>0.61129943502824857</c:v>
                </c:pt>
                <c:pt idx="37">
                  <c:v>0.29107505070993916</c:v>
                </c:pt>
                <c:pt idx="38">
                  <c:v>0.68068068068068066</c:v>
                </c:pt>
                <c:pt idx="39">
                  <c:v>0.44744744744744747</c:v>
                </c:pt>
                <c:pt idx="40">
                  <c:v>0.85185185185185186</c:v>
                </c:pt>
                <c:pt idx="41">
                  <c:v>0.64913871260199452</c:v>
                </c:pt>
                <c:pt idx="42">
                  <c:v>0.26034482758620692</c:v>
                </c:pt>
                <c:pt idx="43">
                  <c:v>0.63690987124463516</c:v>
                </c:pt>
                <c:pt idx="44">
                  <c:v>0.2981260647359455</c:v>
                </c:pt>
                <c:pt idx="45">
                  <c:v>0.5728727885425442</c:v>
                </c:pt>
                <c:pt idx="46">
                  <c:v>0.73267326732673266</c:v>
                </c:pt>
                <c:pt idx="47">
                  <c:v>0.62571662571662567</c:v>
                </c:pt>
                <c:pt idx="48">
                  <c:v>0.27042483660130717</c:v>
                </c:pt>
                <c:pt idx="49">
                  <c:v>0.82901960784313722</c:v>
                </c:pt>
                <c:pt idx="50">
                  <c:v>0.61128526645768022</c:v>
                </c:pt>
                <c:pt idx="51">
                  <c:v>0.62761830876648561</c:v>
                </c:pt>
                <c:pt idx="52">
                  <c:v>0.61742424242424243</c:v>
                </c:pt>
                <c:pt idx="53">
                  <c:v>0.50263355906696761</c:v>
                </c:pt>
                <c:pt idx="54">
                  <c:v>0.64244372990353693</c:v>
                </c:pt>
                <c:pt idx="55">
                  <c:v>0.43316519546027743</c:v>
                </c:pt>
                <c:pt idx="56">
                  <c:v>0.64912280701754388</c:v>
                </c:pt>
                <c:pt idx="57">
                  <c:v>0.71368547418967587</c:v>
                </c:pt>
                <c:pt idx="58">
                  <c:v>0.48292390653085682</c:v>
                </c:pt>
                <c:pt idx="59">
                  <c:v>0.14594279042615294</c:v>
                </c:pt>
                <c:pt idx="60">
                  <c:v>0.73291571753986329</c:v>
                </c:pt>
                <c:pt idx="61">
                  <c:v>0.82264361405465702</c:v>
                </c:pt>
                <c:pt idx="62">
                  <c:v>0.73288381742738584</c:v>
                </c:pt>
                <c:pt idx="63">
                  <c:v>0.70591061989428161</c:v>
                </c:pt>
                <c:pt idx="64">
                  <c:v>0</c:v>
                </c:pt>
                <c:pt idx="65">
                  <c:v>0</c:v>
                </c:pt>
                <c:pt idx="66">
                  <c:v>0.74597651152675071</c:v>
                </c:pt>
                <c:pt idx="67">
                  <c:v>0.45560848852317021</c:v>
                </c:pt>
                <c:pt idx="68">
                  <c:v>0.68841832324978391</c:v>
                </c:pt>
                <c:pt idx="69">
                  <c:v>0.53228547153780803</c:v>
                </c:pt>
                <c:pt idx="70">
                  <c:v>0.4395513086830079</c:v>
                </c:pt>
                <c:pt idx="71">
                  <c:v>0.73360995850622401</c:v>
                </c:pt>
                <c:pt idx="72">
                  <c:v>0.61058288548987183</c:v>
                </c:pt>
                <c:pt idx="73">
                  <c:v>0.19830713422007254</c:v>
                </c:pt>
                <c:pt idx="74">
                  <c:v>0.55537656061216267</c:v>
                </c:pt>
                <c:pt idx="75">
                  <c:v>0.4834463502193857</c:v>
                </c:pt>
                <c:pt idx="76">
                  <c:v>0.38694638694638694</c:v>
                </c:pt>
                <c:pt idx="77">
                  <c:v>0.62795125666412799</c:v>
                </c:pt>
                <c:pt idx="78">
                  <c:v>0.76181818181818184</c:v>
                </c:pt>
                <c:pt idx="79">
                  <c:v>0.37049062049062048</c:v>
                </c:pt>
                <c:pt idx="80">
                  <c:v>0.75978647686832745</c:v>
                </c:pt>
                <c:pt idx="81">
                  <c:v>0.40519388118107436</c:v>
                </c:pt>
                <c:pt idx="82">
                  <c:v>0.60183611016660998</c:v>
                </c:pt>
                <c:pt idx="83">
                  <c:v>0.6949949613705072</c:v>
                </c:pt>
                <c:pt idx="84">
                  <c:v>0.56283422459893051</c:v>
                </c:pt>
                <c:pt idx="85">
                  <c:v>0.71555118110236215</c:v>
                </c:pt>
                <c:pt idx="86">
                  <c:v>0.62881245944192088</c:v>
                </c:pt>
                <c:pt idx="87">
                  <c:v>0.55351488283723871</c:v>
                </c:pt>
                <c:pt idx="88">
                  <c:v>0.63696266080953878</c:v>
                </c:pt>
                <c:pt idx="89">
                  <c:v>0.61209853445587781</c:v>
                </c:pt>
                <c:pt idx="90">
                  <c:v>0.61317618615896041</c:v>
                </c:pt>
                <c:pt idx="91">
                  <c:v>0.36366262276140959</c:v>
                </c:pt>
                <c:pt idx="92">
                  <c:v>0.51715550636413943</c:v>
                </c:pt>
                <c:pt idx="93">
                  <c:v>0.61850340136054427</c:v>
                </c:pt>
                <c:pt idx="94">
                  <c:v>0.91346633416458856</c:v>
                </c:pt>
                <c:pt idx="95">
                  <c:v>0.7226911618669315</c:v>
                </c:pt>
                <c:pt idx="96">
                  <c:v>0.48207663782447469</c:v>
                </c:pt>
                <c:pt idx="97">
                  <c:v>0</c:v>
                </c:pt>
                <c:pt idx="98">
                  <c:v>0.62715765247410815</c:v>
                </c:pt>
                <c:pt idx="99">
                  <c:v>0.61617262423714037</c:v>
                </c:pt>
                <c:pt idx="100">
                  <c:v>0.73274626254351838</c:v>
                </c:pt>
                <c:pt idx="101">
                  <c:v>0.58824705176893866</c:v>
                </c:pt>
                <c:pt idx="102">
                  <c:v>0.69233815086121564</c:v>
                </c:pt>
                <c:pt idx="103">
                  <c:v>0.71327572663000782</c:v>
                </c:pt>
                <c:pt idx="104">
                  <c:v>0.58713977651440896</c:v>
                </c:pt>
                <c:pt idx="105">
                  <c:v>0.75043294208197042</c:v>
                </c:pt>
                <c:pt idx="106">
                  <c:v>0.37223378097219595</c:v>
                </c:pt>
                <c:pt idx="107">
                  <c:v>0.6</c:v>
                </c:pt>
                <c:pt idx="108">
                  <c:v>0.83428466212483887</c:v>
                </c:pt>
                <c:pt idx="109">
                  <c:v>0.61725216111826375</c:v>
                </c:pt>
                <c:pt idx="110">
                  <c:v>0.36434671997092494</c:v>
                </c:pt>
                <c:pt idx="111">
                  <c:v>0.59622980251346502</c:v>
                </c:pt>
                <c:pt idx="112">
                  <c:v>0.49228860131182417</c:v>
                </c:pt>
                <c:pt idx="113">
                  <c:v>0.58433734939759041</c:v>
                </c:pt>
                <c:pt idx="114">
                  <c:v>0.67107583774250446</c:v>
                </c:pt>
                <c:pt idx="115">
                  <c:v>0.48915535178980779</c:v>
                </c:pt>
                <c:pt idx="116">
                  <c:v>0.66620498614958445</c:v>
                </c:pt>
                <c:pt idx="117">
                  <c:v>0.74376731301939059</c:v>
                </c:pt>
                <c:pt idx="118">
                  <c:v>0.50419161676646707</c:v>
                </c:pt>
                <c:pt idx="119">
                  <c:v>0.73031402872021456</c:v>
                </c:pt>
                <c:pt idx="120">
                  <c:v>0.64905660377358487</c:v>
                </c:pt>
                <c:pt idx="121">
                  <c:v>0.67377461868799049</c:v>
                </c:pt>
                <c:pt idx="122">
                  <c:v>0.73480023161551822</c:v>
                </c:pt>
                <c:pt idx="123">
                  <c:v>0.69633357296908693</c:v>
                </c:pt>
                <c:pt idx="124">
                  <c:v>0.51136851136851136</c:v>
                </c:pt>
                <c:pt idx="125">
                  <c:v>0.86771586558911107</c:v>
                </c:pt>
                <c:pt idx="126">
                  <c:v>0.56910569105691056</c:v>
                </c:pt>
                <c:pt idx="127">
                  <c:v>0.72584424534803582</c:v>
                </c:pt>
                <c:pt idx="128">
                  <c:v>0.6149093351242445</c:v>
                </c:pt>
                <c:pt idx="129">
                  <c:v>0.69957196361690743</c:v>
                </c:pt>
                <c:pt idx="130">
                  <c:v>0.8467313915857605</c:v>
                </c:pt>
                <c:pt idx="131">
                  <c:v>0.68414289385762017</c:v>
                </c:pt>
                <c:pt idx="132">
                  <c:v>0</c:v>
                </c:pt>
                <c:pt idx="133">
                  <c:v>0.5492424242424242</c:v>
                </c:pt>
                <c:pt idx="134">
                  <c:v>0.77737534709646261</c:v>
                </c:pt>
                <c:pt idx="135">
                  <c:v>0.69168356997971603</c:v>
                </c:pt>
                <c:pt idx="136">
                  <c:v>0.56622399811963808</c:v>
                </c:pt>
                <c:pt idx="137">
                  <c:v>0.71631867490959988</c:v>
                </c:pt>
                <c:pt idx="138">
                  <c:v>0.3843037388586642</c:v>
                </c:pt>
                <c:pt idx="139">
                  <c:v>0.39484631384330943</c:v>
                </c:pt>
                <c:pt idx="140">
                  <c:v>0.7479306043769135</c:v>
                </c:pt>
                <c:pt idx="141">
                  <c:v>0.59505340078695901</c:v>
                </c:pt>
                <c:pt idx="142">
                  <c:v>0.62039502885042164</c:v>
                </c:pt>
                <c:pt idx="143">
                  <c:v>0.59962694755321488</c:v>
                </c:pt>
                <c:pt idx="144">
                  <c:v>0.64288729421696922</c:v>
                </c:pt>
                <c:pt idx="145">
                  <c:v>0.58693613918116472</c:v>
                </c:pt>
                <c:pt idx="146">
                  <c:v>0.65876923076923077</c:v>
                </c:pt>
                <c:pt idx="147">
                  <c:v>0.65868812385414544</c:v>
                </c:pt>
                <c:pt idx="148">
                  <c:v>0.5171448565430371</c:v>
                </c:pt>
                <c:pt idx="149">
                  <c:v>0.60699384065169881</c:v>
                </c:pt>
                <c:pt idx="150">
                  <c:v>0.54416856266693048</c:v>
                </c:pt>
                <c:pt idx="151">
                  <c:v>0.76079668704397552</c:v>
                </c:pt>
                <c:pt idx="152">
                  <c:v>0.75331695331695336</c:v>
                </c:pt>
                <c:pt idx="153">
                  <c:v>0.67980778660390306</c:v>
                </c:pt>
                <c:pt idx="154">
                  <c:v>0.72960666537492735</c:v>
                </c:pt>
                <c:pt idx="155">
                  <c:v>0.70781733746130027</c:v>
                </c:pt>
                <c:pt idx="156">
                  <c:v>0.60467780429594276</c:v>
                </c:pt>
                <c:pt idx="157">
                  <c:v>0.62119661300828133</c:v>
                </c:pt>
                <c:pt idx="158">
                  <c:v>0.77583076084982749</c:v>
                </c:pt>
                <c:pt idx="159">
                  <c:v>0.63735875706214684</c:v>
                </c:pt>
                <c:pt idx="160">
                  <c:v>0.50539521010614963</c:v>
                </c:pt>
                <c:pt idx="161">
                  <c:v>0.69466895958727426</c:v>
                </c:pt>
                <c:pt idx="162">
                  <c:v>0.65789255856303286</c:v>
                </c:pt>
                <c:pt idx="163">
                  <c:v>0.7908626092693386</c:v>
                </c:pt>
                <c:pt idx="164">
                  <c:v>0.5820318921584744</c:v>
                </c:pt>
                <c:pt idx="165">
                  <c:v>0.74972305744579837</c:v>
                </c:pt>
                <c:pt idx="166">
                  <c:v>0.55539154754505904</c:v>
                </c:pt>
                <c:pt idx="167">
                  <c:v>0.72019317838816788</c:v>
                </c:pt>
                <c:pt idx="168">
                  <c:v>0.63134967513290019</c:v>
                </c:pt>
                <c:pt idx="169">
                  <c:v>0.6217750257997936</c:v>
                </c:pt>
                <c:pt idx="170">
                  <c:v>0.54643803355902265</c:v>
                </c:pt>
                <c:pt idx="171">
                  <c:v>0.69520523326863637</c:v>
                </c:pt>
                <c:pt idx="172">
                  <c:v>0.51929572403880708</c:v>
                </c:pt>
                <c:pt idx="173">
                  <c:v>0.63934774902516833</c:v>
                </c:pt>
                <c:pt idx="174">
                  <c:v>0.71225010633772867</c:v>
                </c:pt>
                <c:pt idx="175">
                  <c:v>0.67717483706432413</c:v>
                </c:pt>
                <c:pt idx="176">
                  <c:v>0.72613403156181444</c:v>
                </c:pt>
                <c:pt idx="177">
                  <c:v>0.68142148991133145</c:v>
                </c:pt>
                <c:pt idx="178">
                  <c:v>0</c:v>
                </c:pt>
                <c:pt idx="179">
                  <c:v>0.58336077992227131</c:v>
                </c:pt>
                <c:pt idx="180">
                  <c:v>0.76847419841321885</c:v>
                </c:pt>
                <c:pt idx="181">
                  <c:v>0.7654264378357134</c:v>
                </c:pt>
                <c:pt idx="182">
                  <c:v>0.68699081856976596</c:v>
                </c:pt>
                <c:pt idx="183">
                  <c:v>0.64881709488679729</c:v>
                </c:pt>
                <c:pt idx="184">
                  <c:v>0.71426780341023066</c:v>
                </c:pt>
                <c:pt idx="185">
                  <c:v>0.65276473166760596</c:v>
                </c:pt>
                <c:pt idx="186">
                  <c:v>0.66184989099968861</c:v>
                </c:pt>
                <c:pt idx="187">
                  <c:v>0.68855557587951954</c:v>
                </c:pt>
                <c:pt idx="188">
                  <c:v>0.57861597142338195</c:v>
                </c:pt>
                <c:pt idx="189">
                  <c:v>0.61468216318785573</c:v>
                </c:pt>
                <c:pt idx="190">
                  <c:v>0.67477185752134239</c:v>
                </c:pt>
                <c:pt idx="191">
                  <c:v>0.62320454292395056</c:v>
                </c:pt>
                <c:pt idx="192">
                  <c:v>0.78593611357586513</c:v>
                </c:pt>
                <c:pt idx="193">
                  <c:v>0.60422565889784363</c:v>
                </c:pt>
                <c:pt idx="194">
                  <c:v>0.50772138228941688</c:v>
                </c:pt>
                <c:pt idx="195">
                  <c:v>0.56696523779057373</c:v>
                </c:pt>
                <c:pt idx="196">
                  <c:v>0.53778512044340221</c:v>
                </c:pt>
                <c:pt idx="197">
                  <c:v>0.59551993205584164</c:v>
                </c:pt>
                <c:pt idx="198">
                  <c:v>0.52228362825128027</c:v>
                </c:pt>
                <c:pt idx="199">
                  <c:v>0.6834062232946263</c:v>
                </c:pt>
                <c:pt idx="200">
                  <c:v>0.72485872880932145</c:v>
                </c:pt>
                <c:pt idx="201">
                  <c:v>0.70597228386842237</c:v>
                </c:pt>
                <c:pt idx="202">
                  <c:v>0.55251748940782341</c:v>
                </c:pt>
                <c:pt idx="203">
                  <c:v>0.58939289579848475</c:v>
                </c:pt>
                <c:pt idx="204">
                  <c:v>0.44591492894466961</c:v>
                </c:pt>
                <c:pt idx="205">
                  <c:v>0.72977025392986694</c:v>
                </c:pt>
                <c:pt idx="206">
                  <c:v>0.69046818727490999</c:v>
                </c:pt>
                <c:pt idx="207">
                  <c:v>0.72063963230717676</c:v>
                </c:pt>
                <c:pt idx="208">
                  <c:v>0.7257761936028515</c:v>
                </c:pt>
                <c:pt idx="209">
                  <c:v>0.64236159612608834</c:v>
                </c:pt>
                <c:pt idx="210">
                  <c:v>0.54817200399165378</c:v>
                </c:pt>
                <c:pt idx="211">
                  <c:v>0.48917380194557764</c:v>
                </c:pt>
                <c:pt idx="212">
                  <c:v>0.55269394142633577</c:v>
                </c:pt>
                <c:pt idx="213">
                  <c:v>0.59710843373493971</c:v>
                </c:pt>
                <c:pt idx="214">
                  <c:v>0.63730231342308197</c:v>
                </c:pt>
                <c:pt idx="215">
                  <c:v>0.7180400503887755</c:v>
                </c:pt>
                <c:pt idx="216">
                  <c:v>0.51782033665407079</c:v>
                </c:pt>
                <c:pt idx="217">
                  <c:v>0.6438473386958754</c:v>
                </c:pt>
                <c:pt idx="218">
                  <c:v>0.70011114911080707</c:v>
                </c:pt>
                <c:pt idx="219">
                  <c:v>0.76156745785178737</c:v>
                </c:pt>
                <c:pt idx="220">
                  <c:v>0.73112293290444963</c:v>
                </c:pt>
                <c:pt idx="221">
                  <c:v>0.67074174693339916</c:v>
                </c:pt>
                <c:pt idx="222">
                  <c:v>0.76710762698023849</c:v>
                </c:pt>
                <c:pt idx="223">
                  <c:v>0.5823026851098454</c:v>
                </c:pt>
                <c:pt idx="224">
                  <c:v>0.54188763507316884</c:v>
                </c:pt>
                <c:pt idx="225">
                  <c:v>0.5573570500964149</c:v>
                </c:pt>
                <c:pt idx="226">
                  <c:v>0.5640160138158411</c:v>
                </c:pt>
                <c:pt idx="227">
                  <c:v>0.68158286924464662</c:v>
                </c:pt>
                <c:pt idx="228">
                  <c:v>0.52394138686973579</c:v>
                </c:pt>
                <c:pt idx="229">
                  <c:v>0.83332074901842346</c:v>
                </c:pt>
                <c:pt idx="230">
                  <c:v>0.69507148231753202</c:v>
                </c:pt>
                <c:pt idx="231">
                  <c:v>0.48173191870890614</c:v>
                </c:pt>
                <c:pt idx="232">
                  <c:v>0.68693143998224981</c:v>
                </c:pt>
                <c:pt idx="233">
                  <c:v>0.68995665270736906</c:v>
                </c:pt>
                <c:pt idx="234">
                  <c:v>0.48189598420013169</c:v>
                </c:pt>
                <c:pt idx="235">
                  <c:v>0.87640777052884788</c:v>
                </c:pt>
                <c:pt idx="236">
                  <c:v>0.62635169460773643</c:v>
                </c:pt>
                <c:pt idx="237">
                  <c:v>0.78517151541467656</c:v>
                </c:pt>
                <c:pt idx="238">
                  <c:v>0.58215758628174519</c:v>
                </c:pt>
                <c:pt idx="239">
                  <c:v>0.73330442324371203</c:v>
                </c:pt>
                <c:pt idx="240">
                  <c:v>0.61836910487402197</c:v>
                </c:pt>
                <c:pt idx="241">
                  <c:v>0.73713634583199805</c:v>
                </c:pt>
                <c:pt idx="242">
                  <c:v>0.75279705424160881</c:v>
                </c:pt>
                <c:pt idx="243">
                  <c:v>0.47418521532962948</c:v>
                </c:pt>
                <c:pt idx="244">
                  <c:v>0.55526603049403145</c:v>
                </c:pt>
                <c:pt idx="245">
                  <c:v>0.62851511631999435</c:v>
                </c:pt>
                <c:pt idx="246">
                  <c:v>0.67693005091010527</c:v>
                </c:pt>
                <c:pt idx="247">
                  <c:v>0.72168127793755843</c:v>
                </c:pt>
                <c:pt idx="248">
                  <c:v>0.57757788806175903</c:v>
                </c:pt>
                <c:pt idx="249">
                  <c:v>0.77085053674649051</c:v>
                </c:pt>
                <c:pt idx="250">
                  <c:v>0.57039227146147764</c:v>
                </c:pt>
                <c:pt idx="251">
                  <c:v>0.52378657929395134</c:v>
                </c:pt>
                <c:pt idx="252">
                  <c:v>0.75463317995910018</c:v>
                </c:pt>
                <c:pt idx="253">
                  <c:v>0.52728508744824176</c:v>
                </c:pt>
                <c:pt idx="254">
                  <c:v>0.74653538689465726</c:v>
                </c:pt>
                <c:pt idx="255">
                  <c:v>0.65216588727541225</c:v>
                </c:pt>
                <c:pt idx="256">
                  <c:v>0.7511739952430323</c:v>
                </c:pt>
                <c:pt idx="257">
                  <c:v>0.67172687090382566</c:v>
                </c:pt>
                <c:pt idx="258">
                  <c:v>0.59561918311696005</c:v>
                </c:pt>
                <c:pt idx="259">
                  <c:v>0.70539798719121682</c:v>
                </c:pt>
                <c:pt idx="260">
                  <c:v>0.5581442699243746</c:v>
                </c:pt>
                <c:pt idx="261">
                  <c:v>0.58157691537735579</c:v>
                </c:pt>
                <c:pt idx="262">
                  <c:v>0.6561866415374511</c:v>
                </c:pt>
                <c:pt idx="263">
                  <c:v>0.66089383883555985</c:v>
                </c:pt>
                <c:pt idx="264">
                  <c:v>0.61696476505326214</c:v>
                </c:pt>
                <c:pt idx="265">
                  <c:v>0.55864016326987054</c:v>
                </c:pt>
                <c:pt idx="266">
                  <c:v>0.54920290459894838</c:v>
                </c:pt>
                <c:pt idx="267">
                  <c:v>0.79995007073312807</c:v>
                </c:pt>
                <c:pt idx="268">
                  <c:v>0.64770500400209763</c:v>
                </c:pt>
                <c:pt idx="269">
                  <c:v>0.68093437753173103</c:v>
                </c:pt>
                <c:pt idx="270">
                  <c:v>0.75232206501782051</c:v>
                </c:pt>
                <c:pt idx="271">
                  <c:v>0.52969661298089787</c:v>
                </c:pt>
                <c:pt idx="272">
                  <c:v>0.56732304417243218</c:v>
                </c:pt>
                <c:pt idx="273">
                  <c:v>0.63245647477443134</c:v>
                </c:pt>
                <c:pt idx="274">
                  <c:v>0.65845025913285304</c:v>
                </c:pt>
                <c:pt idx="275">
                  <c:v>0.71417038774943864</c:v>
                </c:pt>
                <c:pt idx="276">
                  <c:v>0.81751806440242702</c:v>
                </c:pt>
                <c:pt idx="277">
                  <c:v>0.58181999600878065</c:v>
                </c:pt>
                <c:pt idx="278">
                  <c:v>0.74291049421137811</c:v>
                </c:pt>
                <c:pt idx="279">
                  <c:v>0.59775203521975451</c:v>
                </c:pt>
                <c:pt idx="280">
                  <c:v>0.59491684970191405</c:v>
                </c:pt>
                <c:pt idx="281">
                  <c:v>0.62918637427738766</c:v>
                </c:pt>
                <c:pt idx="282">
                  <c:v>0.50274079874706346</c:v>
                </c:pt>
                <c:pt idx="283">
                  <c:v>0.65059110527303432</c:v>
                </c:pt>
                <c:pt idx="284">
                  <c:v>0.58813626692230359</c:v>
                </c:pt>
                <c:pt idx="285">
                  <c:v>0.50463782977533322</c:v>
                </c:pt>
                <c:pt idx="286">
                  <c:v>0.72166014658932509</c:v>
                </c:pt>
                <c:pt idx="287">
                  <c:v>0.60475277542467343</c:v>
                </c:pt>
                <c:pt idx="288">
                  <c:v>0.74916008551856539</c:v>
                </c:pt>
                <c:pt idx="289">
                  <c:v>0.55899283554892942</c:v>
                </c:pt>
                <c:pt idx="290">
                  <c:v>0.59954741988927951</c:v>
                </c:pt>
                <c:pt idx="291">
                  <c:v>0.58332673267326729</c:v>
                </c:pt>
                <c:pt idx="292">
                  <c:v>0.53192961644918946</c:v>
                </c:pt>
                <c:pt idx="293">
                  <c:v>0.57069708591989243</c:v>
                </c:pt>
                <c:pt idx="294">
                  <c:v>0.66572123176661269</c:v>
                </c:pt>
                <c:pt idx="295">
                  <c:v>0.6523070995087179</c:v>
                </c:pt>
                <c:pt idx="296">
                  <c:v>0.57682341284963035</c:v>
                </c:pt>
                <c:pt idx="297">
                  <c:v>0.61261635481373788</c:v>
                </c:pt>
                <c:pt idx="298">
                  <c:v>0.65220496666910854</c:v>
                </c:pt>
                <c:pt idx="299">
                  <c:v>0.67493178097143902</c:v>
                </c:pt>
                <c:pt idx="300">
                  <c:v>0.62640242698404147</c:v>
                </c:pt>
                <c:pt idx="301">
                  <c:v>0.57535508770709831</c:v>
                </c:pt>
                <c:pt idx="302">
                  <c:v>0.73882700770077003</c:v>
                </c:pt>
                <c:pt idx="303">
                  <c:v>0.61748113912866176</c:v>
                </c:pt>
                <c:pt idx="304">
                  <c:v>0.59150758191172492</c:v>
                </c:pt>
                <c:pt idx="305">
                  <c:v>0.72837235980835413</c:v>
                </c:pt>
                <c:pt idx="306">
                  <c:v>0.66364680568812384</c:v>
                </c:pt>
                <c:pt idx="307">
                  <c:v>0.55286507346544989</c:v>
                </c:pt>
                <c:pt idx="308">
                  <c:v>0.61415486583101919</c:v>
                </c:pt>
                <c:pt idx="309">
                  <c:v>0.50837869243471345</c:v>
                </c:pt>
                <c:pt idx="310">
                  <c:v>0.75047123920710201</c:v>
                </c:pt>
                <c:pt idx="311">
                  <c:v>0.63035877799051032</c:v>
                </c:pt>
                <c:pt idx="312">
                  <c:v>0.69479871354108902</c:v>
                </c:pt>
                <c:pt idx="313">
                  <c:v>0.68615212314080065</c:v>
                </c:pt>
                <c:pt idx="314">
                  <c:v>0.54842966481921351</c:v>
                </c:pt>
                <c:pt idx="315">
                  <c:v>0.65031365194334867</c:v>
                </c:pt>
                <c:pt idx="316">
                  <c:v>0.64165341404606779</c:v>
                </c:pt>
                <c:pt idx="317">
                  <c:v>0.60456799253215654</c:v>
                </c:pt>
                <c:pt idx="318">
                  <c:v>0.72781210109777894</c:v>
                </c:pt>
                <c:pt idx="319">
                  <c:v>0.71630310678444808</c:v>
                </c:pt>
                <c:pt idx="320">
                  <c:v>0.57268730905155485</c:v>
                </c:pt>
                <c:pt idx="321">
                  <c:v>0.58102192535567376</c:v>
                </c:pt>
                <c:pt idx="322">
                  <c:v>0.5445892955742937</c:v>
                </c:pt>
                <c:pt idx="323">
                  <c:v>0.45983898664992523</c:v>
                </c:pt>
                <c:pt idx="324">
                  <c:v>0.54874176647243067</c:v>
                </c:pt>
                <c:pt idx="325">
                  <c:v>0</c:v>
                </c:pt>
                <c:pt idx="326">
                  <c:v>0.61110665498476002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6D-439F-B411-C64F697A8DFA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strRef>
              <c:f>wksDatabase02!$AP$61:$AP$387</c:f>
              <c:strCache>
                <c:ptCount val="327"/>
                <c:pt idx="0">
                  <c:v>Unincorporated - East Covina</c:v>
                </c:pt>
                <c:pt idx="1">
                  <c:v>Vernon</c:v>
                </c:pt>
                <c:pt idx="2">
                  <c:v>Unincorporated - Sand Canyon</c:v>
                </c:pt>
                <c:pt idx="3">
                  <c:v>Unincorporated - Santa Catalina Island</c:v>
                </c:pt>
                <c:pt idx="4">
                  <c:v>Unincorporated - Del Rey</c:v>
                </c:pt>
                <c:pt idx="5">
                  <c:v>Unincorporated - Saugus/Canyon Country</c:v>
                </c:pt>
                <c:pt idx="6">
                  <c:v>Unincorporated - South Antelope Valley</c:v>
                </c:pt>
                <c:pt idx="7">
                  <c:v>Unincorporated - Placerita Canyon</c:v>
                </c:pt>
                <c:pt idx="8">
                  <c:v>Industry</c:v>
                </c:pt>
                <c:pt idx="9">
                  <c:v>Brookside</c:v>
                </c:pt>
                <c:pt idx="10">
                  <c:v>Unincorporated - Cerritos</c:v>
                </c:pt>
                <c:pt idx="11">
                  <c:v>Unincorporated - Pellissier Village</c:v>
                </c:pt>
                <c:pt idx="12">
                  <c:v>Unincorporated - Palos Verdes Peninsula</c:v>
                </c:pt>
                <c:pt idx="13">
                  <c:v>Unincorporated - Claremont</c:v>
                </c:pt>
                <c:pt idx="14">
                  <c:v>Unincorporated - La Habra Heights</c:v>
                </c:pt>
                <c:pt idx="15">
                  <c:v>Unincorporated - Glendora</c:v>
                </c:pt>
                <c:pt idx="16">
                  <c:v>Unincorporated - Lake Hughes</c:v>
                </c:pt>
                <c:pt idx="17">
                  <c:v>Sycamore Square</c:v>
                </c:pt>
                <c:pt idx="18">
                  <c:v>Unincorporated - Southeast Antelope Valley</c:v>
                </c:pt>
                <c:pt idx="19">
                  <c:v>Unincorporated - Llano</c:v>
                </c:pt>
                <c:pt idx="20">
                  <c:v>Unincorporated - Westhills</c:v>
                </c:pt>
                <c:pt idx="21">
                  <c:v>Unincorporated - Palmdale</c:v>
                </c:pt>
                <c:pt idx="22">
                  <c:v>Unincorporated - Roosevelt</c:v>
                </c:pt>
                <c:pt idx="23">
                  <c:v>Unincorporated - Hi Vista</c:v>
                </c:pt>
                <c:pt idx="24">
                  <c:v>Bradbury</c:v>
                </c:pt>
                <c:pt idx="25">
                  <c:v>Unincorporated - Bouquet Canyon</c:v>
                </c:pt>
                <c:pt idx="26">
                  <c:v>Unincorporated - West LA</c:v>
                </c:pt>
                <c:pt idx="27">
                  <c:v>Unincorporated - Rosewood/East Gardena</c:v>
                </c:pt>
                <c:pt idx="28">
                  <c:v>Unincorporated - North Lancaster</c:v>
                </c:pt>
                <c:pt idx="29">
                  <c:v>Unincorporated - Kagel/Lopez Canyons</c:v>
                </c:pt>
                <c:pt idx="30">
                  <c:v>Unincorporated - Westfield/Academy Hills</c:v>
                </c:pt>
                <c:pt idx="31">
                  <c:v>Unincorporated - Sunrise Village</c:v>
                </c:pt>
                <c:pt idx="32">
                  <c:v>Unincorporated - Littlerock/Juniper Hills</c:v>
                </c:pt>
                <c:pt idx="33">
                  <c:v>Unincorporated - Rosewood</c:v>
                </c:pt>
                <c:pt idx="34">
                  <c:v>Unincorporated - West Rancho Dominguez</c:v>
                </c:pt>
                <c:pt idx="35">
                  <c:v>Toluca Terrace</c:v>
                </c:pt>
                <c:pt idx="36">
                  <c:v>Unincorporated - Angeles National Forest</c:v>
                </c:pt>
                <c:pt idx="37">
                  <c:v>Unincorporated - West Antelope Valley</c:v>
                </c:pt>
                <c:pt idx="38">
                  <c:v>Unincorporated - Long Beach</c:v>
                </c:pt>
                <c:pt idx="39">
                  <c:v>Unincorporated - Anaverde</c:v>
                </c:pt>
                <c:pt idx="40">
                  <c:v>Irwindale</c:v>
                </c:pt>
                <c:pt idx="41">
                  <c:v>Unincorporated - Lake Manor</c:v>
                </c:pt>
                <c:pt idx="42">
                  <c:v>Unincorporated - Leona Valley</c:v>
                </c:pt>
                <c:pt idx="43">
                  <c:v>Unincorporated - Twin Lakes/Oat Mountain</c:v>
                </c:pt>
                <c:pt idx="44">
                  <c:v>Unincorporated - Elizabeth Lake</c:v>
                </c:pt>
                <c:pt idx="45">
                  <c:v>Rolling Hills</c:v>
                </c:pt>
                <c:pt idx="46">
                  <c:v>Toluca Woods</c:v>
                </c:pt>
                <c:pt idx="47">
                  <c:v>Unincorporated - South El Monte</c:v>
                </c:pt>
                <c:pt idx="48">
                  <c:v>Unincorporated - Pearblossom/Llano</c:v>
                </c:pt>
                <c:pt idx="49">
                  <c:v>Unincorporated - San Pasqual</c:v>
                </c:pt>
                <c:pt idx="50">
                  <c:v>Unincorporated - La Verne</c:v>
                </c:pt>
                <c:pt idx="51">
                  <c:v>Hidden Hills</c:v>
                </c:pt>
                <c:pt idx="52">
                  <c:v>Unincorporated - Canyon Country</c:v>
                </c:pt>
                <c:pt idx="53">
                  <c:v>Unincorporated - La Rambla</c:v>
                </c:pt>
                <c:pt idx="54">
                  <c:v>Harbor Pines</c:v>
                </c:pt>
                <c:pt idx="55">
                  <c:v>Unincorporated - Del Sur</c:v>
                </c:pt>
                <c:pt idx="56">
                  <c:v>Unincorporated - Hawthorne</c:v>
                </c:pt>
                <c:pt idx="57">
                  <c:v>Unincorporated - Rancho Dominguez</c:v>
                </c:pt>
                <c:pt idx="58">
                  <c:v>Unincorporated - Desert View Highlands</c:v>
                </c:pt>
                <c:pt idx="59">
                  <c:v>Unincorporated - Pomona</c:v>
                </c:pt>
                <c:pt idx="60">
                  <c:v>Angelino Heights</c:v>
                </c:pt>
                <c:pt idx="61">
                  <c:v>Mandeville Canyon</c:v>
                </c:pt>
                <c:pt idx="62">
                  <c:v>Regent Square</c:v>
                </c:pt>
                <c:pt idx="63">
                  <c:v>Playa Del Rey</c:v>
                </c:pt>
                <c:pt idx="64">
                  <c:v>Unincorporated - Valencia</c:v>
                </c:pt>
                <c:pt idx="65">
                  <c:v>Little Tokyo</c:v>
                </c:pt>
                <c:pt idx="66">
                  <c:v>Palisades Highlands</c:v>
                </c:pt>
                <c:pt idx="67">
                  <c:v>Unincorporated - Rosewood/West Rancho Dominguez</c:v>
                </c:pt>
                <c:pt idx="68">
                  <c:v>Exposition</c:v>
                </c:pt>
                <c:pt idx="69">
                  <c:v>Unincorporated - Val Verde</c:v>
                </c:pt>
                <c:pt idx="70">
                  <c:v>Unincorporated - Littlerock/Pearblossom</c:v>
                </c:pt>
                <c:pt idx="71">
                  <c:v>Faircrest Heights</c:v>
                </c:pt>
                <c:pt idx="72">
                  <c:v>Unincorporated - Whittier</c:v>
                </c:pt>
                <c:pt idx="73">
                  <c:v>Avalon</c:v>
                </c:pt>
                <c:pt idx="74">
                  <c:v>View Heights</c:v>
                </c:pt>
                <c:pt idx="75">
                  <c:v>University Hills</c:v>
                </c:pt>
                <c:pt idx="76">
                  <c:v>Unincorporated - White Fence Farms</c:v>
                </c:pt>
                <c:pt idx="77">
                  <c:v>Unincorporated - Monrovia</c:v>
                </c:pt>
                <c:pt idx="78">
                  <c:v>Marina Peninsula</c:v>
                </c:pt>
                <c:pt idx="79">
                  <c:v>Unincorporated - Littlerock</c:v>
                </c:pt>
                <c:pt idx="80">
                  <c:v>Reynier Village</c:v>
                </c:pt>
                <c:pt idx="81">
                  <c:v>Unincorporated - Agua Dulce</c:v>
                </c:pt>
                <c:pt idx="82">
                  <c:v>Longwood</c:v>
                </c:pt>
                <c:pt idx="83">
                  <c:v>Unincorporated - Duarte</c:v>
                </c:pt>
                <c:pt idx="84">
                  <c:v>Shadow Hills</c:v>
                </c:pt>
                <c:pt idx="85">
                  <c:v>Unincorporated - Del Aire</c:v>
                </c:pt>
                <c:pt idx="86">
                  <c:v>Lafayette Square</c:v>
                </c:pt>
                <c:pt idx="87">
                  <c:v>St Elmo Village</c:v>
                </c:pt>
                <c:pt idx="88">
                  <c:v>Reseda Ranch</c:v>
                </c:pt>
                <c:pt idx="89">
                  <c:v>Wellington Square</c:v>
                </c:pt>
                <c:pt idx="90">
                  <c:v>Unincorporated - Athens Village</c:v>
                </c:pt>
                <c:pt idx="91">
                  <c:v>La Habra Heights</c:v>
                </c:pt>
                <c:pt idx="92">
                  <c:v>Unincorporated - East Whittier</c:v>
                </c:pt>
                <c:pt idx="93">
                  <c:v>Unincorporated - East La Mirada</c:v>
                </c:pt>
                <c:pt idx="94">
                  <c:v>Elysian Park</c:v>
                </c:pt>
                <c:pt idx="95">
                  <c:v>Unincorporated - Wiseburn</c:v>
                </c:pt>
                <c:pt idx="96">
                  <c:v>Unincorporated - Sun Village</c:v>
                </c:pt>
                <c:pt idx="97">
                  <c:v>Rancho Park</c:v>
                </c:pt>
                <c:pt idx="98">
                  <c:v>Unincorporated - Ladera Heights</c:v>
                </c:pt>
                <c:pt idx="99">
                  <c:v>Unincorporated - Avocado Heights</c:v>
                </c:pt>
                <c:pt idx="100">
                  <c:v>Unincorporated - East Pasadena</c:v>
                </c:pt>
                <c:pt idx="101">
                  <c:v>Cadillac-Corning</c:v>
                </c:pt>
                <c:pt idx="102">
                  <c:v>Bel Air</c:v>
                </c:pt>
                <c:pt idx="103">
                  <c:v>Unincorporated - Arcadia</c:v>
                </c:pt>
                <c:pt idx="104">
                  <c:v>Vermont Square</c:v>
                </c:pt>
                <c:pt idx="105">
                  <c:v>Rolling Hills Estates</c:v>
                </c:pt>
                <c:pt idx="106">
                  <c:v>Westlake Village</c:v>
                </c:pt>
                <c:pt idx="107">
                  <c:v>Jefferson Park</c:v>
                </c:pt>
                <c:pt idx="108">
                  <c:v>Cheviot Hills</c:v>
                </c:pt>
                <c:pt idx="109">
                  <c:v>Unincorporated - North Whittier</c:v>
                </c:pt>
                <c:pt idx="110">
                  <c:v>Unincorporated - Acton</c:v>
                </c:pt>
                <c:pt idx="111">
                  <c:v>Victoria Park</c:v>
                </c:pt>
                <c:pt idx="112">
                  <c:v>Manchester Square</c:v>
                </c:pt>
                <c:pt idx="113">
                  <c:v>Adams-Normandie</c:v>
                </c:pt>
                <c:pt idx="114">
                  <c:v>Chinatown</c:v>
                </c:pt>
                <c:pt idx="115">
                  <c:v>Little Armenia</c:v>
                </c:pt>
                <c:pt idx="116">
                  <c:v>Unincorporated - El Camino Village</c:v>
                </c:pt>
                <c:pt idx="117">
                  <c:v>Unincorporated - South San Gabriel</c:v>
                </c:pt>
                <c:pt idx="118">
                  <c:v>Figueroa Park Square</c:v>
                </c:pt>
                <c:pt idx="119">
                  <c:v>Toluca Lake</c:v>
                </c:pt>
                <c:pt idx="120">
                  <c:v>Unincorporated - West Puente Valley</c:v>
                </c:pt>
                <c:pt idx="121">
                  <c:v>Elysian Valley</c:v>
                </c:pt>
                <c:pt idx="122">
                  <c:v>Sierra Madre</c:v>
                </c:pt>
                <c:pt idx="123">
                  <c:v>South Carthay</c:v>
                </c:pt>
                <c:pt idx="124">
                  <c:v>Gramercy Place</c:v>
                </c:pt>
                <c:pt idx="125">
                  <c:v>Unincorporated - Marina del Rey</c:v>
                </c:pt>
                <c:pt idx="126">
                  <c:v>Thai Town</c:v>
                </c:pt>
                <c:pt idx="127">
                  <c:v>Beverly Crest</c:v>
                </c:pt>
                <c:pt idx="128">
                  <c:v>Unincorporated - View Park/Windsor Hills</c:v>
                </c:pt>
                <c:pt idx="129">
                  <c:v>Crestview</c:v>
                </c:pt>
                <c:pt idx="130">
                  <c:v>Century City</c:v>
                </c:pt>
                <c:pt idx="131">
                  <c:v>Signal Hill</c:v>
                </c:pt>
                <c:pt idx="132">
                  <c:v>Playa Vista</c:v>
                </c:pt>
                <c:pt idx="133">
                  <c:v>Malibu</c:v>
                </c:pt>
                <c:pt idx="134">
                  <c:v>Beverlywood</c:v>
                </c:pt>
                <c:pt idx="135">
                  <c:v>Palos Verdes Estates</c:v>
                </c:pt>
                <c:pt idx="136">
                  <c:v>Alsace</c:v>
                </c:pt>
                <c:pt idx="137">
                  <c:v>Commerce</c:v>
                </c:pt>
                <c:pt idx="138">
                  <c:v>Unincorporated - Quartz Hill</c:v>
                </c:pt>
                <c:pt idx="139">
                  <c:v>Unincorporated - Lake Los Angeles</c:v>
                </c:pt>
                <c:pt idx="140">
                  <c:v>San Marino</c:v>
                </c:pt>
                <c:pt idx="141">
                  <c:v>Lakeview Terrace</c:v>
                </c:pt>
                <c:pt idx="142">
                  <c:v>Crenshaw District</c:v>
                </c:pt>
                <c:pt idx="143">
                  <c:v>Unincorporated - Covina (Charter Oak)</c:v>
                </c:pt>
                <c:pt idx="144">
                  <c:v>Historic Filipinotown</c:v>
                </c:pt>
                <c:pt idx="145">
                  <c:v>Hawaiian Gardens</c:v>
                </c:pt>
                <c:pt idx="146">
                  <c:v>Unincorporated - Bassett</c:v>
                </c:pt>
                <c:pt idx="147">
                  <c:v>Park La Brea</c:v>
                </c:pt>
                <c:pt idx="148">
                  <c:v>Unincorporated - East Rancho Dominguez</c:v>
                </c:pt>
                <c:pt idx="149">
                  <c:v>Cloverdale/Cochran</c:v>
                </c:pt>
                <c:pt idx="150">
                  <c:v>Leimert Park</c:v>
                </c:pt>
                <c:pt idx="151">
                  <c:v>Carthay</c:v>
                </c:pt>
                <c:pt idx="152">
                  <c:v>Atwater Village</c:v>
                </c:pt>
                <c:pt idx="153">
                  <c:v>Country Club Park</c:v>
                </c:pt>
                <c:pt idx="154">
                  <c:v>Echo Park</c:v>
                </c:pt>
                <c:pt idx="155">
                  <c:v>Mid-city</c:v>
                </c:pt>
                <c:pt idx="156">
                  <c:v>Unincorporated - Azusa</c:v>
                </c:pt>
                <c:pt idx="157">
                  <c:v>Unincorporated - Walnut Park</c:v>
                </c:pt>
                <c:pt idx="158">
                  <c:v>Hancock Park</c:v>
                </c:pt>
                <c:pt idx="159">
                  <c:v>Unincorporated - Covina</c:v>
                </c:pt>
                <c:pt idx="160">
                  <c:v>Vermont Knolls</c:v>
                </c:pt>
                <c:pt idx="161">
                  <c:v>Artesia</c:v>
                </c:pt>
                <c:pt idx="162">
                  <c:v>Santa Fe Springs</c:v>
                </c:pt>
                <c:pt idx="163">
                  <c:v>El Segundo</c:v>
                </c:pt>
                <c:pt idx="164">
                  <c:v>Harvard Heights</c:v>
                </c:pt>
                <c:pt idx="165">
                  <c:v>Pacific Palisades</c:v>
                </c:pt>
                <c:pt idx="166">
                  <c:v>Unincorporated - Santa Monica Mountains</c:v>
                </c:pt>
                <c:pt idx="167">
                  <c:v>Miracle Mile</c:v>
                </c:pt>
                <c:pt idx="168">
                  <c:v>Unincorporated - San Jose Hills</c:v>
                </c:pt>
                <c:pt idx="169">
                  <c:v>Lomita</c:v>
                </c:pt>
                <c:pt idx="170">
                  <c:v>Sunland</c:v>
                </c:pt>
                <c:pt idx="171">
                  <c:v>Unincorporated - La Crescenta-Montrose</c:v>
                </c:pt>
                <c:pt idx="172">
                  <c:v>Green Meadows</c:v>
                </c:pt>
                <c:pt idx="173">
                  <c:v>South El Monte</c:v>
                </c:pt>
                <c:pt idx="174">
                  <c:v>Unincorporated - West Carson</c:v>
                </c:pt>
                <c:pt idx="175">
                  <c:v>Duarte</c:v>
                </c:pt>
                <c:pt idx="176">
                  <c:v>La Canada Flintridge</c:v>
                </c:pt>
                <c:pt idx="177">
                  <c:v>Agoura Hills</c:v>
                </c:pt>
                <c:pt idx="178">
                  <c:v>Hermosa Beach</c:v>
                </c:pt>
                <c:pt idx="179">
                  <c:v>Unincorporated - Lennox</c:v>
                </c:pt>
                <c:pt idx="180">
                  <c:v>Los Feliz</c:v>
                </c:pt>
                <c:pt idx="181">
                  <c:v>Studio City</c:v>
                </c:pt>
                <c:pt idx="182">
                  <c:v>Unincorporated - Stevenson Ranch</c:v>
                </c:pt>
                <c:pt idx="183">
                  <c:v>Unincorporated - Valinda</c:v>
                </c:pt>
                <c:pt idx="184">
                  <c:v>Unincorporated - Northeast San Gabriel</c:v>
                </c:pt>
                <c:pt idx="185">
                  <c:v>Mission Hills</c:v>
                </c:pt>
                <c:pt idx="186">
                  <c:v>Mt. Washington</c:v>
                </c:pt>
                <c:pt idx="187">
                  <c:v>Calabasas</c:v>
                </c:pt>
                <c:pt idx="188">
                  <c:v>Cudahy</c:v>
                </c:pt>
                <c:pt idx="189">
                  <c:v>San Fernando</c:v>
                </c:pt>
                <c:pt idx="190">
                  <c:v>Valley Village</c:v>
                </c:pt>
                <c:pt idx="191">
                  <c:v>Unincorporated - West Whittier/Los Nietos</c:v>
                </c:pt>
                <c:pt idx="192">
                  <c:v>South Pasadena</c:v>
                </c:pt>
                <c:pt idx="193">
                  <c:v>West Adams</c:v>
                </c:pt>
                <c:pt idx="194">
                  <c:v>Tujunga</c:v>
                </c:pt>
                <c:pt idx="195">
                  <c:v>Maywood</c:v>
                </c:pt>
                <c:pt idx="196">
                  <c:v>Hyde Park</c:v>
                </c:pt>
                <c:pt idx="197">
                  <c:v>Harbor City</c:v>
                </c:pt>
                <c:pt idx="198">
                  <c:v>Baldwin Hills</c:v>
                </c:pt>
                <c:pt idx="199">
                  <c:v>Tarzana</c:v>
                </c:pt>
                <c:pt idx="200">
                  <c:v>Del Rey</c:v>
                </c:pt>
                <c:pt idx="201">
                  <c:v>Little Bangladesh</c:v>
                </c:pt>
                <c:pt idx="202">
                  <c:v>Valley Glen</c:v>
                </c:pt>
                <c:pt idx="203">
                  <c:v>East Hollywood</c:v>
                </c:pt>
                <c:pt idx="204">
                  <c:v>Unincorporated - Castaic</c:v>
                </c:pt>
                <c:pt idx="205">
                  <c:v>Brentwood</c:v>
                </c:pt>
                <c:pt idx="206">
                  <c:v>Glassell Park</c:v>
                </c:pt>
                <c:pt idx="207">
                  <c:v>Walnut</c:v>
                </c:pt>
                <c:pt idx="208">
                  <c:v>Hollywood Hills</c:v>
                </c:pt>
                <c:pt idx="209">
                  <c:v>Lincoln Heights</c:v>
                </c:pt>
                <c:pt idx="210">
                  <c:v>La Verne</c:v>
                </c:pt>
                <c:pt idx="211">
                  <c:v>Century Palms/Cove</c:v>
                </c:pt>
                <c:pt idx="212">
                  <c:v>University Park</c:v>
                </c:pt>
                <c:pt idx="213">
                  <c:v>San Dimas</c:v>
                </c:pt>
                <c:pt idx="214">
                  <c:v>Lawndale</c:v>
                </c:pt>
                <c:pt idx="215">
                  <c:v>Porter Ranch</c:v>
                </c:pt>
                <c:pt idx="216">
                  <c:v>Unincorporated - Willowbrook</c:v>
                </c:pt>
                <c:pt idx="217">
                  <c:v>Arleta</c:v>
                </c:pt>
                <c:pt idx="218">
                  <c:v>Beverly Hills</c:v>
                </c:pt>
                <c:pt idx="219">
                  <c:v>Manhattan Beach</c:v>
                </c:pt>
                <c:pt idx="220">
                  <c:v>Venice</c:v>
                </c:pt>
                <c:pt idx="221">
                  <c:v>Chatsworth</c:v>
                </c:pt>
                <c:pt idx="222">
                  <c:v>Temple City</c:v>
                </c:pt>
                <c:pt idx="223">
                  <c:v>Bell</c:v>
                </c:pt>
                <c:pt idx="224">
                  <c:v>South Park</c:v>
                </c:pt>
                <c:pt idx="225">
                  <c:v>Harvard Park</c:v>
                </c:pt>
                <c:pt idx="226">
                  <c:v>Claremont</c:v>
                </c:pt>
                <c:pt idx="227">
                  <c:v>Monrovia</c:v>
                </c:pt>
                <c:pt idx="228">
                  <c:v>Central</c:v>
                </c:pt>
                <c:pt idx="229">
                  <c:v>Culver City</c:v>
                </c:pt>
                <c:pt idx="230">
                  <c:v>Eagle Rock</c:v>
                </c:pt>
                <c:pt idx="231">
                  <c:v>Vermont Vista</c:v>
                </c:pt>
                <c:pt idx="232">
                  <c:v>West Hills</c:v>
                </c:pt>
                <c:pt idx="233">
                  <c:v>Rancho Palos Verdes</c:v>
                </c:pt>
                <c:pt idx="234">
                  <c:v>Watts</c:v>
                </c:pt>
                <c:pt idx="235">
                  <c:v>Downtown</c:v>
                </c:pt>
                <c:pt idx="236">
                  <c:v>La Puente</c:v>
                </c:pt>
                <c:pt idx="237">
                  <c:v>San Gabriel</c:v>
                </c:pt>
                <c:pt idx="238">
                  <c:v>Temple-Beaudry</c:v>
                </c:pt>
                <c:pt idx="239">
                  <c:v>Encino</c:v>
                </c:pt>
                <c:pt idx="240">
                  <c:v>El Sereno</c:v>
                </c:pt>
                <c:pt idx="241">
                  <c:v>Mar Vista</c:v>
                </c:pt>
                <c:pt idx="242">
                  <c:v>West Los Angeles</c:v>
                </c:pt>
                <c:pt idx="243">
                  <c:v>Unincorporated - Athens-Westmont</c:v>
                </c:pt>
                <c:pt idx="244">
                  <c:v>Pico-Union</c:v>
                </c:pt>
                <c:pt idx="245">
                  <c:v>Lake Balboa</c:v>
                </c:pt>
                <c:pt idx="246">
                  <c:v>Unincorporated - Altadena</c:v>
                </c:pt>
                <c:pt idx="247">
                  <c:v>West Hollywood</c:v>
                </c:pt>
                <c:pt idx="248">
                  <c:v>Harbor Gateway</c:v>
                </c:pt>
                <c:pt idx="249">
                  <c:v>Wholesale District</c:v>
                </c:pt>
                <c:pt idx="250">
                  <c:v>Bell Gardens</c:v>
                </c:pt>
                <c:pt idx="251">
                  <c:v>Florence-Firestone</c:v>
                </c:pt>
                <c:pt idx="252">
                  <c:v>Silverlake</c:v>
                </c:pt>
                <c:pt idx="253">
                  <c:v>Exposition Park</c:v>
                </c:pt>
                <c:pt idx="254">
                  <c:v>Palms</c:v>
                </c:pt>
                <c:pt idx="255">
                  <c:v>Highland Park</c:v>
                </c:pt>
                <c:pt idx="256">
                  <c:v>Cerritos</c:v>
                </c:pt>
                <c:pt idx="257">
                  <c:v>Covina</c:v>
                </c:pt>
                <c:pt idx="258">
                  <c:v>La Mirada</c:v>
                </c:pt>
                <c:pt idx="259">
                  <c:v>Unincorporated - Rowland Heights</c:v>
                </c:pt>
                <c:pt idx="260">
                  <c:v>Vernon Central</c:v>
                </c:pt>
                <c:pt idx="261">
                  <c:v>Sun Valley</c:v>
                </c:pt>
                <c:pt idx="262">
                  <c:v>Winnetka</c:v>
                </c:pt>
                <c:pt idx="263">
                  <c:v>Wilshire Center</c:v>
                </c:pt>
                <c:pt idx="264">
                  <c:v>Glendora</c:v>
                </c:pt>
                <c:pt idx="265">
                  <c:v>Azusa</c:v>
                </c:pt>
                <c:pt idx="266">
                  <c:v>West Vernon</c:v>
                </c:pt>
                <c:pt idx="267">
                  <c:v>Westchester</c:v>
                </c:pt>
                <c:pt idx="268">
                  <c:v>Koreatown</c:v>
                </c:pt>
                <c:pt idx="269">
                  <c:v>Unincorporated - Hacienda Heights</c:v>
                </c:pt>
                <c:pt idx="270">
                  <c:v>Rosemead</c:v>
                </c:pt>
                <c:pt idx="271">
                  <c:v>Wilmington</c:v>
                </c:pt>
                <c:pt idx="272">
                  <c:v>Paramount</c:v>
                </c:pt>
                <c:pt idx="273">
                  <c:v>Granada Hills</c:v>
                </c:pt>
                <c:pt idx="274">
                  <c:v>Gardena</c:v>
                </c:pt>
                <c:pt idx="275">
                  <c:v>Diamond Bar</c:v>
                </c:pt>
                <c:pt idx="276">
                  <c:v>Monterey Park</c:v>
                </c:pt>
                <c:pt idx="277">
                  <c:v>Huntington Park</c:v>
                </c:pt>
                <c:pt idx="278">
                  <c:v>Arcadia</c:v>
                </c:pt>
                <c:pt idx="279">
                  <c:v>Unincorporated - South Whittier</c:v>
                </c:pt>
                <c:pt idx="280">
                  <c:v>North Hills</c:v>
                </c:pt>
                <c:pt idx="281">
                  <c:v>Montebello</c:v>
                </c:pt>
                <c:pt idx="282">
                  <c:v>Westlake</c:v>
                </c:pt>
                <c:pt idx="283">
                  <c:v>Pico Rivera</c:v>
                </c:pt>
                <c:pt idx="284">
                  <c:v>Unincorporated - Florence-Firestone</c:v>
                </c:pt>
                <c:pt idx="285">
                  <c:v>Westwood</c:v>
                </c:pt>
                <c:pt idx="286">
                  <c:v>Woodland Hills</c:v>
                </c:pt>
                <c:pt idx="287">
                  <c:v>Canoga Park</c:v>
                </c:pt>
                <c:pt idx="288">
                  <c:v>Redondo Beach</c:v>
                </c:pt>
                <c:pt idx="289">
                  <c:v>Lynwood</c:v>
                </c:pt>
                <c:pt idx="290">
                  <c:v>Northridge</c:v>
                </c:pt>
                <c:pt idx="291">
                  <c:v>Panorama City</c:v>
                </c:pt>
                <c:pt idx="292">
                  <c:v>San Pedro</c:v>
                </c:pt>
                <c:pt idx="293">
                  <c:v>Pacoima</c:v>
                </c:pt>
                <c:pt idx="294">
                  <c:v>Reseda</c:v>
                </c:pt>
                <c:pt idx="295">
                  <c:v>Baldwin Park</c:v>
                </c:pt>
                <c:pt idx="296">
                  <c:v>Bellflower</c:v>
                </c:pt>
                <c:pt idx="297">
                  <c:v>Hollywood</c:v>
                </c:pt>
                <c:pt idx="298">
                  <c:v>Lakewood</c:v>
                </c:pt>
                <c:pt idx="299">
                  <c:v>Melrose</c:v>
                </c:pt>
                <c:pt idx="300">
                  <c:v>Sylmar</c:v>
                </c:pt>
                <c:pt idx="301">
                  <c:v>Boyle Heights</c:v>
                </c:pt>
                <c:pt idx="302">
                  <c:v>Alhambra</c:v>
                </c:pt>
                <c:pt idx="303">
                  <c:v>Whittier</c:v>
                </c:pt>
                <c:pt idx="304">
                  <c:v>Hawthorne</c:v>
                </c:pt>
                <c:pt idx="305">
                  <c:v>Sherman Oaks</c:v>
                </c:pt>
                <c:pt idx="306">
                  <c:v>Carson</c:v>
                </c:pt>
                <c:pt idx="307">
                  <c:v>Van Nuys</c:v>
                </c:pt>
                <c:pt idx="308">
                  <c:v>South Gate</c:v>
                </c:pt>
                <c:pt idx="309">
                  <c:v>Compton</c:v>
                </c:pt>
                <c:pt idx="310">
                  <c:v>Santa Monica</c:v>
                </c:pt>
                <c:pt idx="311">
                  <c:v>Norwalk</c:v>
                </c:pt>
                <c:pt idx="312">
                  <c:v>West Covina</c:v>
                </c:pt>
                <c:pt idx="313">
                  <c:v>Burbank</c:v>
                </c:pt>
                <c:pt idx="314">
                  <c:v>Inglewood</c:v>
                </c:pt>
                <c:pt idx="315">
                  <c:v>Downey</c:v>
                </c:pt>
                <c:pt idx="316">
                  <c:v>El Monte</c:v>
                </c:pt>
                <c:pt idx="317">
                  <c:v>Unincorporated - East Los Angeles</c:v>
                </c:pt>
                <c:pt idx="318">
                  <c:v>Pasadena</c:v>
                </c:pt>
                <c:pt idx="319">
                  <c:v>Torrance</c:v>
                </c:pt>
                <c:pt idx="320">
                  <c:v>Pomona</c:v>
                </c:pt>
                <c:pt idx="321">
                  <c:v>North Hollywood</c:v>
                </c:pt>
                <c:pt idx="322">
                  <c:v>Palmdale</c:v>
                </c:pt>
                <c:pt idx="323">
                  <c:v>Lancaster</c:v>
                </c:pt>
                <c:pt idx="324">
                  <c:v>Glendale</c:v>
                </c:pt>
                <c:pt idx="325">
                  <c:v>Santa Clarita</c:v>
                </c:pt>
                <c:pt idx="326">
                  <c:v>Long Beach</c:v>
                </c:pt>
              </c:strCache>
            </c:strRef>
          </c:cat>
          <c:val>
            <c:numRef>
              <c:f>wksDatabase02!$AT$61:$AT$387</c:f>
              <c:numCache>
                <c:formatCode>0.00%</c:formatCode>
                <c:ptCount val="327"/>
                <c:pt idx="0">
                  <c:v>0.61272259740394264</c:v>
                </c:pt>
                <c:pt idx="1">
                  <c:v>0.61272259740394264</c:v>
                </c:pt>
                <c:pt idx="2">
                  <c:v>0.61272259740394264</c:v>
                </c:pt>
                <c:pt idx="3">
                  <c:v>0.61272259740394264</c:v>
                </c:pt>
                <c:pt idx="4">
                  <c:v>0.61272259740394264</c:v>
                </c:pt>
                <c:pt idx="5">
                  <c:v>0.61272259740394264</c:v>
                </c:pt>
                <c:pt idx="6">
                  <c:v>0.61272259740394264</c:v>
                </c:pt>
                <c:pt idx="7">
                  <c:v>0.61272259740394264</c:v>
                </c:pt>
                <c:pt idx="8">
                  <c:v>0.61272259740394264</c:v>
                </c:pt>
                <c:pt idx="9">
                  <c:v>0.61272259740394264</c:v>
                </c:pt>
                <c:pt idx="10">
                  <c:v>0.61272259740394264</c:v>
                </c:pt>
                <c:pt idx="11">
                  <c:v>0.61272259740394264</c:v>
                </c:pt>
                <c:pt idx="12">
                  <c:v>0.61272259740394264</c:v>
                </c:pt>
                <c:pt idx="13">
                  <c:v>0.61272259740394264</c:v>
                </c:pt>
                <c:pt idx="14">
                  <c:v>0.61272259740394264</c:v>
                </c:pt>
                <c:pt idx="15">
                  <c:v>0.61272259740394264</c:v>
                </c:pt>
                <c:pt idx="16">
                  <c:v>0.61272259740394264</c:v>
                </c:pt>
                <c:pt idx="17">
                  <c:v>0.61272259740394264</c:v>
                </c:pt>
                <c:pt idx="18">
                  <c:v>0.61272259740394264</c:v>
                </c:pt>
                <c:pt idx="19">
                  <c:v>0.61272259740394264</c:v>
                </c:pt>
                <c:pt idx="20">
                  <c:v>0.61272259740394264</c:v>
                </c:pt>
                <c:pt idx="21">
                  <c:v>0.61272259740394264</c:v>
                </c:pt>
                <c:pt idx="22">
                  <c:v>0.61272259740394264</c:v>
                </c:pt>
                <c:pt idx="23">
                  <c:v>0.61272259740394264</c:v>
                </c:pt>
                <c:pt idx="24">
                  <c:v>0.61272259740394264</c:v>
                </c:pt>
                <c:pt idx="25">
                  <c:v>0.61272259740394264</c:v>
                </c:pt>
                <c:pt idx="26">
                  <c:v>0.61272259740394264</c:v>
                </c:pt>
                <c:pt idx="27">
                  <c:v>0.61272259740394264</c:v>
                </c:pt>
                <c:pt idx="28">
                  <c:v>0.61272259740394264</c:v>
                </c:pt>
                <c:pt idx="29">
                  <c:v>0.61272259740394264</c:v>
                </c:pt>
                <c:pt idx="30">
                  <c:v>0.61272259740394264</c:v>
                </c:pt>
                <c:pt idx="31">
                  <c:v>0.61272259740394264</c:v>
                </c:pt>
                <c:pt idx="32">
                  <c:v>0.61272259740394264</c:v>
                </c:pt>
                <c:pt idx="33">
                  <c:v>0.61272259740394264</c:v>
                </c:pt>
                <c:pt idx="34">
                  <c:v>0.61272259740394264</c:v>
                </c:pt>
                <c:pt idx="35">
                  <c:v>0.61272259740394264</c:v>
                </c:pt>
                <c:pt idx="36">
                  <c:v>0.61272259740394264</c:v>
                </c:pt>
                <c:pt idx="37">
                  <c:v>0.61272259740394264</c:v>
                </c:pt>
                <c:pt idx="38">
                  <c:v>0.61272259740394264</c:v>
                </c:pt>
                <c:pt idx="39">
                  <c:v>0.61272259740394264</c:v>
                </c:pt>
                <c:pt idx="40">
                  <c:v>0.61272259740394264</c:v>
                </c:pt>
                <c:pt idx="41">
                  <c:v>0.61272259740394264</c:v>
                </c:pt>
                <c:pt idx="42">
                  <c:v>0.61272259740394264</c:v>
                </c:pt>
                <c:pt idx="43">
                  <c:v>0.61272259740394264</c:v>
                </c:pt>
                <c:pt idx="44">
                  <c:v>0.61272259740394264</c:v>
                </c:pt>
                <c:pt idx="45">
                  <c:v>0.61272259740394264</c:v>
                </c:pt>
                <c:pt idx="46">
                  <c:v>0.61272259740394264</c:v>
                </c:pt>
                <c:pt idx="47">
                  <c:v>0.61272259740394264</c:v>
                </c:pt>
                <c:pt idx="48">
                  <c:v>0.61272259740394264</c:v>
                </c:pt>
                <c:pt idx="49">
                  <c:v>0.61272259740394264</c:v>
                </c:pt>
                <c:pt idx="50">
                  <c:v>0.61272259740394264</c:v>
                </c:pt>
                <c:pt idx="51">
                  <c:v>0.61272259740394264</c:v>
                </c:pt>
                <c:pt idx="52">
                  <c:v>0.61272259740394264</c:v>
                </c:pt>
                <c:pt idx="53">
                  <c:v>0.61272259740394264</c:v>
                </c:pt>
                <c:pt idx="54">
                  <c:v>0.61272259740394264</c:v>
                </c:pt>
                <c:pt idx="55">
                  <c:v>0.61272259740394264</c:v>
                </c:pt>
                <c:pt idx="56">
                  <c:v>0.61272259740394264</c:v>
                </c:pt>
                <c:pt idx="57">
                  <c:v>0.61272259740394264</c:v>
                </c:pt>
                <c:pt idx="58">
                  <c:v>0.61272259740394264</c:v>
                </c:pt>
                <c:pt idx="59">
                  <c:v>0.61272259740394264</c:v>
                </c:pt>
                <c:pt idx="60">
                  <c:v>0.61272259740394264</c:v>
                </c:pt>
                <c:pt idx="61">
                  <c:v>0.61272259740394264</c:v>
                </c:pt>
                <c:pt idx="62">
                  <c:v>0.61272259740394264</c:v>
                </c:pt>
                <c:pt idx="63">
                  <c:v>0.61272259740394264</c:v>
                </c:pt>
                <c:pt idx="64">
                  <c:v>0.61272259740394264</c:v>
                </c:pt>
                <c:pt idx="65">
                  <c:v>0.61272259740394264</c:v>
                </c:pt>
                <c:pt idx="66">
                  <c:v>0.61272259740394264</c:v>
                </c:pt>
                <c:pt idx="67">
                  <c:v>0.61272259740394264</c:v>
                </c:pt>
                <c:pt idx="68">
                  <c:v>0.61272259740394264</c:v>
                </c:pt>
                <c:pt idx="69">
                  <c:v>0.61272259740394264</c:v>
                </c:pt>
                <c:pt idx="70">
                  <c:v>0.61272259740394264</c:v>
                </c:pt>
                <c:pt idx="71">
                  <c:v>0.61272259740394264</c:v>
                </c:pt>
                <c:pt idx="72">
                  <c:v>0.61272259740394264</c:v>
                </c:pt>
                <c:pt idx="73">
                  <c:v>0.61272259740394264</c:v>
                </c:pt>
                <c:pt idx="74">
                  <c:v>0.61272259740394264</c:v>
                </c:pt>
                <c:pt idx="75">
                  <c:v>0.61272259740394264</c:v>
                </c:pt>
                <c:pt idx="76">
                  <c:v>0.61272259740394264</c:v>
                </c:pt>
                <c:pt idx="77">
                  <c:v>0.61272259740394264</c:v>
                </c:pt>
                <c:pt idx="78">
                  <c:v>0.61272259740394264</c:v>
                </c:pt>
                <c:pt idx="79">
                  <c:v>0.61272259740394264</c:v>
                </c:pt>
                <c:pt idx="80">
                  <c:v>0.61272259740394264</c:v>
                </c:pt>
                <c:pt idx="81">
                  <c:v>0.61272259740394264</c:v>
                </c:pt>
                <c:pt idx="82">
                  <c:v>0.61272259740394264</c:v>
                </c:pt>
                <c:pt idx="83">
                  <c:v>0.61272259740394264</c:v>
                </c:pt>
                <c:pt idx="84">
                  <c:v>0.61272259740394264</c:v>
                </c:pt>
                <c:pt idx="85">
                  <c:v>0.61272259740394264</c:v>
                </c:pt>
                <c:pt idx="86">
                  <c:v>0.61272259740394264</c:v>
                </c:pt>
                <c:pt idx="87">
                  <c:v>0.61272259740394264</c:v>
                </c:pt>
                <c:pt idx="88">
                  <c:v>0.61272259740394264</c:v>
                </c:pt>
                <c:pt idx="89">
                  <c:v>0.61272259740394264</c:v>
                </c:pt>
                <c:pt idx="90">
                  <c:v>0.61272259740394264</c:v>
                </c:pt>
                <c:pt idx="91">
                  <c:v>0.61272259740394264</c:v>
                </c:pt>
                <c:pt idx="92">
                  <c:v>0.61272259740394264</c:v>
                </c:pt>
                <c:pt idx="93">
                  <c:v>0.61272259740394264</c:v>
                </c:pt>
                <c:pt idx="94">
                  <c:v>0.61272259740394264</c:v>
                </c:pt>
                <c:pt idx="95">
                  <c:v>0.61272259740394264</c:v>
                </c:pt>
                <c:pt idx="96">
                  <c:v>0.61272259740394264</c:v>
                </c:pt>
                <c:pt idx="97">
                  <c:v>0.61272259740394264</c:v>
                </c:pt>
                <c:pt idx="98">
                  <c:v>0.61272259740394264</c:v>
                </c:pt>
                <c:pt idx="99">
                  <c:v>0.61272259740394264</c:v>
                </c:pt>
                <c:pt idx="100">
                  <c:v>0.61272259740394264</c:v>
                </c:pt>
                <c:pt idx="101">
                  <c:v>0.61272259740394264</c:v>
                </c:pt>
                <c:pt idx="102">
                  <c:v>0.61272259740394264</c:v>
                </c:pt>
                <c:pt idx="103">
                  <c:v>0.61272259740394264</c:v>
                </c:pt>
                <c:pt idx="104">
                  <c:v>0.61272259740394264</c:v>
                </c:pt>
                <c:pt idx="105">
                  <c:v>0.61272259740394264</c:v>
                </c:pt>
                <c:pt idx="106">
                  <c:v>0.61272259740394264</c:v>
                </c:pt>
                <c:pt idx="107">
                  <c:v>0.61272259740394264</c:v>
                </c:pt>
                <c:pt idx="108">
                  <c:v>0.61272259740394264</c:v>
                </c:pt>
                <c:pt idx="109">
                  <c:v>0.61272259740394264</c:v>
                </c:pt>
                <c:pt idx="110">
                  <c:v>0.61272259740394264</c:v>
                </c:pt>
                <c:pt idx="111">
                  <c:v>0.61272259740394264</c:v>
                </c:pt>
                <c:pt idx="112">
                  <c:v>0.61272259740394264</c:v>
                </c:pt>
                <c:pt idx="113">
                  <c:v>0.61272259740394264</c:v>
                </c:pt>
                <c:pt idx="114">
                  <c:v>0.61272259740394264</c:v>
                </c:pt>
                <c:pt idx="115">
                  <c:v>0.61272259740394264</c:v>
                </c:pt>
                <c:pt idx="116">
                  <c:v>0.61272259740394264</c:v>
                </c:pt>
                <c:pt idx="117">
                  <c:v>0.61272259740394264</c:v>
                </c:pt>
                <c:pt idx="118">
                  <c:v>0.61272259740394264</c:v>
                </c:pt>
                <c:pt idx="119">
                  <c:v>0.61272259740394264</c:v>
                </c:pt>
                <c:pt idx="120">
                  <c:v>0.61272259740394264</c:v>
                </c:pt>
                <c:pt idx="121">
                  <c:v>0.61272259740394264</c:v>
                </c:pt>
                <c:pt idx="122">
                  <c:v>0.61272259740394264</c:v>
                </c:pt>
                <c:pt idx="123">
                  <c:v>0.61272259740394264</c:v>
                </c:pt>
                <c:pt idx="124">
                  <c:v>0.61272259740394264</c:v>
                </c:pt>
                <c:pt idx="125">
                  <c:v>0.61272259740394264</c:v>
                </c:pt>
                <c:pt idx="126">
                  <c:v>0.61272259740394264</c:v>
                </c:pt>
                <c:pt idx="127">
                  <c:v>0.61272259740394264</c:v>
                </c:pt>
                <c:pt idx="128">
                  <c:v>0.61272259740394264</c:v>
                </c:pt>
                <c:pt idx="129">
                  <c:v>0.61272259740394264</c:v>
                </c:pt>
                <c:pt idx="130">
                  <c:v>0.61272259740394264</c:v>
                </c:pt>
                <c:pt idx="131">
                  <c:v>0.61272259740394264</c:v>
                </c:pt>
                <c:pt idx="132">
                  <c:v>0.61272259740394264</c:v>
                </c:pt>
                <c:pt idx="133">
                  <c:v>0.61272259740394264</c:v>
                </c:pt>
                <c:pt idx="134">
                  <c:v>0.61272259740394264</c:v>
                </c:pt>
                <c:pt idx="135">
                  <c:v>0.61272259740394264</c:v>
                </c:pt>
                <c:pt idx="136">
                  <c:v>0.61272259740394264</c:v>
                </c:pt>
                <c:pt idx="137">
                  <c:v>0.61272259740394264</c:v>
                </c:pt>
                <c:pt idx="138">
                  <c:v>0.61272259740394264</c:v>
                </c:pt>
                <c:pt idx="139">
                  <c:v>0.61272259740394264</c:v>
                </c:pt>
                <c:pt idx="140">
                  <c:v>0.61272259740394264</c:v>
                </c:pt>
                <c:pt idx="141">
                  <c:v>0.61272259740394264</c:v>
                </c:pt>
                <c:pt idx="142">
                  <c:v>0.61272259740394264</c:v>
                </c:pt>
                <c:pt idx="143">
                  <c:v>0.61272259740394264</c:v>
                </c:pt>
                <c:pt idx="144">
                  <c:v>0.61272259740394264</c:v>
                </c:pt>
                <c:pt idx="145">
                  <c:v>0.61272259740394264</c:v>
                </c:pt>
                <c:pt idx="146">
                  <c:v>0.61272259740394264</c:v>
                </c:pt>
                <c:pt idx="147">
                  <c:v>0.61272259740394264</c:v>
                </c:pt>
                <c:pt idx="148">
                  <c:v>0.61272259740394264</c:v>
                </c:pt>
                <c:pt idx="149">
                  <c:v>0.61272259740394264</c:v>
                </c:pt>
                <c:pt idx="150">
                  <c:v>0.61272259740394264</c:v>
                </c:pt>
                <c:pt idx="151">
                  <c:v>0.61272259740394264</c:v>
                </c:pt>
                <c:pt idx="152">
                  <c:v>0.61272259740394264</c:v>
                </c:pt>
                <c:pt idx="153">
                  <c:v>0.61272259740394264</c:v>
                </c:pt>
                <c:pt idx="154">
                  <c:v>0.61272259740394264</c:v>
                </c:pt>
                <c:pt idx="155">
                  <c:v>0.61272259740394264</c:v>
                </c:pt>
                <c:pt idx="156">
                  <c:v>0.61272259740394264</c:v>
                </c:pt>
                <c:pt idx="157">
                  <c:v>0.61272259740394264</c:v>
                </c:pt>
                <c:pt idx="158">
                  <c:v>0.61272259740394264</c:v>
                </c:pt>
                <c:pt idx="159">
                  <c:v>0.61272259740394264</c:v>
                </c:pt>
                <c:pt idx="160">
                  <c:v>0.61272259740394264</c:v>
                </c:pt>
                <c:pt idx="161">
                  <c:v>0.61272259740394264</c:v>
                </c:pt>
                <c:pt idx="162">
                  <c:v>0.61272259740394264</c:v>
                </c:pt>
                <c:pt idx="163">
                  <c:v>0.61272259740394264</c:v>
                </c:pt>
                <c:pt idx="164">
                  <c:v>0.61272259740394264</c:v>
                </c:pt>
                <c:pt idx="165">
                  <c:v>0.61272259740394264</c:v>
                </c:pt>
                <c:pt idx="166">
                  <c:v>0.61272259740394264</c:v>
                </c:pt>
                <c:pt idx="167">
                  <c:v>0.61272259740394264</c:v>
                </c:pt>
                <c:pt idx="168">
                  <c:v>0.61272259740394264</c:v>
                </c:pt>
                <c:pt idx="169">
                  <c:v>0.61272259740394264</c:v>
                </c:pt>
                <c:pt idx="170">
                  <c:v>0.61272259740394264</c:v>
                </c:pt>
                <c:pt idx="171">
                  <c:v>0.61272259740394264</c:v>
                </c:pt>
                <c:pt idx="172">
                  <c:v>0.61272259740394264</c:v>
                </c:pt>
                <c:pt idx="173">
                  <c:v>0.61272259740394264</c:v>
                </c:pt>
                <c:pt idx="174">
                  <c:v>0.61272259740394264</c:v>
                </c:pt>
                <c:pt idx="175">
                  <c:v>0.61272259740394264</c:v>
                </c:pt>
                <c:pt idx="176">
                  <c:v>0.61272259740394264</c:v>
                </c:pt>
                <c:pt idx="177">
                  <c:v>0.61272259740394264</c:v>
                </c:pt>
                <c:pt idx="178">
                  <c:v>0.61272259740394264</c:v>
                </c:pt>
                <c:pt idx="179">
                  <c:v>0.61272259740394264</c:v>
                </c:pt>
                <c:pt idx="180">
                  <c:v>0.61272259740394264</c:v>
                </c:pt>
                <c:pt idx="181">
                  <c:v>0.61272259740394264</c:v>
                </c:pt>
                <c:pt idx="182">
                  <c:v>0.61272259740394264</c:v>
                </c:pt>
                <c:pt idx="183">
                  <c:v>0.61272259740394264</c:v>
                </c:pt>
                <c:pt idx="184">
                  <c:v>0.61272259740394264</c:v>
                </c:pt>
                <c:pt idx="185">
                  <c:v>0.61272259740394264</c:v>
                </c:pt>
                <c:pt idx="186">
                  <c:v>0.61272259740394264</c:v>
                </c:pt>
                <c:pt idx="187">
                  <c:v>0.61272259740394264</c:v>
                </c:pt>
                <c:pt idx="188">
                  <c:v>0.61272259740394264</c:v>
                </c:pt>
                <c:pt idx="189">
                  <c:v>0.61272259740394264</c:v>
                </c:pt>
                <c:pt idx="190">
                  <c:v>0.61272259740394264</c:v>
                </c:pt>
                <c:pt idx="191">
                  <c:v>0.61272259740394264</c:v>
                </c:pt>
                <c:pt idx="192">
                  <c:v>0.61272259740394264</c:v>
                </c:pt>
                <c:pt idx="193">
                  <c:v>0.61272259740394264</c:v>
                </c:pt>
                <c:pt idx="194">
                  <c:v>0.61272259740394264</c:v>
                </c:pt>
                <c:pt idx="195">
                  <c:v>0.61272259740394264</c:v>
                </c:pt>
                <c:pt idx="196">
                  <c:v>0.61272259740394264</c:v>
                </c:pt>
                <c:pt idx="197">
                  <c:v>0.61272259740394264</c:v>
                </c:pt>
                <c:pt idx="198">
                  <c:v>0.61272259740394264</c:v>
                </c:pt>
                <c:pt idx="199">
                  <c:v>0.61272259740394264</c:v>
                </c:pt>
                <c:pt idx="200">
                  <c:v>0.61272259740394264</c:v>
                </c:pt>
                <c:pt idx="201">
                  <c:v>0.61272259740394264</c:v>
                </c:pt>
                <c:pt idx="202">
                  <c:v>0.61272259740394264</c:v>
                </c:pt>
                <c:pt idx="203">
                  <c:v>0.61272259740394264</c:v>
                </c:pt>
                <c:pt idx="204">
                  <c:v>0.61272259740394264</c:v>
                </c:pt>
                <c:pt idx="205">
                  <c:v>0.61272259740394264</c:v>
                </c:pt>
                <c:pt idx="206">
                  <c:v>0.61272259740394264</c:v>
                </c:pt>
                <c:pt idx="207">
                  <c:v>0.61272259740394264</c:v>
                </c:pt>
                <c:pt idx="208">
                  <c:v>0.61272259740394264</c:v>
                </c:pt>
                <c:pt idx="209">
                  <c:v>0.61272259740394264</c:v>
                </c:pt>
                <c:pt idx="210">
                  <c:v>0.61272259740394264</c:v>
                </c:pt>
                <c:pt idx="211">
                  <c:v>0.61272259740394264</c:v>
                </c:pt>
                <c:pt idx="212">
                  <c:v>0.61272259740394264</c:v>
                </c:pt>
                <c:pt idx="213">
                  <c:v>0.61272259740394264</c:v>
                </c:pt>
                <c:pt idx="214">
                  <c:v>0.61272259740394264</c:v>
                </c:pt>
                <c:pt idx="215">
                  <c:v>0.61272259740394264</c:v>
                </c:pt>
                <c:pt idx="216">
                  <c:v>0.61272259740394264</c:v>
                </c:pt>
                <c:pt idx="217">
                  <c:v>0.61272259740394264</c:v>
                </c:pt>
                <c:pt idx="218">
                  <c:v>0.61272259740394264</c:v>
                </c:pt>
                <c:pt idx="219">
                  <c:v>0.61272259740394264</c:v>
                </c:pt>
                <c:pt idx="220">
                  <c:v>0.61272259740394264</c:v>
                </c:pt>
                <c:pt idx="221">
                  <c:v>0.61272259740394264</c:v>
                </c:pt>
                <c:pt idx="222">
                  <c:v>0.61272259740394264</c:v>
                </c:pt>
                <c:pt idx="223">
                  <c:v>0.61272259740394264</c:v>
                </c:pt>
                <c:pt idx="224">
                  <c:v>0.61272259740394264</c:v>
                </c:pt>
                <c:pt idx="225">
                  <c:v>0.61272259740394264</c:v>
                </c:pt>
                <c:pt idx="226">
                  <c:v>0.61272259740394264</c:v>
                </c:pt>
                <c:pt idx="227">
                  <c:v>0.61272259740394264</c:v>
                </c:pt>
                <c:pt idx="228">
                  <c:v>0.61272259740394264</c:v>
                </c:pt>
                <c:pt idx="229">
                  <c:v>0.61272259740394264</c:v>
                </c:pt>
                <c:pt idx="230">
                  <c:v>0.61272259740394264</c:v>
                </c:pt>
                <c:pt idx="231">
                  <c:v>0.61272259740394264</c:v>
                </c:pt>
                <c:pt idx="232">
                  <c:v>0.61272259740394264</c:v>
                </c:pt>
                <c:pt idx="233">
                  <c:v>0.61272259740394264</c:v>
                </c:pt>
                <c:pt idx="234">
                  <c:v>0.61272259740394264</c:v>
                </c:pt>
                <c:pt idx="235">
                  <c:v>0.61272259740394264</c:v>
                </c:pt>
                <c:pt idx="236">
                  <c:v>0.61272259740394264</c:v>
                </c:pt>
                <c:pt idx="237">
                  <c:v>0.61272259740394264</c:v>
                </c:pt>
                <c:pt idx="238">
                  <c:v>0.61272259740394264</c:v>
                </c:pt>
                <c:pt idx="239">
                  <c:v>0.61272259740394264</c:v>
                </c:pt>
                <c:pt idx="240">
                  <c:v>0.61272259740394264</c:v>
                </c:pt>
                <c:pt idx="241">
                  <c:v>0.61272259740394264</c:v>
                </c:pt>
                <c:pt idx="242">
                  <c:v>0.61272259740394264</c:v>
                </c:pt>
                <c:pt idx="243">
                  <c:v>0.61272259740394264</c:v>
                </c:pt>
                <c:pt idx="244">
                  <c:v>0.61272259740394264</c:v>
                </c:pt>
                <c:pt idx="245">
                  <c:v>0.61272259740394264</c:v>
                </c:pt>
                <c:pt idx="246">
                  <c:v>0.61272259740394264</c:v>
                </c:pt>
                <c:pt idx="247">
                  <c:v>0.61272259740394264</c:v>
                </c:pt>
                <c:pt idx="248">
                  <c:v>0.61272259740394264</c:v>
                </c:pt>
                <c:pt idx="249">
                  <c:v>0.61272259740394264</c:v>
                </c:pt>
                <c:pt idx="250">
                  <c:v>0.61272259740394264</c:v>
                </c:pt>
                <c:pt idx="251">
                  <c:v>0.61272259740394264</c:v>
                </c:pt>
                <c:pt idx="252">
                  <c:v>0.61272259740394264</c:v>
                </c:pt>
                <c:pt idx="253">
                  <c:v>0.61272259740394264</c:v>
                </c:pt>
                <c:pt idx="254">
                  <c:v>0.61272259740394264</c:v>
                </c:pt>
                <c:pt idx="255">
                  <c:v>0.61272259740394264</c:v>
                </c:pt>
                <c:pt idx="256">
                  <c:v>0.61272259740394264</c:v>
                </c:pt>
                <c:pt idx="257">
                  <c:v>0.61272259740394264</c:v>
                </c:pt>
                <c:pt idx="258">
                  <c:v>0.61272259740394264</c:v>
                </c:pt>
                <c:pt idx="259">
                  <c:v>0.61272259740394264</c:v>
                </c:pt>
                <c:pt idx="260">
                  <c:v>0.61272259740394264</c:v>
                </c:pt>
                <c:pt idx="261">
                  <c:v>0.61272259740394264</c:v>
                </c:pt>
                <c:pt idx="262">
                  <c:v>0.61272259740394264</c:v>
                </c:pt>
                <c:pt idx="263">
                  <c:v>0.61272259740394264</c:v>
                </c:pt>
                <c:pt idx="264">
                  <c:v>0.61272259740394264</c:v>
                </c:pt>
                <c:pt idx="265">
                  <c:v>0.61272259740394264</c:v>
                </c:pt>
                <c:pt idx="266">
                  <c:v>0.61272259740394264</c:v>
                </c:pt>
                <c:pt idx="267">
                  <c:v>0.61272259740394264</c:v>
                </c:pt>
                <c:pt idx="268">
                  <c:v>0.61272259740394264</c:v>
                </c:pt>
                <c:pt idx="269">
                  <c:v>0.61272259740394264</c:v>
                </c:pt>
                <c:pt idx="270">
                  <c:v>0.61272259740394264</c:v>
                </c:pt>
                <c:pt idx="271">
                  <c:v>0.61272259740394264</c:v>
                </c:pt>
                <c:pt idx="272">
                  <c:v>0.61272259740394264</c:v>
                </c:pt>
                <c:pt idx="273">
                  <c:v>0.61272259740394264</c:v>
                </c:pt>
                <c:pt idx="274">
                  <c:v>0.61272259740394264</c:v>
                </c:pt>
                <c:pt idx="275">
                  <c:v>0.61272259740394264</c:v>
                </c:pt>
                <c:pt idx="276">
                  <c:v>0.61272259740394264</c:v>
                </c:pt>
                <c:pt idx="277">
                  <c:v>0.61272259740394264</c:v>
                </c:pt>
                <c:pt idx="278">
                  <c:v>0.61272259740394264</c:v>
                </c:pt>
                <c:pt idx="279">
                  <c:v>0.61272259740394264</c:v>
                </c:pt>
                <c:pt idx="280">
                  <c:v>0.61272259740394264</c:v>
                </c:pt>
                <c:pt idx="281">
                  <c:v>0.61272259740394264</c:v>
                </c:pt>
                <c:pt idx="282">
                  <c:v>0.61272259740394264</c:v>
                </c:pt>
                <c:pt idx="283">
                  <c:v>0.61272259740394264</c:v>
                </c:pt>
                <c:pt idx="284">
                  <c:v>0.61272259740394264</c:v>
                </c:pt>
                <c:pt idx="285">
                  <c:v>0.61272259740394264</c:v>
                </c:pt>
                <c:pt idx="286">
                  <c:v>0.61272259740394264</c:v>
                </c:pt>
                <c:pt idx="287">
                  <c:v>0.61272259740394264</c:v>
                </c:pt>
                <c:pt idx="288">
                  <c:v>0.61272259740394264</c:v>
                </c:pt>
                <c:pt idx="289">
                  <c:v>0.61272259740394264</c:v>
                </c:pt>
                <c:pt idx="290">
                  <c:v>0.61272259740394264</c:v>
                </c:pt>
                <c:pt idx="291">
                  <c:v>0.61272259740394264</c:v>
                </c:pt>
                <c:pt idx="292">
                  <c:v>0.61272259740394264</c:v>
                </c:pt>
                <c:pt idx="293">
                  <c:v>0.61272259740394264</c:v>
                </c:pt>
                <c:pt idx="294">
                  <c:v>0.61272259740394264</c:v>
                </c:pt>
                <c:pt idx="295">
                  <c:v>0.61272259740394264</c:v>
                </c:pt>
                <c:pt idx="296">
                  <c:v>0.61272259740394264</c:v>
                </c:pt>
                <c:pt idx="297">
                  <c:v>0.61272259740394264</c:v>
                </c:pt>
                <c:pt idx="298">
                  <c:v>0.61272259740394264</c:v>
                </c:pt>
                <c:pt idx="299">
                  <c:v>0.61272259740394264</c:v>
                </c:pt>
                <c:pt idx="300">
                  <c:v>0.61272259740394264</c:v>
                </c:pt>
                <c:pt idx="301">
                  <c:v>0.61272259740394264</c:v>
                </c:pt>
                <c:pt idx="302">
                  <c:v>0.61272259740394264</c:v>
                </c:pt>
                <c:pt idx="303">
                  <c:v>0.61272259740394264</c:v>
                </c:pt>
                <c:pt idx="304">
                  <c:v>0.61272259740394264</c:v>
                </c:pt>
                <c:pt idx="305">
                  <c:v>0.61272259740394264</c:v>
                </c:pt>
                <c:pt idx="306">
                  <c:v>0.61272259740394264</c:v>
                </c:pt>
                <c:pt idx="307">
                  <c:v>0.61272259740394264</c:v>
                </c:pt>
                <c:pt idx="308">
                  <c:v>0.61272259740394264</c:v>
                </c:pt>
                <c:pt idx="309">
                  <c:v>0.61272259740394264</c:v>
                </c:pt>
                <c:pt idx="310">
                  <c:v>0.61272259740394264</c:v>
                </c:pt>
                <c:pt idx="311">
                  <c:v>0.61272259740394264</c:v>
                </c:pt>
                <c:pt idx="312">
                  <c:v>0.61272259740394264</c:v>
                </c:pt>
                <c:pt idx="313">
                  <c:v>0.61272259740394264</c:v>
                </c:pt>
                <c:pt idx="314">
                  <c:v>0.61272259740394264</c:v>
                </c:pt>
                <c:pt idx="315">
                  <c:v>0.61272259740394264</c:v>
                </c:pt>
                <c:pt idx="316">
                  <c:v>0.61272259740394264</c:v>
                </c:pt>
                <c:pt idx="317">
                  <c:v>0.61272259740394264</c:v>
                </c:pt>
                <c:pt idx="318">
                  <c:v>0.61272259740394264</c:v>
                </c:pt>
                <c:pt idx="319">
                  <c:v>0.61272259740394264</c:v>
                </c:pt>
                <c:pt idx="320">
                  <c:v>0.61272259740394264</c:v>
                </c:pt>
                <c:pt idx="321">
                  <c:v>0.61272259740394264</c:v>
                </c:pt>
                <c:pt idx="322">
                  <c:v>0.61272259740394264</c:v>
                </c:pt>
                <c:pt idx="323">
                  <c:v>0.61272259740394264</c:v>
                </c:pt>
                <c:pt idx="324">
                  <c:v>0.61272259740394264</c:v>
                </c:pt>
                <c:pt idx="325">
                  <c:v>0.61272259740394264</c:v>
                </c:pt>
                <c:pt idx="326">
                  <c:v>0.61272259740394264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6D-439F-B411-C64F697A8DFA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6D-439F-B411-C64F697A8D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wksDatabase02!$AP$61:$AP$387</c:f>
              <c:strCache>
                <c:ptCount val="327"/>
                <c:pt idx="0">
                  <c:v>Unincorporated - East Covina</c:v>
                </c:pt>
                <c:pt idx="1">
                  <c:v>Vernon</c:v>
                </c:pt>
                <c:pt idx="2">
                  <c:v>Unincorporated - Sand Canyon</c:v>
                </c:pt>
                <c:pt idx="3">
                  <c:v>Unincorporated - Santa Catalina Island</c:v>
                </c:pt>
                <c:pt idx="4">
                  <c:v>Unincorporated - Del Rey</c:v>
                </c:pt>
                <c:pt idx="5">
                  <c:v>Unincorporated - Saugus/Canyon Country</c:v>
                </c:pt>
                <c:pt idx="6">
                  <c:v>Unincorporated - South Antelope Valley</c:v>
                </c:pt>
                <c:pt idx="7">
                  <c:v>Unincorporated - Placerita Canyon</c:v>
                </c:pt>
                <c:pt idx="8">
                  <c:v>Industry</c:v>
                </c:pt>
                <c:pt idx="9">
                  <c:v>Brookside</c:v>
                </c:pt>
                <c:pt idx="10">
                  <c:v>Unincorporated - Cerritos</c:v>
                </c:pt>
                <c:pt idx="11">
                  <c:v>Unincorporated - Pellissier Village</c:v>
                </c:pt>
                <c:pt idx="12">
                  <c:v>Unincorporated - Palos Verdes Peninsula</c:v>
                </c:pt>
                <c:pt idx="13">
                  <c:v>Unincorporated - Claremont</c:v>
                </c:pt>
                <c:pt idx="14">
                  <c:v>Unincorporated - La Habra Heights</c:v>
                </c:pt>
                <c:pt idx="15">
                  <c:v>Unincorporated - Glendora</c:v>
                </c:pt>
                <c:pt idx="16">
                  <c:v>Unincorporated - Lake Hughes</c:v>
                </c:pt>
                <c:pt idx="17">
                  <c:v>Sycamore Square</c:v>
                </c:pt>
                <c:pt idx="18">
                  <c:v>Unincorporated - Southeast Antelope Valley</c:v>
                </c:pt>
                <c:pt idx="19">
                  <c:v>Unincorporated - Llano</c:v>
                </c:pt>
                <c:pt idx="20">
                  <c:v>Unincorporated - Westhills</c:v>
                </c:pt>
                <c:pt idx="21">
                  <c:v>Unincorporated - Palmdale</c:v>
                </c:pt>
                <c:pt idx="22">
                  <c:v>Unincorporated - Roosevelt</c:v>
                </c:pt>
                <c:pt idx="23">
                  <c:v>Unincorporated - Hi Vista</c:v>
                </c:pt>
                <c:pt idx="24">
                  <c:v>Bradbury</c:v>
                </c:pt>
                <c:pt idx="25">
                  <c:v>Unincorporated - Bouquet Canyon</c:v>
                </c:pt>
                <c:pt idx="26">
                  <c:v>Unincorporated - West LA</c:v>
                </c:pt>
                <c:pt idx="27">
                  <c:v>Unincorporated - Rosewood/East Gardena</c:v>
                </c:pt>
                <c:pt idx="28">
                  <c:v>Unincorporated - North Lancaster</c:v>
                </c:pt>
                <c:pt idx="29">
                  <c:v>Unincorporated - Kagel/Lopez Canyons</c:v>
                </c:pt>
                <c:pt idx="30">
                  <c:v>Unincorporated - Westfield/Academy Hills</c:v>
                </c:pt>
                <c:pt idx="31">
                  <c:v>Unincorporated - Sunrise Village</c:v>
                </c:pt>
                <c:pt idx="32">
                  <c:v>Unincorporated - Littlerock/Juniper Hills</c:v>
                </c:pt>
                <c:pt idx="33">
                  <c:v>Unincorporated - Rosewood</c:v>
                </c:pt>
                <c:pt idx="34">
                  <c:v>Unincorporated - West Rancho Dominguez</c:v>
                </c:pt>
                <c:pt idx="35">
                  <c:v>Toluca Terrace</c:v>
                </c:pt>
                <c:pt idx="36">
                  <c:v>Unincorporated - Angeles National Forest</c:v>
                </c:pt>
                <c:pt idx="37">
                  <c:v>Unincorporated - West Antelope Valley</c:v>
                </c:pt>
                <c:pt idx="38">
                  <c:v>Unincorporated - Long Beach</c:v>
                </c:pt>
                <c:pt idx="39">
                  <c:v>Unincorporated - Anaverde</c:v>
                </c:pt>
                <c:pt idx="40">
                  <c:v>Irwindale</c:v>
                </c:pt>
                <c:pt idx="41">
                  <c:v>Unincorporated - Lake Manor</c:v>
                </c:pt>
                <c:pt idx="42">
                  <c:v>Unincorporated - Leona Valley</c:v>
                </c:pt>
                <c:pt idx="43">
                  <c:v>Unincorporated - Twin Lakes/Oat Mountain</c:v>
                </c:pt>
                <c:pt idx="44">
                  <c:v>Unincorporated - Elizabeth Lake</c:v>
                </c:pt>
                <c:pt idx="45">
                  <c:v>Rolling Hills</c:v>
                </c:pt>
                <c:pt idx="46">
                  <c:v>Toluca Woods</c:v>
                </c:pt>
                <c:pt idx="47">
                  <c:v>Unincorporated - South El Monte</c:v>
                </c:pt>
                <c:pt idx="48">
                  <c:v>Unincorporated - Pearblossom/Llano</c:v>
                </c:pt>
                <c:pt idx="49">
                  <c:v>Unincorporated - San Pasqual</c:v>
                </c:pt>
                <c:pt idx="50">
                  <c:v>Unincorporated - La Verne</c:v>
                </c:pt>
                <c:pt idx="51">
                  <c:v>Hidden Hills</c:v>
                </c:pt>
                <c:pt idx="52">
                  <c:v>Unincorporated - Canyon Country</c:v>
                </c:pt>
                <c:pt idx="53">
                  <c:v>Unincorporated - La Rambla</c:v>
                </c:pt>
                <c:pt idx="54">
                  <c:v>Harbor Pines</c:v>
                </c:pt>
                <c:pt idx="55">
                  <c:v>Unincorporated - Del Sur</c:v>
                </c:pt>
                <c:pt idx="56">
                  <c:v>Unincorporated - Hawthorne</c:v>
                </c:pt>
                <c:pt idx="57">
                  <c:v>Unincorporated - Rancho Dominguez</c:v>
                </c:pt>
                <c:pt idx="58">
                  <c:v>Unincorporated - Desert View Highlands</c:v>
                </c:pt>
                <c:pt idx="59">
                  <c:v>Unincorporated - Pomona</c:v>
                </c:pt>
                <c:pt idx="60">
                  <c:v>Angelino Heights</c:v>
                </c:pt>
                <c:pt idx="61">
                  <c:v>Mandeville Canyon</c:v>
                </c:pt>
                <c:pt idx="62">
                  <c:v>Regent Square</c:v>
                </c:pt>
                <c:pt idx="63">
                  <c:v>Playa Del Rey</c:v>
                </c:pt>
                <c:pt idx="64">
                  <c:v>Unincorporated - Valencia</c:v>
                </c:pt>
                <c:pt idx="65">
                  <c:v>Little Tokyo</c:v>
                </c:pt>
                <c:pt idx="66">
                  <c:v>Palisades Highlands</c:v>
                </c:pt>
                <c:pt idx="67">
                  <c:v>Unincorporated - Rosewood/West Rancho Dominguez</c:v>
                </c:pt>
                <c:pt idx="68">
                  <c:v>Exposition</c:v>
                </c:pt>
                <c:pt idx="69">
                  <c:v>Unincorporated - Val Verde</c:v>
                </c:pt>
                <c:pt idx="70">
                  <c:v>Unincorporated - Littlerock/Pearblossom</c:v>
                </c:pt>
                <c:pt idx="71">
                  <c:v>Faircrest Heights</c:v>
                </c:pt>
                <c:pt idx="72">
                  <c:v>Unincorporated - Whittier</c:v>
                </c:pt>
                <c:pt idx="73">
                  <c:v>Avalon</c:v>
                </c:pt>
                <c:pt idx="74">
                  <c:v>View Heights</c:v>
                </c:pt>
                <c:pt idx="75">
                  <c:v>University Hills</c:v>
                </c:pt>
                <c:pt idx="76">
                  <c:v>Unincorporated - White Fence Farms</c:v>
                </c:pt>
                <c:pt idx="77">
                  <c:v>Unincorporated - Monrovia</c:v>
                </c:pt>
                <c:pt idx="78">
                  <c:v>Marina Peninsula</c:v>
                </c:pt>
                <c:pt idx="79">
                  <c:v>Unincorporated - Littlerock</c:v>
                </c:pt>
                <c:pt idx="80">
                  <c:v>Reynier Village</c:v>
                </c:pt>
                <c:pt idx="81">
                  <c:v>Unincorporated - Agua Dulce</c:v>
                </c:pt>
                <c:pt idx="82">
                  <c:v>Longwood</c:v>
                </c:pt>
                <c:pt idx="83">
                  <c:v>Unincorporated - Duarte</c:v>
                </c:pt>
                <c:pt idx="84">
                  <c:v>Shadow Hills</c:v>
                </c:pt>
                <c:pt idx="85">
                  <c:v>Unincorporated - Del Aire</c:v>
                </c:pt>
                <c:pt idx="86">
                  <c:v>Lafayette Square</c:v>
                </c:pt>
                <c:pt idx="87">
                  <c:v>St Elmo Village</c:v>
                </c:pt>
                <c:pt idx="88">
                  <c:v>Reseda Ranch</c:v>
                </c:pt>
                <c:pt idx="89">
                  <c:v>Wellington Square</c:v>
                </c:pt>
                <c:pt idx="90">
                  <c:v>Unincorporated - Athens Village</c:v>
                </c:pt>
                <c:pt idx="91">
                  <c:v>La Habra Heights</c:v>
                </c:pt>
                <c:pt idx="92">
                  <c:v>Unincorporated - East Whittier</c:v>
                </c:pt>
                <c:pt idx="93">
                  <c:v>Unincorporated - East La Mirada</c:v>
                </c:pt>
                <c:pt idx="94">
                  <c:v>Elysian Park</c:v>
                </c:pt>
                <c:pt idx="95">
                  <c:v>Unincorporated - Wiseburn</c:v>
                </c:pt>
                <c:pt idx="96">
                  <c:v>Unincorporated - Sun Village</c:v>
                </c:pt>
                <c:pt idx="97">
                  <c:v>Rancho Park</c:v>
                </c:pt>
                <c:pt idx="98">
                  <c:v>Unincorporated - Ladera Heights</c:v>
                </c:pt>
                <c:pt idx="99">
                  <c:v>Unincorporated - Avocado Heights</c:v>
                </c:pt>
                <c:pt idx="100">
                  <c:v>Unincorporated - East Pasadena</c:v>
                </c:pt>
                <c:pt idx="101">
                  <c:v>Cadillac-Corning</c:v>
                </c:pt>
                <c:pt idx="102">
                  <c:v>Bel Air</c:v>
                </c:pt>
                <c:pt idx="103">
                  <c:v>Unincorporated - Arcadia</c:v>
                </c:pt>
                <c:pt idx="104">
                  <c:v>Vermont Square</c:v>
                </c:pt>
                <c:pt idx="105">
                  <c:v>Rolling Hills Estates</c:v>
                </c:pt>
                <c:pt idx="106">
                  <c:v>Westlake Village</c:v>
                </c:pt>
                <c:pt idx="107">
                  <c:v>Jefferson Park</c:v>
                </c:pt>
                <c:pt idx="108">
                  <c:v>Cheviot Hills</c:v>
                </c:pt>
                <c:pt idx="109">
                  <c:v>Unincorporated - North Whittier</c:v>
                </c:pt>
                <c:pt idx="110">
                  <c:v>Unincorporated - Acton</c:v>
                </c:pt>
                <c:pt idx="111">
                  <c:v>Victoria Park</c:v>
                </c:pt>
                <c:pt idx="112">
                  <c:v>Manchester Square</c:v>
                </c:pt>
                <c:pt idx="113">
                  <c:v>Adams-Normandie</c:v>
                </c:pt>
                <c:pt idx="114">
                  <c:v>Chinatown</c:v>
                </c:pt>
                <c:pt idx="115">
                  <c:v>Little Armenia</c:v>
                </c:pt>
                <c:pt idx="116">
                  <c:v>Unincorporated - El Camino Village</c:v>
                </c:pt>
                <c:pt idx="117">
                  <c:v>Unincorporated - South San Gabriel</c:v>
                </c:pt>
                <c:pt idx="118">
                  <c:v>Figueroa Park Square</c:v>
                </c:pt>
                <c:pt idx="119">
                  <c:v>Toluca Lake</c:v>
                </c:pt>
                <c:pt idx="120">
                  <c:v>Unincorporated - West Puente Valley</c:v>
                </c:pt>
                <c:pt idx="121">
                  <c:v>Elysian Valley</c:v>
                </c:pt>
                <c:pt idx="122">
                  <c:v>Sierra Madre</c:v>
                </c:pt>
                <c:pt idx="123">
                  <c:v>South Carthay</c:v>
                </c:pt>
                <c:pt idx="124">
                  <c:v>Gramercy Place</c:v>
                </c:pt>
                <c:pt idx="125">
                  <c:v>Unincorporated - Marina del Rey</c:v>
                </c:pt>
                <c:pt idx="126">
                  <c:v>Thai Town</c:v>
                </c:pt>
                <c:pt idx="127">
                  <c:v>Beverly Crest</c:v>
                </c:pt>
                <c:pt idx="128">
                  <c:v>Unincorporated - View Park/Windsor Hills</c:v>
                </c:pt>
                <c:pt idx="129">
                  <c:v>Crestview</c:v>
                </c:pt>
                <c:pt idx="130">
                  <c:v>Century City</c:v>
                </c:pt>
                <c:pt idx="131">
                  <c:v>Signal Hill</c:v>
                </c:pt>
                <c:pt idx="132">
                  <c:v>Playa Vista</c:v>
                </c:pt>
                <c:pt idx="133">
                  <c:v>Malibu</c:v>
                </c:pt>
                <c:pt idx="134">
                  <c:v>Beverlywood</c:v>
                </c:pt>
                <c:pt idx="135">
                  <c:v>Palos Verdes Estates</c:v>
                </c:pt>
                <c:pt idx="136">
                  <c:v>Alsace</c:v>
                </c:pt>
                <c:pt idx="137">
                  <c:v>Commerce</c:v>
                </c:pt>
                <c:pt idx="138">
                  <c:v>Unincorporated - Quartz Hill</c:v>
                </c:pt>
                <c:pt idx="139">
                  <c:v>Unincorporated - Lake Los Angeles</c:v>
                </c:pt>
                <c:pt idx="140">
                  <c:v>San Marino</c:v>
                </c:pt>
                <c:pt idx="141">
                  <c:v>Lakeview Terrace</c:v>
                </c:pt>
                <c:pt idx="142">
                  <c:v>Crenshaw District</c:v>
                </c:pt>
                <c:pt idx="143">
                  <c:v>Unincorporated - Covina (Charter Oak)</c:v>
                </c:pt>
                <c:pt idx="144">
                  <c:v>Historic Filipinotown</c:v>
                </c:pt>
                <c:pt idx="145">
                  <c:v>Hawaiian Gardens</c:v>
                </c:pt>
                <c:pt idx="146">
                  <c:v>Unincorporated - Bassett</c:v>
                </c:pt>
                <c:pt idx="147">
                  <c:v>Park La Brea</c:v>
                </c:pt>
                <c:pt idx="148">
                  <c:v>Unincorporated - East Rancho Dominguez</c:v>
                </c:pt>
                <c:pt idx="149">
                  <c:v>Cloverdale/Cochran</c:v>
                </c:pt>
                <c:pt idx="150">
                  <c:v>Leimert Park</c:v>
                </c:pt>
                <c:pt idx="151">
                  <c:v>Carthay</c:v>
                </c:pt>
                <c:pt idx="152">
                  <c:v>Atwater Village</c:v>
                </c:pt>
                <c:pt idx="153">
                  <c:v>Country Club Park</c:v>
                </c:pt>
                <c:pt idx="154">
                  <c:v>Echo Park</c:v>
                </c:pt>
                <c:pt idx="155">
                  <c:v>Mid-city</c:v>
                </c:pt>
                <c:pt idx="156">
                  <c:v>Unincorporated - Azusa</c:v>
                </c:pt>
                <c:pt idx="157">
                  <c:v>Unincorporated - Walnut Park</c:v>
                </c:pt>
                <c:pt idx="158">
                  <c:v>Hancock Park</c:v>
                </c:pt>
                <c:pt idx="159">
                  <c:v>Unincorporated - Covina</c:v>
                </c:pt>
                <c:pt idx="160">
                  <c:v>Vermont Knolls</c:v>
                </c:pt>
                <c:pt idx="161">
                  <c:v>Artesia</c:v>
                </c:pt>
                <c:pt idx="162">
                  <c:v>Santa Fe Springs</c:v>
                </c:pt>
                <c:pt idx="163">
                  <c:v>El Segundo</c:v>
                </c:pt>
                <c:pt idx="164">
                  <c:v>Harvard Heights</c:v>
                </c:pt>
                <c:pt idx="165">
                  <c:v>Pacific Palisades</c:v>
                </c:pt>
                <c:pt idx="166">
                  <c:v>Unincorporated - Santa Monica Mountains</c:v>
                </c:pt>
                <c:pt idx="167">
                  <c:v>Miracle Mile</c:v>
                </c:pt>
                <c:pt idx="168">
                  <c:v>Unincorporated - San Jose Hills</c:v>
                </c:pt>
                <c:pt idx="169">
                  <c:v>Lomita</c:v>
                </c:pt>
                <c:pt idx="170">
                  <c:v>Sunland</c:v>
                </c:pt>
                <c:pt idx="171">
                  <c:v>Unincorporated - La Crescenta-Montrose</c:v>
                </c:pt>
                <c:pt idx="172">
                  <c:v>Green Meadows</c:v>
                </c:pt>
                <c:pt idx="173">
                  <c:v>South El Monte</c:v>
                </c:pt>
                <c:pt idx="174">
                  <c:v>Unincorporated - West Carson</c:v>
                </c:pt>
                <c:pt idx="175">
                  <c:v>Duarte</c:v>
                </c:pt>
                <c:pt idx="176">
                  <c:v>La Canada Flintridge</c:v>
                </c:pt>
                <c:pt idx="177">
                  <c:v>Agoura Hills</c:v>
                </c:pt>
                <c:pt idx="178">
                  <c:v>Hermosa Beach</c:v>
                </c:pt>
                <c:pt idx="179">
                  <c:v>Unincorporated - Lennox</c:v>
                </c:pt>
                <c:pt idx="180">
                  <c:v>Los Feliz</c:v>
                </c:pt>
                <c:pt idx="181">
                  <c:v>Studio City</c:v>
                </c:pt>
                <c:pt idx="182">
                  <c:v>Unincorporated - Stevenson Ranch</c:v>
                </c:pt>
                <c:pt idx="183">
                  <c:v>Unincorporated - Valinda</c:v>
                </c:pt>
                <c:pt idx="184">
                  <c:v>Unincorporated - Northeast San Gabriel</c:v>
                </c:pt>
                <c:pt idx="185">
                  <c:v>Mission Hills</c:v>
                </c:pt>
                <c:pt idx="186">
                  <c:v>Mt. Washington</c:v>
                </c:pt>
                <c:pt idx="187">
                  <c:v>Calabasas</c:v>
                </c:pt>
                <c:pt idx="188">
                  <c:v>Cudahy</c:v>
                </c:pt>
                <c:pt idx="189">
                  <c:v>San Fernando</c:v>
                </c:pt>
                <c:pt idx="190">
                  <c:v>Valley Village</c:v>
                </c:pt>
                <c:pt idx="191">
                  <c:v>Unincorporated - West Whittier/Los Nietos</c:v>
                </c:pt>
                <c:pt idx="192">
                  <c:v>South Pasadena</c:v>
                </c:pt>
                <c:pt idx="193">
                  <c:v>West Adams</c:v>
                </c:pt>
                <c:pt idx="194">
                  <c:v>Tujunga</c:v>
                </c:pt>
                <c:pt idx="195">
                  <c:v>Maywood</c:v>
                </c:pt>
                <c:pt idx="196">
                  <c:v>Hyde Park</c:v>
                </c:pt>
                <c:pt idx="197">
                  <c:v>Harbor City</c:v>
                </c:pt>
                <c:pt idx="198">
                  <c:v>Baldwin Hills</c:v>
                </c:pt>
                <c:pt idx="199">
                  <c:v>Tarzana</c:v>
                </c:pt>
                <c:pt idx="200">
                  <c:v>Del Rey</c:v>
                </c:pt>
                <c:pt idx="201">
                  <c:v>Little Bangladesh</c:v>
                </c:pt>
                <c:pt idx="202">
                  <c:v>Valley Glen</c:v>
                </c:pt>
                <c:pt idx="203">
                  <c:v>East Hollywood</c:v>
                </c:pt>
                <c:pt idx="204">
                  <c:v>Unincorporated - Castaic</c:v>
                </c:pt>
                <c:pt idx="205">
                  <c:v>Brentwood</c:v>
                </c:pt>
                <c:pt idx="206">
                  <c:v>Glassell Park</c:v>
                </c:pt>
                <c:pt idx="207">
                  <c:v>Walnut</c:v>
                </c:pt>
                <c:pt idx="208">
                  <c:v>Hollywood Hills</c:v>
                </c:pt>
                <c:pt idx="209">
                  <c:v>Lincoln Heights</c:v>
                </c:pt>
                <c:pt idx="210">
                  <c:v>La Verne</c:v>
                </c:pt>
                <c:pt idx="211">
                  <c:v>Century Palms/Cove</c:v>
                </c:pt>
                <c:pt idx="212">
                  <c:v>University Park</c:v>
                </c:pt>
                <c:pt idx="213">
                  <c:v>San Dimas</c:v>
                </c:pt>
                <c:pt idx="214">
                  <c:v>Lawndale</c:v>
                </c:pt>
                <c:pt idx="215">
                  <c:v>Porter Ranch</c:v>
                </c:pt>
                <c:pt idx="216">
                  <c:v>Unincorporated - Willowbrook</c:v>
                </c:pt>
                <c:pt idx="217">
                  <c:v>Arleta</c:v>
                </c:pt>
                <c:pt idx="218">
                  <c:v>Beverly Hills</c:v>
                </c:pt>
                <c:pt idx="219">
                  <c:v>Manhattan Beach</c:v>
                </c:pt>
                <c:pt idx="220">
                  <c:v>Venice</c:v>
                </c:pt>
                <c:pt idx="221">
                  <c:v>Chatsworth</c:v>
                </c:pt>
                <c:pt idx="222">
                  <c:v>Temple City</c:v>
                </c:pt>
                <c:pt idx="223">
                  <c:v>Bell</c:v>
                </c:pt>
                <c:pt idx="224">
                  <c:v>South Park</c:v>
                </c:pt>
                <c:pt idx="225">
                  <c:v>Harvard Park</c:v>
                </c:pt>
                <c:pt idx="226">
                  <c:v>Claremont</c:v>
                </c:pt>
                <c:pt idx="227">
                  <c:v>Monrovia</c:v>
                </c:pt>
                <c:pt idx="228">
                  <c:v>Central</c:v>
                </c:pt>
                <c:pt idx="229">
                  <c:v>Culver City</c:v>
                </c:pt>
                <c:pt idx="230">
                  <c:v>Eagle Rock</c:v>
                </c:pt>
                <c:pt idx="231">
                  <c:v>Vermont Vista</c:v>
                </c:pt>
                <c:pt idx="232">
                  <c:v>West Hills</c:v>
                </c:pt>
                <c:pt idx="233">
                  <c:v>Rancho Palos Verdes</c:v>
                </c:pt>
                <c:pt idx="234">
                  <c:v>Watts</c:v>
                </c:pt>
                <c:pt idx="235">
                  <c:v>Downtown</c:v>
                </c:pt>
                <c:pt idx="236">
                  <c:v>La Puente</c:v>
                </c:pt>
                <c:pt idx="237">
                  <c:v>San Gabriel</c:v>
                </c:pt>
                <c:pt idx="238">
                  <c:v>Temple-Beaudry</c:v>
                </c:pt>
                <c:pt idx="239">
                  <c:v>Encino</c:v>
                </c:pt>
                <c:pt idx="240">
                  <c:v>El Sereno</c:v>
                </c:pt>
                <c:pt idx="241">
                  <c:v>Mar Vista</c:v>
                </c:pt>
                <c:pt idx="242">
                  <c:v>West Los Angeles</c:v>
                </c:pt>
                <c:pt idx="243">
                  <c:v>Unincorporated - Athens-Westmont</c:v>
                </c:pt>
                <c:pt idx="244">
                  <c:v>Pico-Union</c:v>
                </c:pt>
                <c:pt idx="245">
                  <c:v>Lake Balboa</c:v>
                </c:pt>
                <c:pt idx="246">
                  <c:v>Unincorporated - Altadena</c:v>
                </c:pt>
                <c:pt idx="247">
                  <c:v>West Hollywood</c:v>
                </c:pt>
                <c:pt idx="248">
                  <c:v>Harbor Gateway</c:v>
                </c:pt>
                <c:pt idx="249">
                  <c:v>Wholesale District</c:v>
                </c:pt>
                <c:pt idx="250">
                  <c:v>Bell Gardens</c:v>
                </c:pt>
                <c:pt idx="251">
                  <c:v>Florence-Firestone</c:v>
                </c:pt>
                <c:pt idx="252">
                  <c:v>Silverlake</c:v>
                </c:pt>
                <c:pt idx="253">
                  <c:v>Exposition Park</c:v>
                </c:pt>
                <c:pt idx="254">
                  <c:v>Palms</c:v>
                </c:pt>
                <c:pt idx="255">
                  <c:v>Highland Park</c:v>
                </c:pt>
                <c:pt idx="256">
                  <c:v>Cerritos</c:v>
                </c:pt>
                <c:pt idx="257">
                  <c:v>Covina</c:v>
                </c:pt>
                <c:pt idx="258">
                  <c:v>La Mirada</c:v>
                </c:pt>
                <c:pt idx="259">
                  <c:v>Unincorporated - Rowland Heights</c:v>
                </c:pt>
                <c:pt idx="260">
                  <c:v>Vernon Central</c:v>
                </c:pt>
                <c:pt idx="261">
                  <c:v>Sun Valley</c:v>
                </c:pt>
                <c:pt idx="262">
                  <c:v>Winnetka</c:v>
                </c:pt>
                <c:pt idx="263">
                  <c:v>Wilshire Center</c:v>
                </c:pt>
                <c:pt idx="264">
                  <c:v>Glendora</c:v>
                </c:pt>
                <c:pt idx="265">
                  <c:v>Azusa</c:v>
                </c:pt>
                <c:pt idx="266">
                  <c:v>West Vernon</c:v>
                </c:pt>
                <c:pt idx="267">
                  <c:v>Westchester</c:v>
                </c:pt>
                <c:pt idx="268">
                  <c:v>Koreatown</c:v>
                </c:pt>
                <c:pt idx="269">
                  <c:v>Unincorporated - Hacienda Heights</c:v>
                </c:pt>
                <c:pt idx="270">
                  <c:v>Rosemead</c:v>
                </c:pt>
                <c:pt idx="271">
                  <c:v>Wilmington</c:v>
                </c:pt>
                <c:pt idx="272">
                  <c:v>Paramount</c:v>
                </c:pt>
                <c:pt idx="273">
                  <c:v>Granada Hills</c:v>
                </c:pt>
                <c:pt idx="274">
                  <c:v>Gardena</c:v>
                </c:pt>
                <c:pt idx="275">
                  <c:v>Diamond Bar</c:v>
                </c:pt>
                <c:pt idx="276">
                  <c:v>Monterey Park</c:v>
                </c:pt>
                <c:pt idx="277">
                  <c:v>Huntington Park</c:v>
                </c:pt>
                <c:pt idx="278">
                  <c:v>Arcadia</c:v>
                </c:pt>
                <c:pt idx="279">
                  <c:v>Unincorporated - South Whittier</c:v>
                </c:pt>
                <c:pt idx="280">
                  <c:v>North Hills</c:v>
                </c:pt>
                <c:pt idx="281">
                  <c:v>Montebello</c:v>
                </c:pt>
                <c:pt idx="282">
                  <c:v>Westlake</c:v>
                </c:pt>
                <c:pt idx="283">
                  <c:v>Pico Rivera</c:v>
                </c:pt>
                <c:pt idx="284">
                  <c:v>Unincorporated - Florence-Firestone</c:v>
                </c:pt>
                <c:pt idx="285">
                  <c:v>Westwood</c:v>
                </c:pt>
                <c:pt idx="286">
                  <c:v>Woodland Hills</c:v>
                </c:pt>
                <c:pt idx="287">
                  <c:v>Canoga Park</c:v>
                </c:pt>
                <c:pt idx="288">
                  <c:v>Redondo Beach</c:v>
                </c:pt>
                <c:pt idx="289">
                  <c:v>Lynwood</c:v>
                </c:pt>
                <c:pt idx="290">
                  <c:v>Northridge</c:v>
                </c:pt>
                <c:pt idx="291">
                  <c:v>Panorama City</c:v>
                </c:pt>
                <c:pt idx="292">
                  <c:v>San Pedro</c:v>
                </c:pt>
                <c:pt idx="293">
                  <c:v>Pacoima</c:v>
                </c:pt>
                <c:pt idx="294">
                  <c:v>Reseda</c:v>
                </c:pt>
                <c:pt idx="295">
                  <c:v>Baldwin Park</c:v>
                </c:pt>
                <c:pt idx="296">
                  <c:v>Bellflower</c:v>
                </c:pt>
                <c:pt idx="297">
                  <c:v>Hollywood</c:v>
                </c:pt>
                <c:pt idx="298">
                  <c:v>Lakewood</c:v>
                </c:pt>
                <c:pt idx="299">
                  <c:v>Melrose</c:v>
                </c:pt>
                <c:pt idx="300">
                  <c:v>Sylmar</c:v>
                </c:pt>
                <c:pt idx="301">
                  <c:v>Boyle Heights</c:v>
                </c:pt>
                <c:pt idx="302">
                  <c:v>Alhambra</c:v>
                </c:pt>
                <c:pt idx="303">
                  <c:v>Whittier</c:v>
                </c:pt>
                <c:pt idx="304">
                  <c:v>Hawthorne</c:v>
                </c:pt>
                <c:pt idx="305">
                  <c:v>Sherman Oaks</c:v>
                </c:pt>
                <c:pt idx="306">
                  <c:v>Carson</c:v>
                </c:pt>
                <c:pt idx="307">
                  <c:v>Van Nuys</c:v>
                </c:pt>
                <c:pt idx="308">
                  <c:v>South Gate</c:v>
                </c:pt>
                <c:pt idx="309">
                  <c:v>Compton</c:v>
                </c:pt>
                <c:pt idx="310">
                  <c:v>Santa Monica</c:v>
                </c:pt>
                <c:pt idx="311">
                  <c:v>Norwalk</c:v>
                </c:pt>
                <c:pt idx="312">
                  <c:v>West Covina</c:v>
                </c:pt>
                <c:pt idx="313">
                  <c:v>Burbank</c:v>
                </c:pt>
                <c:pt idx="314">
                  <c:v>Inglewood</c:v>
                </c:pt>
                <c:pt idx="315">
                  <c:v>Downey</c:v>
                </c:pt>
                <c:pt idx="316">
                  <c:v>El Monte</c:v>
                </c:pt>
                <c:pt idx="317">
                  <c:v>Unincorporated - East Los Angeles</c:v>
                </c:pt>
                <c:pt idx="318">
                  <c:v>Pasadena</c:v>
                </c:pt>
                <c:pt idx="319">
                  <c:v>Torrance</c:v>
                </c:pt>
                <c:pt idx="320">
                  <c:v>Pomona</c:v>
                </c:pt>
                <c:pt idx="321">
                  <c:v>North Hollywood</c:v>
                </c:pt>
                <c:pt idx="322">
                  <c:v>Palmdale</c:v>
                </c:pt>
                <c:pt idx="323">
                  <c:v>Lancaster</c:v>
                </c:pt>
                <c:pt idx="324">
                  <c:v>Glendale</c:v>
                </c:pt>
                <c:pt idx="325">
                  <c:v>Santa Clarita</c:v>
                </c:pt>
                <c:pt idx="326">
                  <c:v>Long Beach</c:v>
                </c:pt>
              </c:strCache>
            </c:strRef>
          </c:cat>
          <c:val>
            <c:numRef>
              <c:f>wksDatabase02!$AV$61:$AV$387</c:f>
              <c:numCache>
                <c:formatCode>0.00%</c:formatCode>
                <c:ptCount val="327"/>
                <c:pt idx="0">
                  <c:v>0.71405133090171413</c:v>
                </c:pt>
                <c:pt idx="1">
                  <c:v>0.7105840933868447</c:v>
                </c:pt>
                <c:pt idx="2">
                  <c:v>0.71014818255168677</c:v>
                </c:pt>
                <c:pt idx="3">
                  <c:v>0.70950510235457964</c:v>
                </c:pt>
                <c:pt idx="4">
                  <c:v>0.70232578579357885</c:v>
                </c:pt>
                <c:pt idx="5">
                  <c:v>0.69974673492761841</c:v>
                </c:pt>
                <c:pt idx="6">
                  <c:v>0.6957236184686022</c:v>
                </c:pt>
                <c:pt idx="7">
                  <c:v>0.69366115897640301</c:v>
                </c:pt>
                <c:pt idx="8">
                  <c:v>0.69304751432816936</c:v>
                </c:pt>
                <c:pt idx="9">
                  <c:v>0.6892149203119613</c:v>
                </c:pt>
                <c:pt idx="10">
                  <c:v>0.6878880682055124</c:v>
                </c:pt>
                <c:pt idx="11">
                  <c:v>0.68643965748744817</c:v>
                </c:pt>
                <c:pt idx="12">
                  <c:v>0.6836101229689584</c:v>
                </c:pt>
                <c:pt idx="13">
                  <c:v>0.68287126350355087</c:v>
                </c:pt>
                <c:pt idx="14">
                  <c:v>0.68192112483051281</c:v>
                </c:pt>
                <c:pt idx="15">
                  <c:v>0.68153647189300481</c:v>
                </c:pt>
                <c:pt idx="16">
                  <c:v>0.68115816295475873</c:v>
                </c:pt>
                <c:pt idx="17">
                  <c:v>0.67860686622951305</c:v>
                </c:pt>
                <c:pt idx="18">
                  <c:v>0.67788247944233815</c:v>
                </c:pt>
                <c:pt idx="19">
                  <c:v>0.67632116300131095</c:v>
                </c:pt>
                <c:pt idx="20">
                  <c:v>0.67620105228863769</c:v>
                </c:pt>
                <c:pt idx="21">
                  <c:v>0.67492322161894991</c:v>
                </c:pt>
                <c:pt idx="22">
                  <c:v>0.67458790583809958</c:v>
                </c:pt>
                <c:pt idx="23">
                  <c:v>0.67030918552059571</c:v>
                </c:pt>
                <c:pt idx="24">
                  <c:v>0.6697800479166498</c:v>
                </c:pt>
                <c:pt idx="25">
                  <c:v>0.66909670050511993</c:v>
                </c:pt>
                <c:pt idx="26">
                  <c:v>0.66795771232591672</c:v>
                </c:pt>
                <c:pt idx="27">
                  <c:v>0.66471629887631523</c:v>
                </c:pt>
                <c:pt idx="28">
                  <c:v>0.66461785694236897</c:v>
                </c:pt>
                <c:pt idx="29">
                  <c:v>0.66375633259164002</c:v>
                </c:pt>
                <c:pt idx="30">
                  <c:v>0.66363231361077701</c:v>
                </c:pt>
                <c:pt idx="31">
                  <c:v>0.66326561220192548</c:v>
                </c:pt>
                <c:pt idx="32">
                  <c:v>0.66261341694509523</c:v>
                </c:pt>
                <c:pt idx="33">
                  <c:v>0.66226814760963293</c:v>
                </c:pt>
                <c:pt idx="34">
                  <c:v>0.66187425282998669</c:v>
                </c:pt>
                <c:pt idx="35">
                  <c:v>0.66184647568426669</c:v>
                </c:pt>
                <c:pt idx="36">
                  <c:v>0.66184647568426669</c:v>
                </c:pt>
                <c:pt idx="37">
                  <c:v>0.65926253798491574</c:v>
                </c:pt>
                <c:pt idx="38">
                  <c:v>0.65895873397086624</c:v>
                </c:pt>
                <c:pt idx="39">
                  <c:v>0.65895873397086624</c:v>
                </c:pt>
                <c:pt idx="40">
                  <c:v>0.65834630777115333</c:v>
                </c:pt>
                <c:pt idx="41">
                  <c:v>0.65672501372586001</c:v>
                </c:pt>
                <c:pt idx="42">
                  <c:v>0.65563030252654775</c:v>
                </c:pt>
                <c:pt idx="43">
                  <c:v>0.65553812689887969</c:v>
                </c:pt>
                <c:pt idx="44">
                  <c:v>0.65537369711905546</c:v>
                </c:pt>
                <c:pt idx="45">
                  <c:v>0.65513949712440811</c:v>
                </c:pt>
                <c:pt idx="46">
                  <c:v>0.65469974960829003</c:v>
                </c:pt>
                <c:pt idx="47">
                  <c:v>0.65454475651706534</c:v>
                </c:pt>
                <c:pt idx="48">
                  <c:v>0.65449347242774047</c:v>
                </c:pt>
                <c:pt idx="49">
                  <c:v>0.653649529371091</c:v>
                </c:pt>
                <c:pt idx="50">
                  <c:v>0.65363348902872809</c:v>
                </c:pt>
                <c:pt idx="51">
                  <c:v>0.65342666616352274</c:v>
                </c:pt>
                <c:pt idx="52">
                  <c:v>0.65294586204540483</c:v>
                </c:pt>
                <c:pt idx="53">
                  <c:v>0.65280943452526841</c:v>
                </c:pt>
                <c:pt idx="54">
                  <c:v>0.64978205726877392</c:v>
                </c:pt>
                <c:pt idx="55">
                  <c:v>0.64941808733499973</c:v>
                </c:pt>
                <c:pt idx="56">
                  <c:v>0.64866671737680415</c:v>
                </c:pt>
                <c:pt idx="57">
                  <c:v>0.64852620456719789</c:v>
                </c:pt>
                <c:pt idx="58">
                  <c:v>0.64849401189727174</c:v>
                </c:pt>
                <c:pt idx="59">
                  <c:v>0.64803161224545269</c:v>
                </c:pt>
                <c:pt idx="60">
                  <c:v>0.64759661851846606</c:v>
                </c:pt>
                <c:pt idx="61">
                  <c:v>0.64723491602002503</c:v>
                </c:pt>
                <c:pt idx="62">
                  <c:v>0.6460047009296942</c:v>
                </c:pt>
                <c:pt idx="63">
                  <c:v>0.64475785657315676</c:v>
                </c:pt>
                <c:pt idx="64">
                  <c:v>0.64411574242583791</c:v>
                </c:pt>
                <c:pt idx="65">
                  <c:v>0.64411574242583791</c:v>
                </c:pt>
                <c:pt idx="66">
                  <c:v>0.64320118210544985</c:v>
                </c:pt>
                <c:pt idx="67">
                  <c:v>0.64313511095750397</c:v>
                </c:pt>
                <c:pt idx="68">
                  <c:v>0.64310223610890116</c:v>
                </c:pt>
                <c:pt idx="69">
                  <c:v>0.64284301943636879</c:v>
                </c:pt>
                <c:pt idx="70">
                  <c:v>0.64250956114821944</c:v>
                </c:pt>
                <c:pt idx="71">
                  <c:v>0.64249101577104906</c:v>
                </c:pt>
                <c:pt idx="72">
                  <c:v>0.64243558678630908</c:v>
                </c:pt>
                <c:pt idx="73">
                  <c:v>0.64206197522308561</c:v>
                </c:pt>
                <c:pt idx="74">
                  <c:v>0.64205015674211507</c:v>
                </c:pt>
                <c:pt idx="75">
                  <c:v>0.64190943993185812</c:v>
                </c:pt>
                <c:pt idx="76">
                  <c:v>0.64152707549611809</c:v>
                </c:pt>
                <c:pt idx="77">
                  <c:v>0.64124045664380747</c:v>
                </c:pt>
                <c:pt idx="78">
                  <c:v>0.64059009260606314</c:v>
                </c:pt>
                <c:pt idx="79">
                  <c:v>0.64047928701732881</c:v>
                </c:pt>
                <c:pt idx="80">
                  <c:v>0.64029096950539344</c:v>
                </c:pt>
                <c:pt idx="81">
                  <c:v>0.64028606540998834</c:v>
                </c:pt>
                <c:pt idx="82">
                  <c:v>0.63966999124430657</c:v>
                </c:pt>
                <c:pt idx="83">
                  <c:v>0.63950656214629631</c:v>
                </c:pt>
                <c:pt idx="84">
                  <c:v>0.63943933883756576</c:v>
                </c:pt>
                <c:pt idx="85">
                  <c:v>0.63919277167775779</c:v>
                </c:pt>
                <c:pt idx="86">
                  <c:v>0.63904635996017678</c:v>
                </c:pt>
                <c:pt idx="87">
                  <c:v>0.63872767889883952</c:v>
                </c:pt>
                <c:pt idx="88">
                  <c:v>0.63860909232868535</c:v>
                </c:pt>
                <c:pt idx="89">
                  <c:v>0.63852824736258817</c:v>
                </c:pt>
                <c:pt idx="90">
                  <c:v>0.63812740431239567</c:v>
                </c:pt>
                <c:pt idx="91">
                  <c:v>0.63755968964256038</c:v>
                </c:pt>
                <c:pt idx="92">
                  <c:v>0.63703177171763881</c:v>
                </c:pt>
                <c:pt idx="93">
                  <c:v>0.63682917789437421</c:v>
                </c:pt>
                <c:pt idx="94">
                  <c:v>0.63580027467240652</c:v>
                </c:pt>
                <c:pt idx="95">
                  <c:v>0.63574865311020567</c:v>
                </c:pt>
                <c:pt idx="96">
                  <c:v>0.63570021613928474</c:v>
                </c:pt>
                <c:pt idx="97">
                  <c:v>0.63536406892042596</c:v>
                </c:pt>
                <c:pt idx="98">
                  <c:v>0.6348927862037218</c:v>
                </c:pt>
                <c:pt idx="99">
                  <c:v>0.6342976854808291</c:v>
                </c:pt>
                <c:pt idx="100">
                  <c:v>0.63363581806321345</c:v>
                </c:pt>
                <c:pt idx="101">
                  <c:v>0.63338348764204366</c:v>
                </c:pt>
                <c:pt idx="102">
                  <c:v>0.63328508236627845</c:v>
                </c:pt>
                <c:pt idx="103">
                  <c:v>0.63320213207156606</c:v>
                </c:pt>
                <c:pt idx="104">
                  <c:v>0.63318405746034601</c:v>
                </c:pt>
                <c:pt idx="105">
                  <c:v>0.63299419252265565</c:v>
                </c:pt>
                <c:pt idx="106">
                  <c:v>0.6328209113914175</c:v>
                </c:pt>
                <c:pt idx="107">
                  <c:v>0.63267427502161833</c:v>
                </c:pt>
                <c:pt idx="108">
                  <c:v>0.63255267348972133</c:v>
                </c:pt>
                <c:pt idx="109">
                  <c:v>0.6325417287315962</c:v>
                </c:pt>
                <c:pt idx="110">
                  <c:v>0.63242252026225354</c:v>
                </c:pt>
                <c:pt idx="111">
                  <c:v>0.63230367932440978</c:v>
                </c:pt>
                <c:pt idx="112">
                  <c:v>0.63218006124655113</c:v>
                </c:pt>
                <c:pt idx="113">
                  <c:v>0.63217488936930322</c:v>
                </c:pt>
                <c:pt idx="114">
                  <c:v>0.6321302385122306</c:v>
                </c:pt>
                <c:pt idx="115">
                  <c:v>0.63212852730638081</c:v>
                </c:pt>
                <c:pt idx="116">
                  <c:v>0.63195133131468162</c:v>
                </c:pt>
                <c:pt idx="117">
                  <c:v>0.63195133131468162</c:v>
                </c:pt>
                <c:pt idx="118">
                  <c:v>0.63183749713347048</c:v>
                </c:pt>
                <c:pt idx="119">
                  <c:v>0.63108047324894623</c:v>
                </c:pt>
                <c:pt idx="120">
                  <c:v>0.63067701576722746</c:v>
                </c:pt>
                <c:pt idx="121">
                  <c:v>0.63050604285402911</c:v>
                </c:pt>
                <c:pt idx="122">
                  <c:v>0.6303054006978448</c:v>
                </c:pt>
                <c:pt idx="123">
                  <c:v>0.63024589008498344</c:v>
                </c:pt>
                <c:pt idx="124">
                  <c:v>0.63019821439544255</c:v>
                </c:pt>
                <c:pt idx="125">
                  <c:v>0.63012372293532848</c:v>
                </c:pt>
                <c:pt idx="126">
                  <c:v>0.63002465404605601</c:v>
                </c:pt>
                <c:pt idx="127">
                  <c:v>0.62987976420826342</c:v>
                </c:pt>
                <c:pt idx="128">
                  <c:v>0.6296594197014701</c:v>
                </c:pt>
                <c:pt idx="129">
                  <c:v>0.6296242680891635</c:v>
                </c:pt>
                <c:pt idx="130">
                  <c:v>0.62934964109149505</c:v>
                </c:pt>
                <c:pt idx="131">
                  <c:v>0.6292886359944192</c:v>
                </c:pt>
                <c:pt idx="132">
                  <c:v>0.62919785092815772</c:v>
                </c:pt>
                <c:pt idx="133">
                  <c:v>0.62914367643069513</c:v>
                </c:pt>
                <c:pt idx="134">
                  <c:v>0.62877982086398554</c:v>
                </c:pt>
                <c:pt idx="135">
                  <c:v>0.62868566532844927</c:v>
                </c:pt>
                <c:pt idx="136">
                  <c:v>0.62856514498385863</c:v>
                </c:pt>
                <c:pt idx="137">
                  <c:v>0.62850589953588254</c:v>
                </c:pt>
                <c:pt idx="138">
                  <c:v>0.62844549351891532</c:v>
                </c:pt>
                <c:pt idx="139">
                  <c:v>0.62843186134146001</c:v>
                </c:pt>
                <c:pt idx="140">
                  <c:v>0.62828421040213167</c:v>
                </c:pt>
                <c:pt idx="141">
                  <c:v>0.62821758759800772</c:v>
                </c:pt>
                <c:pt idx="142">
                  <c:v>0.62811667567579954</c:v>
                </c:pt>
                <c:pt idx="143">
                  <c:v>0.6280302913230682</c:v>
                </c:pt>
                <c:pt idx="144">
                  <c:v>0.62773505369359528</c:v>
                </c:pt>
                <c:pt idx="145">
                  <c:v>0.62763856001623053</c:v>
                </c:pt>
                <c:pt idx="146">
                  <c:v>0.62752260621998501</c:v>
                </c:pt>
                <c:pt idx="147">
                  <c:v>0.6274712643348419</c:v>
                </c:pt>
                <c:pt idx="148">
                  <c:v>0.62733424359353218</c:v>
                </c:pt>
                <c:pt idx="149">
                  <c:v>0.62728844692308994</c:v>
                </c:pt>
                <c:pt idx="150">
                  <c:v>0.62725743500320918</c:v>
                </c:pt>
                <c:pt idx="151">
                  <c:v>0.62723376903755312</c:v>
                </c:pt>
                <c:pt idx="152">
                  <c:v>0.62721021829717427</c:v>
                </c:pt>
                <c:pt idx="153">
                  <c:v>0.62719458135695316</c:v>
                </c:pt>
                <c:pt idx="154">
                  <c:v>0.62710668617306997</c:v>
                </c:pt>
                <c:pt idx="155">
                  <c:v>0.62709694132594285</c:v>
                </c:pt>
                <c:pt idx="156">
                  <c:v>0.62700125127948114</c:v>
                </c:pt>
                <c:pt idx="157">
                  <c:v>0.62681940127705893</c:v>
                </c:pt>
                <c:pt idx="158">
                  <c:v>0.62664748652963242</c:v>
                </c:pt>
                <c:pt idx="159">
                  <c:v>0.62645313879809639</c:v>
                </c:pt>
                <c:pt idx="160">
                  <c:v>0.62641031086558141</c:v>
                </c:pt>
                <c:pt idx="161">
                  <c:v>0.62627369348558148</c:v>
                </c:pt>
                <c:pt idx="162">
                  <c:v>0.62601834738261208</c:v>
                </c:pt>
                <c:pt idx="163">
                  <c:v>0.62599365396073114</c:v>
                </c:pt>
                <c:pt idx="164">
                  <c:v>0.62597181936786317</c:v>
                </c:pt>
                <c:pt idx="165">
                  <c:v>0.62572205125052516</c:v>
                </c:pt>
                <c:pt idx="166">
                  <c:v>0.6256033508213823</c:v>
                </c:pt>
                <c:pt idx="167">
                  <c:v>0.62541733032398283</c:v>
                </c:pt>
                <c:pt idx="168">
                  <c:v>0.62527973951898441</c:v>
                </c:pt>
                <c:pt idx="169">
                  <c:v>0.62526955342068435</c:v>
                </c:pt>
                <c:pt idx="170">
                  <c:v>0.62525939207050407</c:v>
                </c:pt>
                <c:pt idx="171">
                  <c:v>0.62511299111822716</c:v>
                </c:pt>
                <c:pt idx="172">
                  <c:v>0.62511121012156501</c:v>
                </c:pt>
                <c:pt idx="173">
                  <c:v>0.62502748743321312</c:v>
                </c:pt>
                <c:pt idx="174">
                  <c:v>0.62502705126746394</c:v>
                </c:pt>
                <c:pt idx="175">
                  <c:v>0.62502269215942918</c:v>
                </c:pt>
                <c:pt idx="176">
                  <c:v>0.62501616217537936</c:v>
                </c:pt>
                <c:pt idx="177">
                  <c:v>0.62493348647610258</c:v>
                </c:pt>
                <c:pt idx="178">
                  <c:v>0.62487214290672377</c:v>
                </c:pt>
                <c:pt idx="179">
                  <c:v>0.62458340038168814</c:v>
                </c:pt>
                <c:pt idx="180">
                  <c:v>0.62455614934596437</c:v>
                </c:pt>
                <c:pt idx="181">
                  <c:v>0.62455033423712225</c:v>
                </c:pt>
                <c:pt idx="182">
                  <c:v>0.62447360965446153</c:v>
                </c:pt>
                <c:pt idx="183">
                  <c:v>0.62437680538835738</c:v>
                </c:pt>
                <c:pt idx="184">
                  <c:v>0.62429321955273576</c:v>
                </c:pt>
                <c:pt idx="185">
                  <c:v>0.62428705908700743</c:v>
                </c:pt>
                <c:pt idx="186">
                  <c:v>0.62425604447711358</c:v>
                </c:pt>
                <c:pt idx="187">
                  <c:v>0.62413373961111018</c:v>
                </c:pt>
                <c:pt idx="188">
                  <c:v>0.62409359839937417</c:v>
                </c:pt>
                <c:pt idx="189">
                  <c:v>0.6239760033408005</c:v>
                </c:pt>
                <c:pt idx="190">
                  <c:v>0.62393584744169794</c:v>
                </c:pt>
                <c:pt idx="191">
                  <c:v>0.62362662484863307</c:v>
                </c:pt>
                <c:pt idx="192">
                  <c:v>0.62360543961889769</c:v>
                </c:pt>
                <c:pt idx="193">
                  <c:v>0.62350661629310433</c:v>
                </c:pt>
                <c:pt idx="194">
                  <c:v>0.62346110159004786</c:v>
                </c:pt>
                <c:pt idx="195">
                  <c:v>0.62339332835626571</c:v>
                </c:pt>
                <c:pt idx="196">
                  <c:v>0.62339105338961531</c:v>
                </c:pt>
                <c:pt idx="197">
                  <c:v>0.62336979610042176</c:v>
                </c:pt>
                <c:pt idx="198">
                  <c:v>0.6231284529943738</c:v>
                </c:pt>
                <c:pt idx="199">
                  <c:v>0.62308389483269677</c:v>
                </c:pt>
                <c:pt idx="200">
                  <c:v>0.62305691629478255</c:v>
                </c:pt>
                <c:pt idx="201">
                  <c:v>0.62298531625184717</c:v>
                </c:pt>
                <c:pt idx="202">
                  <c:v>0.62298000605213955</c:v>
                </c:pt>
                <c:pt idx="203">
                  <c:v>0.62297293859123481</c:v>
                </c:pt>
                <c:pt idx="204">
                  <c:v>0.62293507500013168</c:v>
                </c:pt>
                <c:pt idx="205">
                  <c:v>0.62288605601298563</c:v>
                </c:pt>
                <c:pt idx="206">
                  <c:v>0.62284938677037349</c:v>
                </c:pt>
                <c:pt idx="207">
                  <c:v>0.62283434565480322</c:v>
                </c:pt>
                <c:pt idx="208">
                  <c:v>0.62273066689998169</c:v>
                </c:pt>
                <c:pt idx="209">
                  <c:v>0.62269448727129895</c:v>
                </c:pt>
                <c:pt idx="210">
                  <c:v>0.62256496044992327</c:v>
                </c:pt>
                <c:pt idx="211">
                  <c:v>0.62250721142097709</c:v>
                </c:pt>
                <c:pt idx="212">
                  <c:v>0.62249451577989534</c:v>
                </c:pt>
                <c:pt idx="213">
                  <c:v>0.62239554620017246</c:v>
                </c:pt>
                <c:pt idx="214">
                  <c:v>0.62236853734666364</c:v>
                </c:pt>
                <c:pt idx="215">
                  <c:v>0.6223542806027369</c:v>
                </c:pt>
                <c:pt idx="216">
                  <c:v>0.62229890716838254</c:v>
                </c:pt>
                <c:pt idx="217">
                  <c:v>0.62228168283813146</c:v>
                </c:pt>
                <c:pt idx="218">
                  <c:v>0.62227759548794925</c:v>
                </c:pt>
                <c:pt idx="219">
                  <c:v>0.62212820062504004</c:v>
                </c:pt>
                <c:pt idx="220">
                  <c:v>0.62210723195169637</c:v>
                </c:pt>
                <c:pt idx="221">
                  <c:v>0.62209853630055856</c:v>
                </c:pt>
                <c:pt idx="222">
                  <c:v>0.62206056057117731</c:v>
                </c:pt>
                <c:pt idx="223">
                  <c:v>0.62204382994533691</c:v>
                </c:pt>
                <c:pt idx="224">
                  <c:v>0.62195063115413207</c:v>
                </c:pt>
                <c:pt idx="225">
                  <c:v>0.62189014986436619</c:v>
                </c:pt>
                <c:pt idx="226">
                  <c:v>0.62187808788231802</c:v>
                </c:pt>
                <c:pt idx="227">
                  <c:v>0.62187449650788951</c:v>
                </c:pt>
                <c:pt idx="228">
                  <c:v>0.62178554056524904</c:v>
                </c:pt>
                <c:pt idx="229">
                  <c:v>0.62170183985181815</c:v>
                </c:pt>
                <c:pt idx="230">
                  <c:v>0.62168628668456727</c:v>
                </c:pt>
                <c:pt idx="231">
                  <c:v>0.62165475383011681</c:v>
                </c:pt>
                <c:pt idx="232">
                  <c:v>0.62160938658661802</c:v>
                </c:pt>
                <c:pt idx="233">
                  <c:v>0.62157995680323708</c:v>
                </c:pt>
                <c:pt idx="234">
                  <c:v>0.62156049860882223</c:v>
                </c:pt>
                <c:pt idx="235">
                  <c:v>0.62154518482360499</c:v>
                </c:pt>
                <c:pt idx="236">
                  <c:v>0.62152579467424096</c:v>
                </c:pt>
                <c:pt idx="237">
                  <c:v>0.62151336279964287</c:v>
                </c:pt>
                <c:pt idx="238">
                  <c:v>0.62151240868172664</c:v>
                </c:pt>
                <c:pt idx="239">
                  <c:v>0.62150764274780912</c:v>
                </c:pt>
                <c:pt idx="240">
                  <c:v>0.62147763747193507</c:v>
                </c:pt>
                <c:pt idx="241">
                  <c:v>0.62144312040601712</c:v>
                </c:pt>
                <c:pt idx="242">
                  <c:v>0.62141822997359408</c:v>
                </c:pt>
                <c:pt idx="243">
                  <c:v>0.6214159218274824</c:v>
                </c:pt>
                <c:pt idx="244">
                  <c:v>0.62139446739096493</c:v>
                </c:pt>
                <c:pt idx="245">
                  <c:v>0.62139233067293642</c:v>
                </c:pt>
                <c:pt idx="246">
                  <c:v>0.62135218122973845</c:v>
                </c:pt>
                <c:pt idx="247">
                  <c:v>0.62132507683460203</c:v>
                </c:pt>
                <c:pt idx="248">
                  <c:v>0.62130177208593296</c:v>
                </c:pt>
                <c:pt idx="249">
                  <c:v>0.62129468478634897</c:v>
                </c:pt>
                <c:pt idx="250">
                  <c:v>0.62129129500741065</c:v>
                </c:pt>
                <c:pt idx="251">
                  <c:v>0.62100521758484839</c:v>
                </c:pt>
                <c:pt idx="252">
                  <c:v>0.62098335475258293</c:v>
                </c:pt>
                <c:pt idx="253">
                  <c:v>0.62084616138225535</c:v>
                </c:pt>
                <c:pt idx="254">
                  <c:v>0.6208415214592593</c:v>
                </c:pt>
                <c:pt idx="255">
                  <c:v>0.62082839728065775</c:v>
                </c:pt>
                <c:pt idx="256">
                  <c:v>0.62079247757144629</c:v>
                </c:pt>
                <c:pt idx="257">
                  <c:v>0.62079112448312967</c:v>
                </c:pt>
                <c:pt idx="258">
                  <c:v>0.62067877767854274</c:v>
                </c:pt>
                <c:pt idx="259">
                  <c:v>0.62066173545935588</c:v>
                </c:pt>
                <c:pt idx="260">
                  <c:v>0.62060414215437154</c:v>
                </c:pt>
                <c:pt idx="261">
                  <c:v>0.62053770740311809</c:v>
                </c:pt>
                <c:pt idx="262">
                  <c:v>0.62053190288709204</c:v>
                </c:pt>
                <c:pt idx="263">
                  <c:v>0.62052210925515672</c:v>
                </c:pt>
                <c:pt idx="264">
                  <c:v>0.62049075208733928</c:v>
                </c:pt>
                <c:pt idx="265">
                  <c:v>0.62044959687661982</c:v>
                </c:pt>
                <c:pt idx="266">
                  <c:v>0.62043087099067828</c:v>
                </c:pt>
                <c:pt idx="267">
                  <c:v>0.62041931627694058</c:v>
                </c:pt>
                <c:pt idx="268">
                  <c:v>0.62040017335506037</c:v>
                </c:pt>
                <c:pt idx="269">
                  <c:v>0.62031689175066407</c:v>
                </c:pt>
                <c:pt idx="270">
                  <c:v>0.62031627657068111</c:v>
                </c:pt>
                <c:pt idx="271">
                  <c:v>0.62028145654041178</c:v>
                </c:pt>
                <c:pt idx="272">
                  <c:v>0.62026111397904027</c:v>
                </c:pt>
                <c:pt idx="273">
                  <c:v>0.62009008659089271</c:v>
                </c:pt>
                <c:pt idx="274">
                  <c:v>0.62007050333077363</c:v>
                </c:pt>
                <c:pt idx="275">
                  <c:v>0.62006271363579457</c:v>
                </c:pt>
                <c:pt idx="276">
                  <c:v>0.62005531786451995</c:v>
                </c:pt>
                <c:pt idx="277">
                  <c:v>0.62002149191703948</c:v>
                </c:pt>
                <c:pt idx="278">
                  <c:v>0.62001449223454763</c:v>
                </c:pt>
                <c:pt idx="279">
                  <c:v>0.61997005921181014</c:v>
                </c:pt>
                <c:pt idx="280">
                  <c:v>0.61990221931111167</c:v>
                </c:pt>
                <c:pt idx="281">
                  <c:v>0.61986516394905333</c:v>
                </c:pt>
                <c:pt idx="282">
                  <c:v>0.61984148053635901</c:v>
                </c:pt>
                <c:pt idx="283">
                  <c:v>0.61980036712165198</c:v>
                </c:pt>
                <c:pt idx="284">
                  <c:v>0.61978902207956477</c:v>
                </c:pt>
                <c:pt idx="285">
                  <c:v>0.61977756699188524</c:v>
                </c:pt>
                <c:pt idx="286">
                  <c:v>0.61965193398037033</c:v>
                </c:pt>
                <c:pt idx="287">
                  <c:v>0.61962252174499344</c:v>
                </c:pt>
                <c:pt idx="288">
                  <c:v>0.6195483642846662</c:v>
                </c:pt>
                <c:pt idx="289">
                  <c:v>0.61937253688666249</c:v>
                </c:pt>
                <c:pt idx="290">
                  <c:v>0.61929142713760132</c:v>
                </c:pt>
                <c:pt idx="291">
                  <c:v>0.61922566986028871</c:v>
                </c:pt>
                <c:pt idx="292">
                  <c:v>0.6192205250236793</c:v>
                </c:pt>
                <c:pt idx="293">
                  <c:v>0.61922039655916916</c:v>
                </c:pt>
                <c:pt idx="294">
                  <c:v>0.61914181440023885</c:v>
                </c:pt>
                <c:pt idx="295">
                  <c:v>0.61913705124487561</c:v>
                </c:pt>
                <c:pt idx="296">
                  <c:v>0.61910157120590115</c:v>
                </c:pt>
                <c:pt idx="297">
                  <c:v>0.6190726598106121</c:v>
                </c:pt>
                <c:pt idx="298">
                  <c:v>0.6189765135374099</c:v>
                </c:pt>
                <c:pt idx="299">
                  <c:v>0.61895565892514248</c:v>
                </c:pt>
                <c:pt idx="300">
                  <c:v>0.61891429014299426</c:v>
                </c:pt>
                <c:pt idx="301">
                  <c:v>0.61881587646015124</c:v>
                </c:pt>
                <c:pt idx="302">
                  <c:v>0.61878147743519107</c:v>
                </c:pt>
                <c:pt idx="303">
                  <c:v>0.61874657944966549</c:v>
                </c:pt>
                <c:pt idx="304">
                  <c:v>0.61873453739250306</c:v>
                </c:pt>
                <c:pt idx="305">
                  <c:v>0.61872499607465103</c:v>
                </c:pt>
                <c:pt idx="306">
                  <c:v>0.61860052687889966</c:v>
                </c:pt>
                <c:pt idx="307">
                  <c:v>0.61853442862991848</c:v>
                </c:pt>
                <c:pt idx="308">
                  <c:v>0.61844673988568066</c:v>
                </c:pt>
                <c:pt idx="309">
                  <c:v>0.61843688542999176</c:v>
                </c:pt>
                <c:pt idx="310">
                  <c:v>0.61842035728983069</c:v>
                </c:pt>
                <c:pt idx="311">
                  <c:v>0.61816590552193862</c:v>
                </c:pt>
                <c:pt idx="312">
                  <c:v>0.61816371677181825</c:v>
                </c:pt>
                <c:pt idx="313">
                  <c:v>0.61812340016368406</c:v>
                </c:pt>
                <c:pt idx="314">
                  <c:v>0.61803128270932262</c:v>
                </c:pt>
                <c:pt idx="315">
                  <c:v>0.61797831960439142</c:v>
                </c:pt>
                <c:pt idx="316">
                  <c:v>0.61795613013800987</c:v>
                </c:pt>
                <c:pt idx="317">
                  <c:v>0.61781088356279934</c:v>
                </c:pt>
                <c:pt idx="318">
                  <c:v>0.61739260397695617</c:v>
                </c:pt>
                <c:pt idx="319">
                  <c:v>0.61734746119278083</c:v>
                </c:pt>
                <c:pt idx="320">
                  <c:v>0.61724518507924997</c:v>
                </c:pt>
                <c:pt idx="321">
                  <c:v>0.61721128668781344</c:v>
                </c:pt>
                <c:pt idx="322">
                  <c:v>0.6171932499878543</c:v>
                </c:pt>
                <c:pt idx="323">
                  <c:v>0.6171629962866424</c:v>
                </c:pt>
                <c:pt idx="324">
                  <c:v>0.61663500858847742</c:v>
                </c:pt>
                <c:pt idx="325">
                  <c:v>0.61647975290932733</c:v>
                </c:pt>
                <c:pt idx="326">
                  <c:v>0.61528940082099637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6D-439F-B411-C64F697A8DFA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6D-439F-B411-C64F697A8D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wksDatabase02!$AP$61:$AP$387</c:f>
              <c:strCache>
                <c:ptCount val="327"/>
                <c:pt idx="0">
                  <c:v>Unincorporated - East Covina</c:v>
                </c:pt>
                <c:pt idx="1">
                  <c:v>Vernon</c:v>
                </c:pt>
                <c:pt idx="2">
                  <c:v>Unincorporated - Sand Canyon</c:v>
                </c:pt>
                <c:pt idx="3">
                  <c:v>Unincorporated - Santa Catalina Island</c:v>
                </c:pt>
                <c:pt idx="4">
                  <c:v>Unincorporated - Del Rey</c:v>
                </c:pt>
                <c:pt idx="5">
                  <c:v>Unincorporated - Saugus/Canyon Country</c:v>
                </c:pt>
                <c:pt idx="6">
                  <c:v>Unincorporated - South Antelope Valley</c:v>
                </c:pt>
                <c:pt idx="7">
                  <c:v>Unincorporated - Placerita Canyon</c:v>
                </c:pt>
                <c:pt idx="8">
                  <c:v>Industry</c:v>
                </c:pt>
                <c:pt idx="9">
                  <c:v>Brookside</c:v>
                </c:pt>
                <c:pt idx="10">
                  <c:v>Unincorporated - Cerritos</c:v>
                </c:pt>
                <c:pt idx="11">
                  <c:v>Unincorporated - Pellissier Village</c:v>
                </c:pt>
                <c:pt idx="12">
                  <c:v>Unincorporated - Palos Verdes Peninsula</c:v>
                </c:pt>
                <c:pt idx="13">
                  <c:v>Unincorporated - Claremont</c:v>
                </c:pt>
                <c:pt idx="14">
                  <c:v>Unincorporated - La Habra Heights</c:v>
                </c:pt>
                <c:pt idx="15">
                  <c:v>Unincorporated - Glendora</c:v>
                </c:pt>
                <c:pt idx="16">
                  <c:v>Unincorporated - Lake Hughes</c:v>
                </c:pt>
                <c:pt idx="17">
                  <c:v>Sycamore Square</c:v>
                </c:pt>
                <c:pt idx="18">
                  <c:v>Unincorporated - Southeast Antelope Valley</c:v>
                </c:pt>
                <c:pt idx="19">
                  <c:v>Unincorporated - Llano</c:v>
                </c:pt>
                <c:pt idx="20">
                  <c:v>Unincorporated - Westhills</c:v>
                </c:pt>
                <c:pt idx="21">
                  <c:v>Unincorporated - Palmdale</c:v>
                </c:pt>
                <c:pt idx="22">
                  <c:v>Unincorporated - Roosevelt</c:v>
                </c:pt>
                <c:pt idx="23">
                  <c:v>Unincorporated - Hi Vista</c:v>
                </c:pt>
                <c:pt idx="24">
                  <c:v>Bradbury</c:v>
                </c:pt>
                <c:pt idx="25">
                  <c:v>Unincorporated - Bouquet Canyon</c:v>
                </c:pt>
                <c:pt idx="26">
                  <c:v>Unincorporated - West LA</c:v>
                </c:pt>
                <c:pt idx="27">
                  <c:v>Unincorporated - Rosewood/East Gardena</c:v>
                </c:pt>
                <c:pt idx="28">
                  <c:v>Unincorporated - North Lancaster</c:v>
                </c:pt>
                <c:pt idx="29">
                  <c:v>Unincorporated - Kagel/Lopez Canyons</c:v>
                </c:pt>
                <c:pt idx="30">
                  <c:v>Unincorporated - Westfield/Academy Hills</c:v>
                </c:pt>
                <c:pt idx="31">
                  <c:v>Unincorporated - Sunrise Village</c:v>
                </c:pt>
                <c:pt idx="32">
                  <c:v>Unincorporated - Littlerock/Juniper Hills</c:v>
                </c:pt>
                <c:pt idx="33">
                  <c:v>Unincorporated - Rosewood</c:v>
                </c:pt>
                <c:pt idx="34">
                  <c:v>Unincorporated - West Rancho Dominguez</c:v>
                </c:pt>
                <c:pt idx="35">
                  <c:v>Toluca Terrace</c:v>
                </c:pt>
                <c:pt idx="36">
                  <c:v>Unincorporated - Angeles National Forest</c:v>
                </c:pt>
                <c:pt idx="37">
                  <c:v>Unincorporated - West Antelope Valley</c:v>
                </c:pt>
                <c:pt idx="38">
                  <c:v>Unincorporated - Long Beach</c:v>
                </c:pt>
                <c:pt idx="39">
                  <c:v>Unincorporated - Anaverde</c:v>
                </c:pt>
                <c:pt idx="40">
                  <c:v>Irwindale</c:v>
                </c:pt>
                <c:pt idx="41">
                  <c:v>Unincorporated - Lake Manor</c:v>
                </c:pt>
                <c:pt idx="42">
                  <c:v>Unincorporated - Leona Valley</c:v>
                </c:pt>
                <c:pt idx="43">
                  <c:v>Unincorporated - Twin Lakes/Oat Mountain</c:v>
                </c:pt>
                <c:pt idx="44">
                  <c:v>Unincorporated - Elizabeth Lake</c:v>
                </c:pt>
                <c:pt idx="45">
                  <c:v>Rolling Hills</c:v>
                </c:pt>
                <c:pt idx="46">
                  <c:v>Toluca Woods</c:v>
                </c:pt>
                <c:pt idx="47">
                  <c:v>Unincorporated - South El Monte</c:v>
                </c:pt>
                <c:pt idx="48">
                  <c:v>Unincorporated - Pearblossom/Llano</c:v>
                </c:pt>
                <c:pt idx="49">
                  <c:v>Unincorporated - San Pasqual</c:v>
                </c:pt>
                <c:pt idx="50">
                  <c:v>Unincorporated - La Verne</c:v>
                </c:pt>
                <c:pt idx="51">
                  <c:v>Hidden Hills</c:v>
                </c:pt>
                <c:pt idx="52">
                  <c:v>Unincorporated - Canyon Country</c:v>
                </c:pt>
                <c:pt idx="53">
                  <c:v>Unincorporated - La Rambla</c:v>
                </c:pt>
                <c:pt idx="54">
                  <c:v>Harbor Pines</c:v>
                </c:pt>
                <c:pt idx="55">
                  <c:v>Unincorporated - Del Sur</c:v>
                </c:pt>
                <c:pt idx="56">
                  <c:v>Unincorporated - Hawthorne</c:v>
                </c:pt>
                <c:pt idx="57">
                  <c:v>Unincorporated - Rancho Dominguez</c:v>
                </c:pt>
                <c:pt idx="58">
                  <c:v>Unincorporated - Desert View Highlands</c:v>
                </c:pt>
                <c:pt idx="59">
                  <c:v>Unincorporated - Pomona</c:v>
                </c:pt>
                <c:pt idx="60">
                  <c:v>Angelino Heights</c:v>
                </c:pt>
                <c:pt idx="61">
                  <c:v>Mandeville Canyon</c:v>
                </c:pt>
                <c:pt idx="62">
                  <c:v>Regent Square</c:v>
                </c:pt>
                <c:pt idx="63">
                  <c:v>Playa Del Rey</c:v>
                </c:pt>
                <c:pt idx="64">
                  <c:v>Unincorporated - Valencia</c:v>
                </c:pt>
                <c:pt idx="65">
                  <c:v>Little Tokyo</c:v>
                </c:pt>
                <c:pt idx="66">
                  <c:v>Palisades Highlands</c:v>
                </c:pt>
                <c:pt idx="67">
                  <c:v>Unincorporated - Rosewood/West Rancho Dominguez</c:v>
                </c:pt>
                <c:pt idx="68">
                  <c:v>Exposition</c:v>
                </c:pt>
                <c:pt idx="69">
                  <c:v>Unincorporated - Val Verde</c:v>
                </c:pt>
                <c:pt idx="70">
                  <c:v>Unincorporated - Littlerock/Pearblossom</c:v>
                </c:pt>
                <c:pt idx="71">
                  <c:v>Faircrest Heights</c:v>
                </c:pt>
                <c:pt idx="72">
                  <c:v>Unincorporated - Whittier</c:v>
                </c:pt>
                <c:pt idx="73">
                  <c:v>Avalon</c:v>
                </c:pt>
                <c:pt idx="74">
                  <c:v>View Heights</c:v>
                </c:pt>
                <c:pt idx="75">
                  <c:v>University Hills</c:v>
                </c:pt>
                <c:pt idx="76">
                  <c:v>Unincorporated - White Fence Farms</c:v>
                </c:pt>
                <c:pt idx="77">
                  <c:v>Unincorporated - Monrovia</c:v>
                </c:pt>
                <c:pt idx="78">
                  <c:v>Marina Peninsula</c:v>
                </c:pt>
                <c:pt idx="79">
                  <c:v>Unincorporated - Littlerock</c:v>
                </c:pt>
                <c:pt idx="80">
                  <c:v>Reynier Village</c:v>
                </c:pt>
                <c:pt idx="81">
                  <c:v>Unincorporated - Agua Dulce</c:v>
                </c:pt>
                <c:pt idx="82">
                  <c:v>Longwood</c:v>
                </c:pt>
                <c:pt idx="83">
                  <c:v>Unincorporated - Duarte</c:v>
                </c:pt>
                <c:pt idx="84">
                  <c:v>Shadow Hills</c:v>
                </c:pt>
                <c:pt idx="85">
                  <c:v>Unincorporated - Del Aire</c:v>
                </c:pt>
                <c:pt idx="86">
                  <c:v>Lafayette Square</c:v>
                </c:pt>
                <c:pt idx="87">
                  <c:v>St Elmo Village</c:v>
                </c:pt>
                <c:pt idx="88">
                  <c:v>Reseda Ranch</c:v>
                </c:pt>
                <c:pt idx="89">
                  <c:v>Wellington Square</c:v>
                </c:pt>
                <c:pt idx="90">
                  <c:v>Unincorporated - Athens Village</c:v>
                </c:pt>
                <c:pt idx="91">
                  <c:v>La Habra Heights</c:v>
                </c:pt>
                <c:pt idx="92">
                  <c:v>Unincorporated - East Whittier</c:v>
                </c:pt>
                <c:pt idx="93">
                  <c:v>Unincorporated - East La Mirada</c:v>
                </c:pt>
                <c:pt idx="94">
                  <c:v>Elysian Park</c:v>
                </c:pt>
                <c:pt idx="95">
                  <c:v>Unincorporated - Wiseburn</c:v>
                </c:pt>
                <c:pt idx="96">
                  <c:v>Unincorporated - Sun Village</c:v>
                </c:pt>
                <c:pt idx="97">
                  <c:v>Rancho Park</c:v>
                </c:pt>
                <c:pt idx="98">
                  <c:v>Unincorporated - Ladera Heights</c:v>
                </c:pt>
                <c:pt idx="99">
                  <c:v>Unincorporated - Avocado Heights</c:v>
                </c:pt>
                <c:pt idx="100">
                  <c:v>Unincorporated - East Pasadena</c:v>
                </c:pt>
                <c:pt idx="101">
                  <c:v>Cadillac-Corning</c:v>
                </c:pt>
                <c:pt idx="102">
                  <c:v>Bel Air</c:v>
                </c:pt>
                <c:pt idx="103">
                  <c:v>Unincorporated - Arcadia</c:v>
                </c:pt>
                <c:pt idx="104">
                  <c:v>Vermont Square</c:v>
                </c:pt>
                <c:pt idx="105">
                  <c:v>Rolling Hills Estates</c:v>
                </c:pt>
                <c:pt idx="106">
                  <c:v>Westlake Village</c:v>
                </c:pt>
                <c:pt idx="107">
                  <c:v>Jefferson Park</c:v>
                </c:pt>
                <c:pt idx="108">
                  <c:v>Cheviot Hills</c:v>
                </c:pt>
                <c:pt idx="109">
                  <c:v>Unincorporated - North Whittier</c:v>
                </c:pt>
                <c:pt idx="110">
                  <c:v>Unincorporated - Acton</c:v>
                </c:pt>
                <c:pt idx="111">
                  <c:v>Victoria Park</c:v>
                </c:pt>
                <c:pt idx="112">
                  <c:v>Manchester Square</c:v>
                </c:pt>
                <c:pt idx="113">
                  <c:v>Adams-Normandie</c:v>
                </c:pt>
                <c:pt idx="114">
                  <c:v>Chinatown</c:v>
                </c:pt>
                <c:pt idx="115">
                  <c:v>Little Armenia</c:v>
                </c:pt>
                <c:pt idx="116">
                  <c:v>Unincorporated - El Camino Village</c:v>
                </c:pt>
                <c:pt idx="117">
                  <c:v>Unincorporated - South San Gabriel</c:v>
                </c:pt>
                <c:pt idx="118">
                  <c:v>Figueroa Park Square</c:v>
                </c:pt>
                <c:pt idx="119">
                  <c:v>Toluca Lake</c:v>
                </c:pt>
                <c:pt idx="120">
                  <c:v>Unincorporated - West Puente Valley</c:v>
                </c:pt>
                <c:pt idx="121">
                  <c:v>Elysian Valley</c:v>
                </c:pt>
                <c:pt idx="122">
                  <c:v>Sierra Madre</c:v>
                </c:pt>
                <c:pt idx="123">
                  <c:v>South Carthay</c:v>
                </c:pt>
                <c:pt idx="124">
                  <c:v>Gramercy Place</c:v>
                </c:pt>
                <c:pt idx="125">
                  <c:v>Unincorporated - Marina del Rey</c:v>
                </c:pt>
                <c:pt idx="126">
                  <c:v>Thai Town</c:v>
                </c:pt>
                <c:pt idx="127">
                  <c:v>Beverly Crest</c:v>
                </c:pt>
                <c:pt idx="128">
                  <c:v>Unincorporated - View Park/Windsor Hills</c:v>
                </c:pt>
                <c:pt idx="129">
                  <c:v>Crestview</c:v>
                </c:pt>
                <c:pt idx="130">
                  <c:v>Century City</c:v>
                </c:pt>
                <c:pt idx="131">
                  <c:v>Signal Hill</c:v>
                </c:pt>
                <c:pt idx="132">
                  <c:v>Playa Vista</c:v>
                </c:pt>
                <c:pt idx="133">
                  <c:v>Malibu</c:v>
                </c:pt>
                <c:pt idx="134">
                  <c:v>Beverlywood</c:v>
                </c:pt>
                <c:pt idx="135">
                  <c:v>Palos Verdes Estates</c:v>
                </c:pt>
                <c:pt idx="136">
                  <c:v>Alsace</c:v>
                </c:pt>
                <c:pt idx="137">
                  <c:v>Commerce</c:v>
                </c:pt>
                <c:pt idx="138">
                  <c:v>Unincorporated - Quartz Hill</c:v>
                </c:pt>
                <c:pt idx="139">
                  <c:v>Unincorporated - Lake Los Angeles</c:v>
                </c:pt>
                <c:pt idx="140">
                  <c:v>San Marino</c:v>
                </c:pt>
                <c:pt idx="141">
                  <c:v>Lakeview Terrace</c:v>
                </c:pt>
                <c:pt idx="142">
                  <c:v>Crenshaw District</c:v>
                </c:pt>
                <c:pt idx="143">
                  <c:v>Unincorporated - Covina (Charter Oak)</c:v>
                </c:pt>
                <c:pt idx="144">
                  <c:v>Historic Filipinotown</c:v>
                </c:pt>
                <c:pt idx="145">
                  <c:v>Hawaiian Gardens</c:v>
                </c:pt>
                <c:pt idx="146">
                  <c:v>Unincorporated - Bassett</c:v>
                </c:pt>
                <c:pt idx="147">
                  <c:v>Park La Brea</c:v>
                </c:pt>
                <c:pt idx="148">
                  <c:v>Unincorporated - East Rancho Dominguez</c:v>
                </c:pt>
                <c:pt idx="149">
                  <c:v>Cloverdale/Cochran</c:v>
                </c:pt>
                <c:pt idx="150">
                  <c:v>Leimert Park</c:v>
                </c:pt>
                <c:pt idx="151">
                  <c:v>Carthay</c:v>
                </c:pt>
                <c:pt idx="152">
                  <c:v>Atwater Village</c:v>
                </c:pt>
                <c:pt idx="153">
                  <c:v>Country Club Park</c:v>
                </c:pt>
                <c:pt idx="154">
                  <c:v>Echo Park</c:v>
                </c:pt>
                <c:pt idx="155">
                  <c:v>Mid-city</c:v>
                </c:pt>
                <c:pt idx="156">
                  <c:v>Unincorporated - Azusa</c:v>
                </c:pt>
                <c:pt idx="157">
                  <c:v>Unincorporated - Walnut Park</c:v>
                </c:pt>
                <c:pt idx="158">
                  <c:v>Hancock Park</c:v>
                </c:pt>
                <c:pt idx="159">
                  <c:v>Unincorporated - Covina</c:v>
                </c:pt>
                <c:pt idx="160">
                  <c:v>Vermont Knolls</c:v>
                </c:pt>
                <c:pt idx="161">
                  <c:v>Artesia</c:v>
                </c:pt>
                <c:pt idx="162">
                  <c:v>Santa Fe Springs</c:v>
                </c:pt>
                <c:pt idx="163">
                  <c:v>El Segundo</c:v>
                </c:pt>
                <c:pt idx="164">
                  <c:v>Harvard Heights</c:v>
                </c:pt>
                <c:pt idx="165">
                  <c:v>Pacific Palisades</c:v>
                </c:pt>
                <c:pt idx="166">
                  <c:v>Unincorporated - Santa Monica Mountains</c:v>
                </c:pt>
                <c:pt idx="167">
                  <c:v>Miracle Mile</c:v>
                </c:pt>
                <c:pt idx="168">
                  <c:v>Unincorporated - San Jose Hills</c:v>
                </c:pt>
                <c:pt idx="169">
                  <c:v>Lomita</c:v>
                </c:pt>
                <c:pt idx="170">
                  <c:v>Sunland</c:v>
                </c:pt>
                <c:pt idx="171">
                  <c:v>Unincorporated - La Crescenta-Montrose</c:v>
                </c:pt>
                <c:pt idx="172">
                  <c:v>Green Meadows</c:v>
                </c:pt>
                <c:pt idx="173">
                  <c:v>South El Monte</c:v>
                </c:pt>
                <c:pt idx="174">
                  <c:v>Unincorporated - West Carson</c:v>
                </c:pt>
                <c:pt idx="175">
                  <c:v>Duarte</c:v>
                </c:pt>
                <c:pt idx="176">
                  <c:v>La Canada Flintridge</c:v>
                </c:pt>
                <c:pt idx="177">
                  <c:v>Agoura Hills</c:v>
                </c:pt>
                <c:pt idx="178">
                  <c:v>Hermosa Beach</c:v>
                </c:pt>
                <c:pt idx="179">
                  <c:v>Unincorporated - Lennox</c:v>
                </c:pt>
                <c:pt idx="180">
                  <c:v>Los Feliz</c:v>
                </c:pt>
                <c:pt idx="181">
                  <c:v>Studio City</c:v>
                </c:pt>
                <c:pt idx="182">
                  <c:v>Unincorporated - Stevenson Ranch</c:v>
                </c:pt>
                <c:pt idx="183">
                  <c:v>Unincorporated - Valinda</c:v>
                </c:pt>
                <c:pt idx="184">
                  <c:v>Unincorporated - Northeast San Gabriel</c:v>
                </c:pt>
                <c:pt idx="185">
                  <c:v>Mission Hills</c:v>
                </c:pt>
                <c:pt idx="186">
                  <c:v>Mt. Washington</c:v>
                </c:pt>
                <c:pt idx="187">
                  <c:v>Calabasas</c:v>
                </c:pt>
                <c:pt idx="188">
                  <c:v>Cudahy</c:v>
                </c:pt>
                <c:pt idx="189">
                  <c:v>San Fernando</c:v>
                </c:pt>
                <c:pt idx="190">
                  <c:v>Valley Village</c:v>
                </c:pt>
                <c:pt idx="191">
                  <c:v>Unincorporated - West Whittier/Los Nietos</c:v>
                </c:pt>
                <c:pt idx="192">
                  <c:v>South Pasadena</c:v>
                </c:pt>
                <c:pt idx="193">
                  <c:v>West Adams</c:v>
                </c:pt>
                <c:pt idx="194">
                  <c:v>Tujunga</c:v>
                </c:pt>
                <c:pt idx="195">
                  <c:v>Maywood</c:v>
                </c:pt>
                <c:pt idx="196">
                  <c:v>Hyde Park</c:v>
                </c:pt>
                <c:pt idx="197">
                  <c:v>Harbor City</c:v>
                </c:pt>
                <c:pt idx="198">
                  <c:v>Baldwin Hills</c:v>
                </c:pt>
                <c:pt idx="199">
                  <c:v>Tarzana</c:v>
                </c:pt>
                <c:pt idx="200">
                  <c:v>Del Rey</c:v>
                </c:pt>
                <c:pt idx="201">
                  <c:v>Little Bangladesh</c:v>
                </c:pt>
                <c:pt idx="202">
                  <c:v>Valley Glen</c:v>
                </c:pt>
                <c:pt idx="203">
                  <c:v>East Hollywood</c:v>
                </c:pt>
                <c:pt idx="204">
                  <c:v>Unincorporated - Castaic</c:v>
                </c:pt>
                <c:pt idx="205">
                  <c:v>Brentwood</c:v>
                </c:pt>
                <c:pt idx="206">
                  <c:v>Glassell Park</c:v>
                </c:pt>
                <c:pt idx="207">
                  <c:v>Walnut</c:v>
                </c:pt>
                <c:pt idx="208">
                  <c:v>Hollywood Hills</c:v>
                </c:pt>
                <c:pt idx="209">
                  <c:v>Lincoln Heights</c:v>
                </c:pt>
                <c:pt idx="210">
                  <c:v>La Verne</c:v>
                </c:pt>
                <c:pt idx="211">
                  <c:v>Century Palms/Cove</c:v>
                </c:pt>
                <c:pt idx="212">
                  <c:v>University Park</c:v>
                </c:pt>
                <c:pt idx="213">
                  <c:v>San Dimas</c:v>
                </c:pt>
                <c:pt idx="214">
                  <c:v>Lawndale</c:v>
                </c:pt>
                <c:pt idx="215">
                  <c:v>Porter Ranch</c:v>
                </c:pt>
                <c:pt idx="216">
                  <c:v>Unincorporated - Willowbrook</c:v>
                </c:pt>
                <c:pt idx="217">
                  <c:v>Arleta</c:v>
                </c:pt>
                <c:pt idx="218">
                  <c:v>Beverly Hills</c:v>
                </c:pt>
                <c:pt idx="219">
                  <c:v>Manhattan Beach</c:v>
                </c:pt>
                <c:pt idx="220">
                  <c:v>Venice</c:v>
                </c:pt>
                <c:pt idx="221">
                  <c:v>Chatsworth</c:v>
                </c:pt>
                <c:pt idx="222">
                  <c:v>Temple City</c:v>
                </c:pt>
                <c:pt idx="223">
                  <c:v>Bell</c:v>
                </c:pt>
                <c:pt idx="224">
                  <c:v>South Park</c:v>
                </c:pt>
                <c:pt idx="225">
                  <c:v>Harvard Park</c:v>
                </c:pt>
                <c:pt idx="226">
                  <c:v>Claremont</c:v>
                </c:pt>
                <c:pt idx="227">
                  <c:v>Monrovia</c:v>
                </c:pt>
                <c:pt idx="228">
                  <c:v>Central</c:v>
                </c:pt>
                <c:pt idx="229">
                  <c:v>Culver City</c:v>
                </c:pt>
                <c:pt idx="230">
                  <c:v>Eagle Rock</c:v>
                </c:pt>
                <c:pt idx="231">
                  <c:v>Vermont Vista</c:v>
                </c:pt>
                <c:pt idx="232">
                  <c:v>West Hills</c:v>
                </c:pt>
                <c:pt idx="233">
                  <c:v>Rancho Palos Verdes</c:v>
                </c:pt>
                <c:pt idx="234">
                  <c:v>Watts</c:v>
                </c:pt>
                <c:pt idx="235">
                  <c:v>Downtown</c:v>
                </c:pt>
                <c:pt idx="236">
                  <c:v>La Puente</c:v>
                </c:pt>
                <c:pt idx="237">
                  <c:v>San Gabriel</c:v>
                </c:pt>
                <c:pt idx="238">
                  <c:v>Temple-Beaudry</c:v>
                </c:pt>
                <c:pt idx="239">
                  <c:v>Encino</c:v>
                </c:pt>
                <c:pt idx="240">
                  <c:v>El Sereno</c:v>
                </c:pt>
                <c:pt idx="241">
                  <c:v>Mar Vista</c:v>
                </c:pt>
                <c:pt idx="242">
                  <c:v>West Los Angeles</c:v>
                </c:pt>
                <c:pt idx="243">
                  <c:v>Unincorporated - Athens-Westmont</c:v>
                </c:pt>
                <c:pt idx="244">
                  <c:v>Pico-Union</c:v>
                </c:pt>
                <c:pt idx="245">
                  <c:v>Lake Balboa</c:v>
                </c:pt>
                <c:pt idx="246">
                  <c:v>Unincorporated - Altadena</c:v>
                </c:pt>
                <c:pt idx="247">
                  <c:v>West Hollywood</c:v>
                </c:pt>
                <c:pt idx="248">
                  <c:v>Harbor Gateway</c:v>
                </c:pt>
                <c:pt idx="249">
                  <c:v>Wholesale District</c:v>
                </c:pt>
                <c:pt idx="250">
                  <c:v>Bell Gardens</c:v>
                </c:pt>
                <c:pt idx="251">
                  <c:v>Florence-Firestone</c:v>
                </c:pt>
                <c:pt idx="252">
                  <c:v>Silverlake</c:v>
                </c:pt>
                <c:pt idx="253">
                  <c:v>Exposition Park</c:v>
                </c:pt>
                <c:pt idx="254">
                  <c:v>Palms</c:v>
                </c:pt>
                <c:pt idx="255">
                  <c:v>Highland Park</c:v>
                </c:pt>
                <c:pt idx="256">
                  <c:v>Cerritos</c:v>
                </c:pt>
                <c:pt idx="257">
                  <c:v>Covina</c:v>
                </c:pt>
                <c:pt idx="258">
                  <c:v>La Mirada</c:v>
                </c:pt>
                <c:pt idx="259">
                  <c:v>Unincorporated - Rowland Heights</c:v>
                </c:pt>
                <c:pt idx="260">
                  <c:v>Vernon Central</c:v>
                </c:pt>
                <c:pt idx="261">
                  <c:v>Sun Valley</c:v>
                </c:pt>
                <c:pt idx="262">
                  <c:v>Winnetka</c:v>
                </c:pt>
                <c:pt idx="263">
                  <c:v>Wilshire Center</c:v>
                </c:pt>
                <c:pt idx="264">
                  <c:v>Glendora</c:v>
                </c:pt>
                <c:pt idx="265">
                  <c:v>Azusa</c:v>
                </c:pt>
                <c:pt idx="266">
                  <c:v>West Vernon</c:v>
                </c:pt>
                <c:pt idx="267">
                  <c:v>Westchester</c:v>
                </c:pt>
                <c:pt idx="268">
                  <c:v>Koreatown</c:v>
                </c:pt>
                <c:pt idx="269">
                  <c:v>Unincorporated - Hacienda Heights</c:v>
                </c:pt>
                <c:pt idx="270">
                  <c:v>Rosemead</c:v>
                </c:pt>
                <c:pt idx="271">
                  <c:v>Wilmington</c:v>
                </c:pt>
                <c:pt idx="272">
                  <c:v>Paramount</c:v>
                </c:pt>
                <c:pt idx="273">
                  <c:v>Granada Hills</c:v>
                </c:pt>
                <c:pt idx="274">
                  <c:v>Gardena</c:v>
                </c:pt>
                <c:pt idx="275">
                  <c:v>Diamond Bar</c:v>
                </c:pt>
                <c:pt idx="276">
                  <c:v>Monterey Park</c:v>
                </c:pt>
                <c:pt idx="277">
                  <c:v>Huntington Park</c:v>
                </c:pt>
                <c:pt idx="278">
                  <c:v>Arcadia</c:v>
                </c:pt>
                <c:pt idx="279">
                  <c:v>Unincorporated - South Whittier</c:v>
                </c:pt>
                <c:pt idx="280">
                  <c:v>North Hills</c:v>
                </c:pt>
                <c:pt idx="281">
                  <c:v>Montebello</c:v>
                </c:pt>
                <c:pt idx="282">
                  <c:v>Westlake</c:v>
                </c:pt>
                <c:pt idx="283">
                  <c:v>Pico Rivera</c:v>
                </c:pt>
                <c:pt idx="284">
                  <c:v>Unincorporated - Florence-Firestone</c:v>
                </c:pt>
                <c:pt idx="285">
                  <c:v>Westwood</c:v>
                </c:pt>
                <c:pt idx="286">
                  <c:v>Woodland Hills</c:v>
                </c:pt>
                <c:pt idx="287">
                  <c:v>Canoga Park</c:v>
                </c:pt>
                <c:pt idx="288">
                  <c:v>Redondo Beach</c:v>
                </c:pt>
                <c:pt idx="289">
                  <c:v>Lynwood</c:v>
                </c:pt>
                <c:pt idx="290">
                  <c:v>Northridge</c:v>
                </c:pt>
                <c:pt idx="291">
                  <c:v>Panorama City</c:v>
                </c:pt>
                <c:pt idx="292">
                  <c:v>San Pedro</c:v>
                </c:pt>
                <c:pt idx="293">
                  <c:v>Pacoima</c:v>
                </c:pt>
                <c:pt idx="294">
                  <c:v>Reseda</c:v>
                </c:pt>
                <c:pt idx="295">
                  <c:v>Baldwin Park</c:v>
                </c:pt>
                <c:pt idx="296">
                  <c:v>Bellflower</c:v>
                </c:pt>
                <c:pt idx="297">
                  <c:v>Hollywood</c:v>
                </c:pt>
                <c:pt idx="298">
                  <c:v>Lakewood</c:v>
                </c:pt>
                <c:pt idx="299">
                  <c:v>Melrose</c:v>
                </c:pt>
                <c:pt idx="300">
                  <c:v>Sylmar</c:v>
                </c:pt>
                <c:pt idx="301">
                  <c:v>Boyle Heights</c:v>
                </c:pt>
                <c:pt idx="302">
                  <c:v>Alhambra</c:v>
                </c:pt>
                <c:pt idx="303">
                  <c:v>Whittier</c:v>
                </c:pt>
                <c:pt idx="304">
                  <c:v>Hawthorne</c:v>
                </c:pt>
                <c:pt idx="305">
                  <c:v>Sherman Oaks</c:v>
                </c:pt>
                <c:pt idx="306">
                  <c:v>Carson</c:v>
                </c:pt>
                <c:pt idx="307">
                  <c:v>Van Nuys</c:v>
                </c:pt>
                <c:pt idx="308">
                  <c:v>South Gate</c:v>
                </c:pt>
                <c:pt idx="309">
                  <c:v>Compton</c:v>
                </c:pt>
                <c:pt idx="310">
                  <c:v>Santa Monica</c:v>
                </c:pt>
                <c:pt idx="311">
                  <c:v>Norwalk</c:v>
                </c:pt>
                <c:pt idx="312">
                  <c:v>West Covina</c:v>
                </c:pt>
                <c:pt idx="313">
                  <c:v>Burbank</c:v>
                </c:pt>
                <c:pt idx="314">
                  <c:v>Inglewood</c:v>
                </c:pt>
                <c:pt idx="315">
                  <c:v>Downey</c:v>
                </c:pt>
                <c:pt idx="316">
                  <c:v>El Monte</c:v>
                </c:pt>
                <c:pt idx="317">
                  <c:v>Unincorporated - East Los Angeles</c:v>
                </c:pt>
                <c:pt idx="318">
                  <c:v>Pasadena</c:v>
                </c:pt>
                <c:pt idx="319">
                  <c:v>Torrance</c:v>
                </c:pt>
                <c:pt idx="320">
                  <c:v>Pomona</c:v>
                </c:pt>
                <c:pt idx="321">
                  <c:v>North Hollywood</c:v>
                </c:pt>
                <c:pt idx="322">
                  <c:v>Palmdale</c:v>
                </c:pt>
                <c:pt idx="323">
                  <c:v>Lancaster</c:v>
                </c:pt>
                <c:pt idx="324">
                  <c:v>Glendale</c:v>
                </c:pt>
                <c:pt idx="325">
                  <c:v>Santa Clarita</c:v>
                </c:pt>
                <c:pt idx="326">
                  <c:v>Long Beach</c:v>
                </c:pt>
              </c:strCache>
            </c:strRef>
          </c:cat>
          <c:val>
            <c:numRef>
              <c:f>wksDatabase02!$AW$61:$AW$387</c:f>
              <c:numCache>
                <c:formatCode>0.00%</c:formatCode>
                <c:ptCount val="327"/>
                <c:pt idx="0">
                  <c:v>0.51139386390617114</c:v>
                </c:pt>
                <c:pt idx="1">
                  <c:v>0.51486110142104058</c:v>
                </c:pt>
                <c:pt idx="2">
                  <c:v>0.51529701225619851</c:v>
                </c:pt>
                <c:pt idx="3">
                  <c:v>0.51594009245330563</c:v>
                </c:pt>
                <c:pt idx="4">
                  <c:v>0.52311940901430642</c:v>
                </c:pt>
                <c:pt idx="5">
                  <c:v>0.52569845988026687</c:v>
                </c:pt>
                <c:pt idx="6">
                  <c:v>0.52972157633928307</c:v>
                </c:pt>
                <c:pt idx="7">
                  <c:v>0.53178403583148226</c:v>
                </c:pt>
                <c:pt idx="8">
                  <c:v>0.53239768047971592</c:v>
                </c:pt>
                <c:pt idx="9">
                  <c:v>0.53623027449592398</c:v>
                </c:pt>
                <c:pt idx="10">
                  <c:v>0.53755712660237287</c:v>
                </c:pt>
                <c:pt idx="11">
                  <c:v>0.5390055373204371</c:v>
                </c:pt>
                <c:pt idx="12">
                  <c:v>0.54183507183892687</c:v>
                </c:pt>
                <c:pt idx="13">
                  <c:v>0.5425739313043344</c:v>
                </c:pt>
                <c:pt idx="14">
                  <c:v>0.54352406997737246</c:v>
                </c:pt>
                <c:pt idx="15">
                  <c:v>0.54390872291488046</c:v>
                </c:pt>
                <c:pt idx="16">
                  <c:v>0.54428703185312655</c:v>
                </c:pt>
                <c:pt idx="17">
                  <c:v>0.54683832857837222</c:v>
                </c:pt>
                <c:pt idx="18">
                  <c:v>0.54756271536554713</c:v>
                </c:pt>
                <c:pt idx="19">
                  <c:v>0.54912403180657432</c:v>
                </c:pt>
                <c:pt idx="20">
                  <c:v>0.54924414251924758</c:v>
                </c:pt>
                <c:pt idx="21">
                  <c:v>0.55052197318893537</c:v>
                </c:pt>
                <c:pt idx="22">
                  <c:v>0.5508572889697857</c:v>
                </c:pt>
                <c:pt idx="23">
                  <c:v>0.55513600928728957</c:v>
                </c:pt>
                <c:pt idx="24">
                  <c:v>0.55566514689123547</c:v>
                </c:pt>
                <c:pt idx="25">
                  <c:v>0.55634849430276534</c:v>
                </c:pt>
                <c:pt idx="26">
                  <c:v>0.55748748248196855</c:v>
                </c:pt>
                <c:pt idx="27">
                  <c:v>0.56072889593157005</c:v>
                </c:pt>
                <c:pt idx="28">
                  <c:v>0.56082733786551631</c:v>
                </c:pt>
                <c:pt idx="29">
                  <c:v>0.56168886221624525</c:v>
                </c:pt>
                <c:pt idx="30">
                  <c:v>0.56181288119710826</c:v>
                </c:pt>
                <c:pt idx="31">
                  <c:v>0.56217958260595979</c:v>
                </c:pt>
                <c:pt idx="32">
                  <c:v>0.56283177786279004</c:v>
                </c:pt>
                <c:pt idx="33">
                  <c:v>0.56317704719825235</c:v>
                </c:pt>
                <c:pt idx="34">
                  <c:v>0.56357094197789859</c:v>
                </c:pt>
                <c:pt idx="35">
                  <c:v>0.56359871912361859</c:v>
                </c:pt>
                <c:pt idx="36">
                  <c:v>0.56359871912361859</c:v>
                </c:pt>
                <c:pt idx="37">
                  <c:v>0.56618265682296953</c:v>
                </c:pt>
                <c:pt idx="38">
                  <c:v>0.56648646083701903</c:v>
                </c:pt>
                <c:pt idx="39">
                  <c:v>0.56648646083701903</c:v>
                </c:pt>
                <c:pt idx="40">
                  <c:v>0.56709888703673195</c:v>
                </c:pt>
                <c:pt idx="41">
                  <c:v>0.56872018108202527</c:v>
                </c:pt>
                <c:pt idx="42">
                  <c:v>0.56981489228133753</c:v>
                </c:pt>
                <c:pt idx="43">
                  <c:v>0.56990706790900558</c:v>
                </c:pt>
                <c:pt idx="44">
                  <c:v>0.57007149768882981</c:v>
                </c:pt>
                <c:pt idx="45">
                  <c:v>0.57030569768347716</c:v>
                </c:pt>
                <c:pt idx="46">
                  <c:v>0.57074544519959525</c:v>
                </c:pt>
                <c:pt idx="47">
                  <c:v>0.57090043829081993</c:v>
                </c:pt>
                <c:pt idx="48">
                  <c:v>0.5709517223801448</c:v>
                </c:pt>
                <c:pt idx="49">
                  <c:v>0.57179566543679428</c:v>
                </c:pt>
                <c:pt idx="50">
                  <c:v>0.57181170577915719</c:v>
                </c:pt>
                <c:pt idx="51">
                  <c:v>0.57201852864436253</c:v>
                </c:pt>
                <c:pt idx="52">
                  <c:v>0.57249933276248044</c:v>
                </c:pt>
                <c:pt idx="53">
                  <c:v>0.57263576028261687</c:v>
                </c:pt>
                <c:pt idx="54">
                  <c:v>0.57566313753911136</c:v>
                </c:pt>
                <c:pt idx="55">
                  <c:v>0.57602710747288555</c:v>
                </c:pt>
                <c:pt idx="56">
                  <c:v>0.57677847743108113</c:v>
                </c:pt>
                <c:pt idx="57">
                  <c:v>0.57691899024068738</c:v>
                </c:pt>
                <c:pt idx="58">
                  <c:v>0.57695118291061354</c:v>
                </c:pt>
                <c:pt idx="59">
                  <c:v>0.57741358256243258</c:v>
                </c:pt>
                <c:pt idx="60">
                  <c:v>0.57784857628941921</c:v>
                </c:pt>
                <c:pt idx="61">
                  <c:v>0.57821027878786024</c:v>
                </c:pt>
                <c:pt idx="62">
                  <c:v>0.57944049387819108</c:v>
                </c:pt>
                <c:pt idx="63">
                  <c:v>0.58068733823472851</c:v>
                </c:pt>
                <c:pt idx="64">
                  <c:v>0.58132945238204736</c:v>
                </c:pt>
                <c:pt idx="65">
                  <c:v>0.58132945238204736</c:v>
                </c:pt>
                <c:pt idx="66">
                  <c:v>0.58224401270243542</c:v>
                </c:pt>
                <c:pt idx="67">
                  <c:v>0.5823100838503813</c:v>
                </c:pt>
                <c:pt idx="68">
                  <c:v>0.58234295869898411</c:v>
                </c:pt>
                <c:pt idx="69">
                  <c:v>0.58260217537151648</c:v>
                </c:pt>
                <c:pt idx="70">
                  <c:v>0.58293563365966583</c:v>
                </c:pt>
                <c:pt idx="71">
                  <c:v>0.58295417903683622</c:v>
                </c:pt>
                <c:pt idx="72">
                  <c:v>0.5830096080215762</c:v>
                </c:pt>
                <c:pt idx="73">
                  <c:v>0.58338321958479966</c:v>
                </c:pt>
                <c:pt idx="74">
                  <c:v>0.5833950380657702</c:v>
                </c:pt>
                <c:pt idx="75">
                  <c:v>0.58353575487602716</c:v>
                </c:pt>
                <c:pt idx="76">
                  <c:v>0.58391811931176718</c:v>
                </c:pt>
                <c:pt idx="77">
                  <c:v>0.58420473816407781</c:v>
                </c:pt>
                <c:pt idx="78">
                  <c:v>0.58485510220182213</c:v>
                </c:pt>
                <c:pt idx="79">
                  <c:v>0.58496590779055646</c:v>
                </c:pt>
                <c:pt idx="80">
                  <c:v>0.58515422530249184</c:v>
                </c:pt>
                <c:pt idx="81">
                  <c:v>0.58515912939789694</c:v>
                </c:pt>
                <c:pt idx="82">
                  <c:v>0.58577520356357871</c:v>
                </c:pt>
                <c:pt idx="83">
                  <c:v>0.58593863266158897</c:v>
                </c:pt>
                <c:pt idx="84">
                  <c:v>0.58600585597031951</c:v>
                </c:pt>
                <c:pt idx="85">
                  <c:v>0.58625242313012749</c:v>
                </c:pt>
                <c:pt idx="86">
                  <c:v>0.58639883484770849</c:v>
                </c:pt>
                <c:pt idx="87">
                  <c:v>0.58671751590904575</c:v>
                </c:pt>
                <c:pt idx="88">
                  <c:v>0.58683610247919993</c:v>
                </c:pt>
                <c:pt idx="89">
                  <c:v>0.5869169474452971</c:v>
                </c:pt>
                <c:pt idx="90">
                  <c:v>0.5873177904954896</c:v>
                </c:pt>
                <c:pt idx="91">
                  <c:v>0.5878855051653249</c:v>
                </c:pt>
                <c:pt idx="92">
                  <c:v>0.58841342309024647</c:v>
                </c:pt>
                <c:pt idx="93">
                  <c:v>0.58861601691351106</c:v>
                </c:pt>
                <c:pt idx="94">
                  <c:v>0.58964492013547876</c:v>
                </c:pt>
                <c:pt idx="95">
                  <c:v>0.5896965416976796</c:v>
                </c:pt>
                <c:pt idx="96">
                  <c:v>0.58974497866860054</c:v>
                </c:pt>
                <c:pt idx="97">
                  <c:v>0.59008112588745931</c:v>
                </c:pt>
                <c:pt idx="98">
                  <c:v>0.59055240860416347</c:v>
                </c:pt>
                <c:pt idx="99">
                  <c:v>0.59114750932705618</c:v>
                </c:pt>
                <c:pt idx="100">
                  <c:v>0.59180937674467182</c:v>
                </c:pt>
                <c:pt idx="101">
                  <c:v>0.59206170716584161</c:v>
                </c:pt>
                <c:pt idx="102">
                  <c:v>0.59216011244160682</c:v>
                </c:pt>
                <c:pt idx="103">
                  <c:v>0.59224306273631921</c:v>
                </c:pt>
                <c:pt idx="104">
                  <c:v>0.59226113734753927</c:v>
                </c:pt>
                <c:pt idx="105">
                  <c:v>0.59245100228522962</c:v>
                </c:pt>
                <c:pt idx="106">
                  <c:v>0.59262428341646778</c:v>
                </c:pt>
                <c:pt idx="107">
                  <c:v>0.59277091978626695</c:v>
                </c:pt>
                <c:pt idx="108">
                  <c:v>0.59289252131816395</c:v>
                </c:pt>
                <c:pt idx="109">
                  <c:v>0.59290346607628908</c:v>
                </c:pt>
                <c:pt idx="110">
                  <c:v>0.59302267454563173</c:v>
                </c:pt>
                <c:pt idx="111">
                  <c:v>0.59314151548347549</c:v>
                </c:pt>
                <c:pt idx="112">
                  <c:v>0.59326513356133415</c:v>
                </c:pt>
                <c:pt idx="113">
                  <c:v>0.59327030543858206</c:v>
                </c:pt>
                <c:pt idx="114">
                  <c:v>0.59331495629565467</c:v>
                </c:pt>
                <c:pt idx="115">
                  <c:v>0.59331666750150447</c:v>
                </c:pt>
                <c:pt idx="116">
                  <c:v>0.59349386349320365</c:v>
                </c:pt>
                <c:pt idx="117">
                  <c:v>0.59349386349320365</c:v>
                </c:pt>
                <c:pt idx="118">
                  <c:v>0.59360769767441479</c:v>
                </c:pt>
                <c:pt idx="119">
                  <c:v>0.59436472155893905</c:v>
                </c:pt>
                <c:pt idx="120">
                  <c:v>0.59476817904065782</c:v>
                </c:pt>
                <c:pt idx="121">
                  <c:v>0.59493915195385616</c:v>
                </c:pt>
                <c:pt idx="122">
                  <c:v>0.59513979411004048</c:v>
                </c:pt>
                <c:pt idx="123">
                  <c:v>0.59519930472290183</c:v>
                </c:pt>
                <c:pt idx="124">
                  <c:v>0.59524698041244273</c:v>
                </c:pt>
                <c:pt idx="125">
                  <c:v>0.5953214718725568</c:v>
                </c:pt>
                <c:pt idx="126">
                  <c:v>0.59542054076182926</c:v>
                </c:pt>
                <c:pt idx="127">
                  <c:v>0.59556543059962186</c:v>
                </c:pt>
                <c:pt idx="128">
                  <c:v>0.59578577510641517</c:v>
                </c:pt>
                <c:pt idx="129">
                  <c:v>0.59582092671872178</c:v>
                </c:pt>
                <c:pt idx="130">
                  <c:v>0.59609555371639023</c:v>
                </c:pt>
                <c:pt idx="131">
                  <c:v>0.59615655881346608</c:v>
                </c:pt>
                <c:pt idx="132">
                  <c:v>0.59624734387972755</c:v>
                </c:pt>
                <c:pt idx="133">
                  <c:v>0.59630151837719014</c:v>
                </c:pt>
                <c:pt idx="134">
                  <c:v>0.59666537394389974</c:v>
                </c:pt>
                <c:pt idx="135">
                  <c:v>0.596759529479436</c:v>
                </c:pt>
                <c:pt idx="136">
                  <c:v>0.59688004982402665</c:v>
                </c:pt>
                <c:pt idx="137">
                  <c:v>0.59693929527200273</c:v>
                </c:pt>
                <c:pt idx="138">
                  <c:v>0.59699970128896995</c:v>
                </c:pt>
                <c:pt idx="139">
                  <c:v>0.59701333346642527</c:v>
                </c:pt>
                <c:pt idx="140">
                  <c:v>0.5971609844057536</c:v>
                </c:pt>
                <c:pt idx="141">
                  <c:v>0.59722760720987755</c:v>
                </c:pt>
                <c:pt idx="142">
                  <c:v>0.59732851913208573</c:v>
                </c:pt>
                <c:pt idx="143">
                  <c:v>0.59741490348481707</c:v>
                </c:pt>
                <c:pt idx="144">
                  <c:v>0.59771014111428999</c:v>
                </c:pt>
                <c:pt idx="145">
                  <c:v>0.59780663479165475</c:v>
                </c:pt>
                <c:pt idx="146">
                  <c:v>0.59792258858790026</c:v>
                </c:pt>
                <c:pt idx="147">
                  <c:v>0.59797393047304337</c:v>
                </c:pt>
                <c:pt idx="148">
                  <c:v>0.59811095121435309</c:v>
                </c:pt>
                <c:pt idx="149">
                  <c:v>0.59815674788479534</c:v>
                </c:pt>
                <c:pt idx="150">
                  <c:v>0.59818775980467609</c:v>
                </c:pt>
                <c:pt idx="151">
                  <c:v>0.59821142577033215</c:v>
                </c:pt>
                <c:pt idx="152">
                  <c:v>0.598234976510711</c:v>
                </c:pt>
                <c:pt idx="153">
                  <c:v>0.59825061345093211</c:v>
                </c:pt>
                <c:pt idx="154">
                  <c:v>0.5983385086348153</c:v>
                </c:pt>
                <c:pt idx="155">
                  <c:v>0.59834825348194243</c:v>
                </c:pt>
                <c:pt idx="156">
                  <c:v>0.59844394352840413</c:v>
                </c:pt>
                <c:pt idx="157">
                  <c:v>0.59862579353082634</c:v>
                </c:pt>
                <c:pt idx="158">
                  <c:v>0.59879770827825285</c:v>
                </c:pt>
                <c:pt idx="159">
                  <c:v>0.59899205600978889</c:v>
                </c:pt>
                <c:pt idx="160">
                  <c:v>0.59903488394230386</c:v>
                </c:pt>
                <c:pt idx="161">
                  <c:v>0.59917150132230379</c:v>
                </c:pt>
                <c:pt idx="162">
                  <c:v>0.59942684742527319</c:v>
                </c:pt>
                <c:pt idx="163">
                  <c:v>0.59945154084715413</c:v>
                </c:pt>
                <c:pt idx="164">
                  <c:v>0.5994733754400221</c:v>
                </c:pt>
                <c:pt idx="165">
                  <c:v>0.59972314355736012</c:v>
                </c:pt>
                <c:pt idx="166">
                  <c:v>0.59984184398650298</c:v>
                </c:pt>
                <c:pt idx="167">
                  <c:v>0.60002786448390244</c:v>
                </c:pt>
                <c:pt idx="168">
                  <c:v>0.60016545528890086</c:v>
                </c:pt>
                <c:pt idx="169">
                  <c:v>0.60017564138720092</c:v>
                </c:pt>
                <c:pt idx="170">
                  <c:v>0.6001858027373812</c:v>
                </c:pt>
                <c:pt idx="171">
                  <c:v>0.60033220368965812</c:v>
                </c:pt>
                <c:pt idx="172">
                  <c:v>0.60033398468632027</c:v>
                </c:pt>
                <c:pt idx="173">
                  <c:v>0.60041770737467215</c:v>
                </c:pt>
                <c:pt idx="174">
                  <c:v>0.60041814354042133</c:v>
                </c:pt>
                <c:pt idx="175">
                  <c:v>0.60042250264845609</c:v>
                </c:pt>
                <c:pt idx="176">
                  <c:v>0.60042903263250591</c:v>
                </c:pt>
                <c:pt idx="177">
                  <c:v>0.60051170833178269</c:v>
                </c:pt>
                <c:pt idx="178">
                  <c:v>0.6005730519011615</c:v>
                </c:pt>
                <c:pt idx="179">
                  <c:v>0.60086179442619714</c:v>
                </c:pt>
                <c:pt idx="180">
                  <c:v>0.6008890454619209</c:v>
                </c:pt>
                <c:pt idx="181">
                  <c:v>0.60089486057076302</c:v>
                </c:pt>
                <c:pt idx="182">
                  <c:v>0.60097158515342375</c:v>
                </c:pt>
                <c:pt idx="183">
                  <c:v>0.60106838941952789</c:v>
                </c:pt>
                <c:pt idx="184">
                  <c:v>0.60115197525514952</c:v>
                </c:pt>
                <c:pt idx="185">
                  <c:v>0.60115813572087784</c:v>
                </c:pt>
                <c:pt idx="186">
                  <c:v>0.60118915033077169</c:v>
                </c:pt>
                <c:pt idx="187">
                  <c:v>0.60131145519677509</c:v>
                </c:pt>
                <c:pt idx="188">
                  <c:v>0.6013515964085111</c:v>
                </c:pt>
                <c:pt idx="189">
                  <c:v>0.60146919146708477</c:v>
                </c:pt>
                <c:pt idx="190">
                  <c:v>0.60150934736618733</c:v>
                </c:pt>
                <c:pt idx="191">
                  <c:v>0.6018185699592522</c:v>
                </c:pt>
                <c:pt idx="192">
                  <c:v>0.60183975518898758</c:v>
                </c:pt>
                <c:pt idx="193">
                  <c:v>0.60193857851478094</c:v>
                </c:pt>
                <c:pt idx="194">
                  <c:v>0.60198409321783741</c:v>
                </c:pt>
                <c:pt idx="195">
                  <c:v>0.60205186645161957</c:v>
                </c:pt>
                <c:pt idx="196">
                  <c:v>0.60205414141826996</c:v>
                </c:pt>
                <c:pt idx="197">
                  <c:v>0.60207539870746352</c:v>
                </c:pt>
                <c:pt idx="198">
                  <c:v>0.60231674181351147</c:v>
                </c:pt>
                <c:pt idx="199">
                  <c:v>0.6023612999751885</c:v>
                </c:pt>
                <c:pt idx="200">
                  <c:v>0.60238827851310273</c:v>
                </c:pt>
                <c:pt idx="201">
                  <c:v>0.60245987855603811</c:v>
                </c:pt>
                <c:pt idx="202">
                  <c:v>0.60246518875574573</c:v>
                </c:pt>
                <c:pt idx="203">
                  <c:v>0.60247225621665046</c:v>
                </c:pt>
                <c:pt idx="204">
                  <c:v>0.6025101198077536</c:v>
                </c:pt>
                <c:pt idx="205">
                  <c:v>0.60255913879489964</c:v>
                </c:pt>
                <c:pt idx="206">
                  <c:v>0.60259580803751178</c:v>
                </c:pt>
                <c:pt idx="207">
                  <c:v>0.60261084915308205</c:v>
                </c:pt>
                <c:pt idx="208">
                  <c:v>0.60271452790790359</c:v>
                </c:pt>
                <c:pt idx="209">
                  <c:v>0.60275070753658633</c:v>
                </c:pt>
                <c:pt idx="210">
                  <c:v>0.60288023435796201</c:v>
                </c:pt>
                <c:pt idx="211">
                  <c:v>0.60293798338690818</c:v>
                </c:pt>
                <c:pt idx="212">
                  <c:v>0.60295067902798993</c:v>
                </c:pt>
                <c:pt idx="213">
                  <c:v>0.60304964860771282</c:v>
                </c:pt>
                <c:pt idx="214">
                  <c:v>0.60307665746122163</c:v>
                </c:pt>
                <c:pt idx="215">
                  <c:v>0.60309091420514838</c:v>
                </c:pt>
                <c:pt idx="216">
                  <c:v>0.60314628763950273</c:v>
                </c:pt>
                <c:pt idx="217">
                  <c:v>0.60316351196975382</c:v>
                </c:pt>
                <c:pt idx="218">
                  <c:v>0.60316759931993602</c:v>
                </c:pt>
                <c:pt idx="219">
                  <c:v>0.60331699418284523</c:v>
                </c:pt>
                <c:pt idx="220">
                  <c:v>0.6033379628561889</c:v>
                </c:pt>
                <c:pt idx="221">
                  <c:v>0.60334665850732672</c:v>
                </c:pt>
                <c:pt idx="222">
                  <c:v>0.60338463423670796</c:v>
                </c:pt>
                <c:pt idx="223">
                  <c:v>0.60340136486254836</c:v>
                </c:pt>
                <c:pt idx="224">
                  <c:v>0.6034945636537532</c:v>
                </c:pt>
                <c:pt idx="225">
                  <c:v>0.60355504494351908</c:v>
                </c:pt>
                <c:pt idx="226">
                  <c:v>0.60356710692556725</c:v>
                </c:pt>
                <c:pt idx="227">
                  <c:v>0.60357069829999577</c:v>
                </c:pt>
                <c:pt idx="228">
                  <c:v>0.60365965424263623</c:v>
                </c:pt>
                <c:pt idx="229">
                  <c:v>0.60374335495606712</c:v>
                </c:pt>
                <c:pt idx="230">
                  <c:v>0.60375890812331801</c:v>
                </c:pt>
                <c:pt idx="231">
                  <c:v>0.60379044097776846</c:v>
                </c:pt>
                <c:pt idx="232">
                  <c:v>0.60383580822126726</c:v>
                </c:pt>
                <c:pt idx="233">
                  <c:v>0.6038652380046482</c:v>
                </c:pt>
                <c:pt idx="234">
                  <c:v>0.60388469619906304</c:v>
                </c:pt>
                <c:pt idx="235">
                  <c:v>0.60390000998428028</c:v>
                </c:pt>
                <c:pt idx="236">
                  <c:v>0.60391940013364431</c:v>
                </c:pt>
                <c:pt idx="237">
                  <c:v>0.60393183200824241</c:v>
                </c:pt>
                <c:pt idx="238">
                  <c:v>0.60393278612615864</c:v>
                </c:pt>
                <c:pt idx="239">
                  <c:v>0.60393755206007615</c:v>
                </c:pt>
                <c:pt idx="240">
                  <c:v>0.6039675573359502</c:v>
                </c:pt>
                <c:pt idx="241">
                  <c:v>0.60400207440186815</c:v>
                </c:pt>
                <c:pt idx="242">
                  <c:v>0.60402696483429119</c:v>
                </c:pt>
                <c:pt idx="243">
                  <c:v>0.60402927298040288</c:v>
                </c:pt>
                <c:pt idx="244">
                  <c:v>0.60405072741692034</c:v>
                </c:pt>
                <c:pt idx="245">
                  <c:v>0.60405286413494885</c:v>
                </c:pt>
                <c:pt idx="246">
                  <c:v>0.60409301357814682</c:v>
                </c:pt>
                <c:pt idx="247">
                  <c:v>0.60412011797328324</c:v>
                </c:pt>
                <c:pt idx="248">
                  <c:v>0.60414342272195232</c:v>
                </c:pt>
                <c:pt idx="249">
                  <c:v>0.6041505100215363</c:v>
                </c:pt>
                <c:pt idx="250">
                  <c:v>0.60415389980047463</c:v>
                </c:pt>
                <c:pt idx="251">
                  <c:v>0.60443997722303688</c:v>
                </c:pt>
                <c:pt idx="252">
                  <c:v>0.60446184005530235</c:v>
                </c:pt>
                <c:pt idx="253">
                  <c:v>0.60459903342562993</c:v>
                </c:pt>
                <c:pt idx="254">
                  <c:v>0.60460367334862597</c:v>
                </c:pt>
                <c:pt idx="255">
                  <c:v>0.60461679752722752</c:v>
                </c:pt>
                <c:pt idx="256">
                  <c:v>0.60465271723643899</c:v>
                </c:pt>
                <c:pt idx="257">
                  <c:v>0.6046540703247556</c:v>
                </c:pt>
                <c:pt idx="258">
                  <c:v>0.60476641712934254</c:v>
                </c:pt>
                <c:pt idx="259">
                  <c:v>0.6047834593485294</c:v>
                </c:pt>
                <c:pt idx="260">
                  <c:v>0.60484105265351373</c:v>
                </c:pt>
                <c:pt idx="261">
                  <c:v>0.60490748740476719</c:v>
                </c:pt>
                <c:pt idx="262">
                  <c:v>0.60491329192079324</c:v>
                </c:pt>
                <c:pt idx="263">
                  <c:v>0.60492308555272856</c:v>
                </c:pt>
                <c:pt idx="264">
                  <c:v>0.60495444272054599</c:v>
                </c:pt>
                <c:pt idx="265">
                  <c:v>0.60499559793126545</c:v>
                </c:pt>
                <c:pt idx="266">
                  <c:v>0.60501432381720699</c:v>
                </c:pt>
                <c:pt idx="267">
                  <c:v>0.60502587853094469</c:v>
                </c:pt>
                <c:pt idx="268">
                  <c:v>0.6050450214528249</c:v>
                </c:pt>
                <c:pt idx="269">
                  <c:v>0.60512830305722121</c:v>
                </c:pt>
                <c:pt idx="270">
                  <c:v>0.60512891823720416</c:v>
                </c:pt>
                <c:pt idx="271">
                  <c:v>0.60516373826747349</c:v>
                </c:pt>
                <c:pt idx="272">
                  <c:v>0.60518408082884501</c:v>
                </c:pt>
                <c:pt idx="273">
                  <c:v>0.60535510821699257</c:v>
                </c:pt>
                <c:pt idx="274">
                  <c:v>0.60537469147711165</c:v>
                </c:pt>
                <c:pt idx="275">
                  <c:v>0.6053824811720907</c:v>
                </c:pt>
                <c:pt idx="276">
                  <c:v>0.60538987694336532</c:v>
                </c:pt>
                <c:pt idx="277">
                  <c:v>0.60542370289084579</c:v>
                </c:pt>
                <c:pt idx="278">
                  <c:v>0.60543070257333764</c:v>
                </c:pt>
                <c:pt idx="279">
                  <c:v>0.60547513559607513</c:v>
                </c:pt>
                <c:pt idx="280">
                  <c:v>0.60554297549677361</c:v>
                </c:pt>
                <c:pt idx="281">
                  <c:v>0.60558003085883194</c:v>
                </c:pt>
                <c:pt idx="282">
                  <c:v>0.60560371427152626</c:v>
                </c:pt>
                <c:pt idx="283">
                  <c:v>0.60564482768623329</c:v>
                </c:pt>
                <c:pt idx="284">
                  <c:v>0.60565617272832051</c:v>
                </c:pt>
                <c:pt idx="285">
                  <c:v>0.60566762781600003</c:v>
                </c:pt>
                <c:pt idx="286">
                  <c:v>0.60579326082751495</c:v>
                </c:pt>
                <c:pt idx="287">
                  <c:v>0.60582267306289184</c:v>
                </c:pt>
                <c:pt idx="288">
                  <c:v>0.60589683052321908</c:v>
                </c:pt>
                <c:pt idx="289">
                  <c:v>0.60607265792122278</c:v>
                </c:pt>
                <c:pt idx="290">
                  <c:v>0.60615376767028395</c:v>
                </c:pt>
                <c:pt idx="291">
                  <c:v>0.60621952494759657</c:v>
                </c:pt>
                <c:pt idx="292">
                  <c:v>0.60622466978420597</c:v>
                </c:pt>
                <c:pt idx="293">
                  <c:v>0.60622479824871611</c:v>
                </c:pt>
                <c:pt idx="294">
                  <c:v>0.60630338040764642</c:v>
                </c:pt>
                <c:pt idx="295">
                  <c:v>0.60630814356300966</c:v>
                </c:pt>
                <c:pt idx="296">
                  <c:v>0.60634362360198413</c:v>
                </c:pt>
                <c:pt idx="297">
                  <c:v>0.60637253499727317</c:v>
                </c:pt>
                <c:pt idx="298">
                  <c:v>0.60646868127047537</c:v>
                </c:pt>
                <c:pt idx="299">
                  <c:v>0.60648953588274279</c:v>
                </c:pt>
                <c:pt idx="300">
                  <c:v>0.60653090466489101</c:v>
                </c:pt>
                <c:pt idx="301">
                  <c:v>0.60662931834773404</c:v>
                </c:pt>
                <c:pt idx="302">
                  <c:v>0.6066637173726942</c:v>
                </c:pt>
                <c:pt idx="303">
                  <c:v>0.60669861535821978</c:v>
                </c:pt>
                <c:pt idx="304">
                  <c:v>0.60671065741538222</c:v>
                </c:pt>
                <c:pt idx="305">
                  <c:v>0.60672019873323424</c:v>
                </c:pt>
                <c:pt idx="306">
                  <c:v>0.60684466792898561</c:v>
                </c:pt>
                <c:pt idx="307">
                  <c:v>0.6069107661779668</c:v>
                </c:pt>
                <c:pt idx="308">
                  <c:v>0.60699845492220461</c:v>
                </c:pt>
                <c:pt idx="309">
                  <c:v>0.60700830937789352</c:v>
                </c:pt>
                <c:pt idx="310">
                  <c:v>0.60702483751805458</c:v>
                </c:pt>
                <c:pt idx="311">
                  <c:v>0.60727928928594666</c:v>
                </c:pt>
                <c:pt idx="312">
                  <c:v>0.60728147803606702</c:v>
                </c:pt>
                <c:pt idx="313">
                  <c:v>0.60732179464420122</c:v>
                </c:pt>
                <c:pt idx="314">
                  <c:v>0.60741391209856266</c:v>
                </c:pt>
                <c:pt idx="315">
                  <c:v>0.60746687520349385</c:v>
                </c:pt>
                <c:pt idx="316">
                  <c:v>0.6074890646698754</c:v>
                </c:pt>
                <c:pt idx="317">
                  <c:v>0.60763431124508593</c:v>
                </c:pt>
                <c:pt idx="318">
                  <c:v>0.60805259083092911</c:v>
                </c:pt>
                <c:pt idx="319">
                  <c:v>0.60809773361510444</c:v>
                </c:pt>
                <c:pt idx="320">
                  <c:v>0.6082000097286353</c:v>
                </c:pt>
                <c:pt idx="321">
                  <c:v>0.60823390812007183</c:v>
                </c:pt>
                <c:pt idx="322">
                  <c:v>0.60825194482003098</c:v>
                </c:pt>
                <c:pt idx="323">
                  <c:v>0.60828219852124288</c:v>
                </c:pt>
                <c:pt idx="324">
                  <c:v>0.60881018621940786</c:v>
                </c:pt>
                <c:pt idx="325">
                  <c:v>0.60896544189855795</c:v>
                </c:pt>
                <c:pt idx="326">
                  <c:v>0.61015579398688891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6D-439F-B411-C64F697A8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71455"/>
        <c:axId val="1"/>
      </c:lineChart>
      <c:catAx>
        <c:axId val="1307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"/>
          <c:min val="0"/>
        </c:scaling>
        <c:delete val="0"/>
        <c:axPos val="l"/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071455"/>
        <c:crosses val="autoZero"/>
        <c:crossBetween val="between"/>
        <c:majorUnit val="0.2"/>
        <c:min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Age 65+</a:t>
            </a:r>
          </a:p>
        </c:rich>
      </c:tx>
      <c:layout>
        <c:manualLayout>
          <c:xMode val="edge"/>
          <c:yMode val="edge"/>
          <c:x val="0.44505178115395205"/>
          <c:y val="3.107787406661548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203036958765398E-2"/>
          <c:y val="0.14827305542506458"/>
          <c:w val="0.90438484256581131"/>
          <c:h val="0.80946201988575672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noFill/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wksDatabase02!$V$61:$V$374</c:f>
              <c:strCache>
                <c:ptCount val="314"/>
                <c:pt idx="0">
                  <c:v>Unincorporated - East Covina</c:v>
                </c:pt>
                <c:pt idx="1">
                  <c:v>Unincorporated - Del Rey</c:v>
                </c:pt>
                <c:pt idx="2">
                  <c:v>Unincorporated - South Antelope Valley</c:v>
                </c:pt>
                <c:pt idx="3">
                  <c:v>Toluca Terrace</c:v>
                </c:pt>
                <c:pt idx="4">
                  <c:v>Unincorporated - Southeast Antelope Valley</c:v>
                </c:pt>
                <c:pt idx="5">
                  <c:v>Unincorporated - Claremont</c:v>
                </c:pt>
                <c:pt idx="6">
                  <c:v>Unincorporated - Glendora</c:v>
                </c:pt>
                <c:pt idx="7">
                  <c:v>Unincorporated - Palos Verdes Peninsula</c:v>
                </c:pt>
                <c:pt idx="8">
                  <c:v>Unincorporated - Valencia</c:v>
                </c:pt>
                <c:pt idx="9">
                  <c:v>Unincorporated - La Habra Heights</c:v>
                </c:pt>
                <c:pt idx="10">
                  <c:v>Unincorporated - Roosevelt</c:v>
                </c:pt>
                <c:pt idx="11">
                  <c:v>Unincorporated - South El Monte</c:v>
                </c:pt>
                <c:pt idx="12">
                  <c:v>Unincorporated - West LA</c:v>
                </c:pt>
                <c:pt idx="13">
                  <c:v>Unincorporated - Rosewood</c:v>
                </c:pt>
                <c:pt idx="14">
                  <c:v>Unincorporated - Angeles National Forest</c:v>
                </c:pt>
                <c:pt idx="15">
                  <c:v>Unincorporated - Rosewood/East Gardena</c:v>
                </c:pt>
                <c:pt idx="16">
                  <c:v>Unincorporated - West Rancho Dominguez</c:v>
                </c:pt>
                <c:pt idx="17">
                  <c:v>Irwindale</c:v>
                </c:pt>
                <c:pt idx="18">
                  <c:v>Unincorporated - Llano</c:v>
                </c:pt>
                <c:pt idx="19">
                  <c:v>Unincorporated - Sunrise Village</c:v>
                </c:pt>
                <c:pt idx="20">
                  <c:v>Unincorporated - Twin Lakes/Oat Mountain</c:v>
                </c:pt>
                <c:pt idx="21">
                  <c:v>Unincorporated - Hi Vista</c:v>
                </c:pt>
                <c:pt idx="22">
                  <c:v>Unincorporated - Bouquet Canyon</c:v>
                </c:pt>
                <c:pt idx="23">
                  <c:v>Unincorporated - Westhills</c:v>
                </c:pt>
                <c:pt idx="24">
                  <c:v>Unincorporated - North Lancaster</c:v>
                </c:pt>
                <c:pt idx="25">
                  <c:v>Unincorporated - Canyon Country</c:v>
                </c:pt>
                <c:pt idx="26">
                  <c:v>Unincorporated - Long Beach</c:v>
                </c:pt>
                <c:pt idx="27">
                  <c:v>Unincorporated - Elizabeth Lake</c:v>
                </c:pt>
                <c:pt idx="28">
                  <c:v>Unincorporated - Kagel/Lopez Canyons</c:v>
                </c:pt>
                <c:pt idx="29">
                  <c:v>Unincorporated - Anaverde</c:v>
                </c:pt>
                <c:pt idx="30">
                  <c:v>Unincorporated - Hawthorne</c:v>
                </c:pt>
                <c:pt idx="31">
                  <c:v>Bradbury</c:v>
                </c:pt>
                <c:pt idx="32">
                  <c:v>Unincorporated - Lake Manor</c:v>
                </c:pt>
                <c:pt idx="33">
                  <c:v>Angelino Heights</c:v>
                </c:pt>
                <c:pt idx="34">
                  <c:v>Regent Square</c:v>
                </c:pt>
                <c:pt idx="35">
                  <c:v>Unincorporated - Westfield/Academy Hills</c:v>
                </c:pt>
                <c:pt idx="36">
                  <c:v>Unincorporated - Desert View Highlands</c:v>
                </c:pt>
                <c:pt idx="37">
                  <c:v>Unincorporated - La Rambla</c:v>
                </c:pt>
                <c:pt idx="38">
                  <c:v>Exposition</c:v>
                </c:pt>
                <c:pt idx="39">
                  <c:v>Unincorporated - West Antelope Valley</c:v>
                </c:pt>
                <c:pt idx="40">
                  <c:v>Unincorporated - Rosewood/West Rancho Dominguez</c:v>
                </c:pt>
                <c:pt idx="41">
                  <c:v>Unincorporated - Val Verde</c:v>
                </c:pt>
                <c:pt idx="42">
                  <c:v>Unincorporated - San Pasqual</c:v>
                </c:pt>
                <c:pt idx="43">
                  <c:v>University Hills</c:v>
                </c:pt>
                <c:pt idx="44">
                  <c:v>Unincorporated - Littlerock/Juniper Hills</c:v>
                </c:pt>
                <c:pt idx="45">
                  <c:v>Toluca Woods</c:v>
                </c:pt>
                <c:pt idx="46">
                  <c:v>Harbor Pines</c:v>
                </c:pt>
                <c:pt idx="47">
                  <c:v>Hidden Hills</c:v>
                </c:pt>
                <c:pt idx="48">
                  <c:v>Unincorporated - La Verne</c:v>
                </c:pt>
                <c:pt idx="49">
                  <c:v>Unincorporated - Leona Valley</c:v>
                </c:pt>
                <c:pt idx="50">
                  <c:v>St Elmo Village</c:v>
                </c:pt>
                <c:pt idx="51">
                  <c:v>Unincorporated - Pearblossom/Llano</c:v>
                </c:pt>
                <c:pt idx="52">
                  <c:v>Unincorporated - Littlerock/Pearblossom</c:v>
                </c:pt>
                <c:pt idx="53">
                  <c:v>Unincorporated - Duarte</c:v>
                </c:pt>
                <c:pt idx="54">
                  <c:v>Unincorporated - Athens Village</c:v>
                </c:pt>
                <c:pt idx="55">
                  <c:v>Longwood</c:v>
                </c:pt>
                <c:pt idx="56">
                  <c:v>Lafayette Square</c:v>
                </c:pt>
                <c:pt idx="57">
                  <c:v>Unincorporated - Littlerock</c:v>
                </c:pt>
                <c:pt idx="58">
                  <c:v>Unincorporated - Del Aire</c:v>
                </c:pt>
                <c:pt idx="59">
                  <c:v>Unincorporated - Del Sur</c:v>
                </c:pt>
                <c:pt idx="60">
                  <c:v>Reynier Village</c:v>
                </c:pt>
                <c:pt idx="61">
                  <c:v>Faircrest Heights</c:v>
                </c:pt>
                <c:pt idx="62">
                  <c:v>Rolling Hills</c:v>
                </c:pt>
                <c:pt idx="63">
                  <c:v>Reseda Ranch</c:v>
                </c:pt>
                <c:pt idx="64">
                  <c:v>Avalon</c:v>
                </c:pt>
                <c:pt idx="65">
                  <c:v>Unincorporated - Monrovia</c:v>
                </c:pt>
                <c:pt idx="66">
                  <c:v>Playa Del Rey</c:v>
                </c:pt>
                <c:pt idx="67">
                  <c:v>Unincorporated - Rancho Dominguez</c:v>
                </c:pt>
                <c:pt idx="68">
                  <c:v>Cadillac-Corning</c:v>
                </c:pt>
                <c:pt idx="69">
                  <c:v>View Heights</c:v>
                </c:pt>
                <c:pt idx="70">
                  <c:v>Wellington Square</c:v>
                </c:pt>
                <c:pt idx="71">
                  <c:v>Unincorporated - Sun Village</c:v>
                </c:pt>
                <c:pt idx="72">
                  <c:v>Unincorporated - East Whittier</c:v>
                </c:pt>
                <c:pt idx="73">
                  <c:v>Little Tokyo</c:v>
                </c:pt>
                <c:pt idx="74">
                  <c:v>Unincorporated - White Fence Farms</c:v>
                </c:pt>
                <c:pt idx="75">
                  <c:v>Vermont Square</c:v>
                </c:pt>
                <c:pt idx="76">
                  <c:v>Unincorporated - East La Mirada</c:v>
                </c:pt>
                <c:pt idx="77">
                  <c:v>Unincorporated - Avocado Heights</c:v>
                </c:pt>
                <c:pt idx="78">
                  <c:v>Unincorporated - Whittier</c:v>
                </c:pt>
                <c:pt idx="79">
                  <c:v>Unincorporated - Wiseburn</c:v>
                </c:pt>
                <c:pt idx="80">
                  <c:v>Elysian Park</c:v>
                </c:pt>
                <c:pt idx="81">
                  <c:v>Adams-Normandie</c:v>
                </c:pt>
                <c:pt idx="82">
                  <c:v>Mandeville Canyon</c:v>
                </c:pt>
                <c:pt idx="83">
                  <c:v>Shadow Hills</c:v>
                </c:pt>
                <c:pt idx="84">
                  <c:v>Jefferson Park</c:v>
                </c:pt>
                <c:pt idx="85">
                  <c:v>Unincorporated - Agua Dulce</c:v>
                </c:pt>
                <c:pt idx="86">
                  <c:v>Figueroa Park Square</c:v>
                </c:pt>
                <c:pt idx="87">
                  <c:v>Rancho Park</c:v>
                </c:pt>
                <c:pt idx="88">
                  <c:v>Palisades Highlands</c:v>
                </c:pt>
                <c:pt idx="89">
                  <c:v>Unincorporated - El Camino Village</c:v>
                </c:pt>
                <c:pt idx="90">
                  <c:v>Alsace</c:v>
                </c:pt>
                <c:pt idx="91">
                  <c:v>Victoria Park</c:v>
                </c:pt>
                <c:pt idx="92">
                  <c:v>Marina Peninsula</c:v>
                </c:pt>
                <c:pt idx="93">
                  <c:v>Park La Brea</c:v>
                </c:pt>
                <c:pt idx="94">
                  <c:v>Unincorporated - East Rancho Dominguez</c:v>
                </c:pt>
                <c:pt idx="95">
                  <c:v>Little Armenia</c:v>
                </c:pt>
                <c:pt idx="96">
                  <c:v>Playa Vista</c:v>
                </c:pt>
                <c:pt idx="97">
                  <c:v>Unincorporated - West Puente Valley</c:v>
                </c:pt>
                <c:pt idx="98">
                  <c:v>Manchester Square</c:v>
                </c:pt>
                <c:pt idx="99">
                  <c:v>Toluca Lake</c:v>
                </c:pt>
                <c:pt idx="100">
                  <c:v>Unincorporated - Marina del Rey</c:v>
                </c:pt>
                <c:pt idx="101">
                  <c:v>Unincorporated - North Whittier</c:v>
                </c:pt>
                <c:pt idx="102">
                  <c:v>Unincorporated - Lake Los Angeles</c:v>
                </c:pt>
                <c:pt idx="103">
                  <c:v>La Habra Heights</c:v>
                </c:pt>
                <c:pt idx="104">
                  <c:v>Unincorporated - Acton</c:v>
                </c:pt>
                <c:pt idx="105">
                  <c:v>Elysian Valley</c:v>
                </c:pt>
                <c:pt idx="106">
                  <c:v>Unincorporated - Arcadia</c:v>
                </c:pt>
                <c:pt idx="107">
                  <c:v>Signal Hill</c:v>
                </c:pt>
                <c:pt idx="108">
                  <c:v>South Carthay</c:v>
                </c:pt>
                <c:pt idx="109">
                  <c:v>Unincorporated - East Pasadena</c:v>
                </c:pt>
                <c:pt idx="110">
                  <c:v>Lakeview Terrace</c:v>
                </c:pt>
                <c:pt idx="111">
                  <c:v>Commerce</c:v>
                </c:pt>
                <c:pt idx="112">
                  <c:v>Crestview</c:v>
                </c:pt>
                <c:pt idx="113">
                  <c:v>Hawaiian Gardens</c:v>
                </c:pt>
                <c:pt idx="114">
                  <c:v>Green Meadows</c:v>
                </c:pt>
                <c:pt idx="115">
                  <c:v>University Park</c:v>
                </c:pt>
                <c:pt idx="116">
                  <c:v>Cloverdale/Cochran</c:v>
                </c:pt>
                <c:pt idx="117">
                  <c:v>Thai Town</c:v>
                </c:pt>
                <c:pt idx="118">
                  <c:v>Unincorporated - Azusa</c:v>
                </c:pt>
                <c:pt idx="119">
                  <c:v>Unincorporated - Walnut Park</c:v>
                </c:pt>
                <c:pt idx="120">
                  <c:v>Chinatown</c:v>
                </c:pt>
                <c:pt idx="121">
                  <c:v>Unincorporated - South San Gabriel</c:v>
                </c:pt>
                <c:pt idx="122">
                  <c:v>Cudahy</c:v>
                </c:pt>
                <c:pt idx="123">
                  <c:v>Vermont Knolls</c:v>
                </c:pt>
                <c:pt idx="124">
                  <c:v>Historic Filipinotown</c:v>
                </c:pt>
                <c:pt idx="125">
                  <c:v>Beverlywood</c:v>
                </c:pt>
                <c:pt idx="126">
                  <c:v>Echo Park</c:v>
                </c:pt>
                <c:pt idx="127">
                  <c:v>Unincorporated - Lennox</c:v>
                </c:pt>
                <c:pt idx="128">
                  <c:v>Unincorporated - Covina (Charter Oak)</c:v>
                </c:pt>
                <c:pt idx="129">
                  <c:v>Unincorporated - Ladera Heights</c:v>
                </c:pt>
                <c:pt idx="130">
                  <c:v>Harvard Heights</c:v>
                </c:pt>
                <c:pt idx="131">
                  <c:v>Gramercy Place</c:v>
                </c:pt>
                <c:pt idx="132">
                  <c:v>Cheviot Hills</c:v>
                </c:pt>
                <c:pt idx="133">
                  <c:v>Unincorporated - Bassett</c:v>
                </c:pt>
                <c:pt idx="134">
                  <c:v>Unincorporated - Stevenson Ranch</c:v>
                </c:pt>
                <c:pt idx="135">
                  <c:v>Unincorporated - Quartz Hill</c:v>
                </c:pt>
                <c:pt idx="136">
                  <c:v>Mid-city</c:v>
                </c:pt>
                <c:pt idx="137">
                  <c:v>Bel Air</c:v>
                </c:pt>
                <c:pt idx="138">
                  <c:v>Rolling Hills Estates</c:v>
                </c:pt>
                <c:pt idx="139">
                  <c:v>Westlake Village</c:v>
                </c:pt>
                <c:pt idx="140">
                  <c:v>Crenshaw District</c:v>
                </c:pt>
                <c:pt idx="141">
                  <c:v>Unincorporated - San Jose Hills</c:v>
                </c:pt>
                <c:pt idx="142">
                  <c:v>South Park</c:v>
                </c:pt>
                <c:pt idx="143">
                  <c:v>Unincorporated - Castaic</c:v>
                </c:pt>
                <c:pt idx="144">
                  <c:v>Miracle Mile</c:v>
                </c:pt>
                <c:pt idx="145">
                  <c:v>El Segundo</c:v>
                </c:pt>
                <c:pt idx="146">
                  <c:v>Maywood</c:v>
                </c:pt>
                <c:pt idx="147">
                  <c:v>Carthay</c:v>
                </c:pt>
                <c:pt idx="148">
                  <c:v>Hermosa Beach</c:v>
                </c:pt>
                <c:pt idx="149">
                  <c:v>South El Monte</c:v>
                </c:pt>
                <c:pt idx="150">
                  <c:v>Country Club Park</c:v>
                </c:pt>
                <c:pt idx="151">
                  <c:v>Century Palms/Cove</c:v>
                </c:pt>
                <c:pt idx="152">
                  <c:v>Unincorporated - Covina</c:v>
                </c:pt>
                <c:pt idx="153">
                  <c:v>Watts</c:v>
                </c:pt>
                <c:pt idx="154">
                  <c:v>Leimert Park</c:v>
                </c:pt>
                <c:pt idx="155">
                  <c:v>San Fernando</c:v>
                </c:pt>
                <c:pt idx="156">
                  <c:v>Central</c:v>
                </c:pt>
                <c:pt idx="157">
                  <c:v>Sierra Madre</c:v>
                </c:pt>
                <c:pt idx="158">
                  <c:v>Atwater Village</c:v>
                </c:pt>
                <c:pt idx="159">
                  <c:v>Artesia</c:v>
                </c:pt>
                <c:pt idx="160">
                  <c:v>Unincorporated - View Park/Windsor Hills</c:v>
                </c:pt>
                <c:pt idx="161">
                  <c:v>San Marino</c:v>
                </c:pt>
                <c:pt idx="162">
                  <c:v>Unincorporated - Valinda</c:v>
                </c:pt>
                <c:pt idx="163">
                  <c:v>Vermont Vista</c:v>
                </c:pt>
                <c:pt idx="164">
                  <c:v>Santa Fe Springs</c:v>
                </c:pt>
                <c:pt idx="165">
                  <c:v>Century City</c:v>
                </c:pt>
                <c:pt idx="166">
                  <c:v>Hancock Park</c:v>
                </c:pt>
                <c:pt idx="167">
                  <c:v>Beverly Crest</c:v>
                </c:pt>
                <c:pt idx="168">
                  <c:v>Malibu</c:v>
                </c:pt>
                <c:pt idx="169">
                  <c:v>Florence-Firestone</c:v>
                </c:pt>
                <c:pt idx="170">
                  <c:v>Vernon Central</c:v>
                </c:pt>
                <c:pt idx="171">
                  <c:v>Unincorporated - Willowbrook</c:v>
                </c:pt>
                <c:pt idx="172">
                  <c:v>Unincorporated - La Crescenta-Montrose</c:v>
                </c:pt>
                <c:pt idx="173">
                  <c:v>Little Bangladesh</c:v>
                </c:pt>
                <c:pt idx="174">
                  <c:v>Bell Gardens</c:v>
                </c:pt>
                <c:pt idx="175">
                  <c:v>Bell</c:v>
                </c:pt>
                <c:pt idx="176">
                  <c:v>Lomita</c:v>
                </c:pt>
                <c:pt idx="177">
                  <c:v>West Adams</c:v>
                </c:pt>
                <c:pt idx="178">
                  <c:v>Unincorporated - Santa Monica Mountains</c:v>
                </c:pt>
                <c:pt idx="179">
                  <c:v>Lawndale</c:v>
                </c:pt>
                <c:pt idx="180">
                  <c:v>Wholesale District</c:v>
                </c:pt>
                <c:pt idx="181">
                  <c:v>Mission Hills</c:v>
                </c:pt>
                <c:pt idx="182">
                  <c:v>Mt. Washington</c:v>
                </c:pt>
                <c:pt idx="183">
                  <c:v>Los Feliz</c:v>
                </c:pt>
                <c:pt idx="184">
                  <c:v>Unincorporated - West Whittier/Los Nietos</c:v>
                </c:pt>
                <c:pt idx="185">
                  <c:v>Valley Village</c:v>
                </c:pt>
                <c:pt idx="186">
                  <c:v>Harvard Park</c:v>
                </c:pt>
                <c:pt idx="187">
                  <c:v>Palos Verdes Estates</c:v>
                </c:pt>
                <c:pt idx="188">
                  <c:v>Agoura Hills</c:v>
                </c:pt>
                <c:pt idx="189">
                  <c:v>Studio City</c:v>
                </c:pt>
                <c:pt idx="190">
                  <c:v>Hyde Park</c:v>
                </c:pt>
                <c:pt idx="191">
                  <c:v>Exposition Park</c:v>
                </c:pt>
                <c:pt idx="192">
                  <c:v>Sunland</c:v>
                </c:pt>
                <c:pt idx="193">
                  <c:v>Arleta</c:v>
                </c:pt>
                <c:pt idx="194">
                  <c:v>East Hollywood</c:v>
                </c:pt>
                <c:pt idx="195">
                  <c:v>Duarte</c:v>
                </c:pt>
                <c:pt idx="196">
                  <c:v>Temple-Beaudry</c:v>
                </c:pt>
                <c:pt idx="197">
                  <c:v>Valley Glen</c:v>
                </c:pt>
                <c:pt idx="198">
                  <c:v>Lincoln Heights</c:v>
                </c:pt>
                <c:pt idx="199">
                  <c:v>South Pasadena</c:v>
                </c:pt>
                <c:pt idx="200">
                  <c:v>Unincorporated - Northeast San Gabriel</c:v>
                </c:pt>
                <c:pt idx="201">
                  <c:v>Pico-Union</c:v>
                </c:pt>
                <c:pt idx="202">
                  <c:v>La Canada Flintridge</c:v>
                </c:pt>
                <c:pt idx="203">
                  <c:v>Calabasas</c:v>
                </c:pt>
                <c:pt idx="204">
                  <c:v>Harbor City</c:v>
                </c:pt>
                <c:pt idx="205">
                  <c:v>Hollywood Hills</c:v>
                </c:pt>
                <c:pt idx="206">
                  <c:v>Unincorporated - West Carson</c:v>
                </c:pt>
                <c:pt idx="207">
                  <c:v>Unincorporated - Athens-Westmont</c:v>
                </c:pt>
                <c:pt idx="208">
                  <c:v>Palms</c:v>
                </c:pt>
                <c:pt idx="209">
                  <c:v>Venice</c:v>
                </c:pt>
                <c:pt idx="210">
                  <c:v>West Los Angeles</c:v>
                </c:pt>
                <c:pt idx="211">
                  <c:v>La Puente</c:v>
                </c:pt>
                <c:pt idx="212">
                  <c:v>Del Rey</c:v>
                </c:pt>
                <c:pt idx="213">
                  <c:v>Glassell Park</c:v>
                </c:pt>
                <c:pt idx="214">
                  <c:v>Paramount</c:v>
                </c:pt>
                <c:pt idx="215">
                  <c:v>Unincorporated - Florence-Firestone</c:v>
                </c:pt>
                <c:pt idx="216">
                  <c:v>Downtown</c:v>
                </c:pt>
                <c:pt idx="217">
                  <c:v>West Vernon</c:v>
                </c:pt>
                <c:pt idx="218">
                  <c:v>Tujunga</c:v>
                </c:pt>
                <c:pt idx="219">
                  <c:v>Harbor Gateway</c:v>
                </c:pt>
                <c:pt idx="220">
                  <c:v>Pacific Palisades</c:v>
                </c:pt>
                <c:pt idx="221">
                  <c:v>Baldwin Hills</c:v>
                </c:pt>
                <c:pt idx="222">
                  <c:v>Wilmington</c:v>
                </c:pt>
                <c:pt idx="223">
                  <c:v>Lake Balboa</c:v>
                </c:pt>
                <c:pt idx="224">
                  <c:v>Huntington Park</c:v>
                </c:pt>
                <c:pt idx="225">
                  <c:v>El Sereno</c:v>
                </c:pt>
                <c:pt idx="226">
                  <c:v>West Hollywood</c:v>
                </c:pt>
                <c:pt idx="227">
                  <c:v>Azusa</c:v>
                </c:pt>
                <c:pt idx="228">
                  <c:v>Lynwood</c:v>
                </c:pt>
                <c:pt idx="229">
                  <c:v>Wilshire Center</c:v>
                </c:pt>
                <c:pt idx="230">
                  <c:v>Westlake</c:v>
                </c:pt>
                <c:pt idx="231">
                  <c:v>Highland Park</c:v>
                </c:pt>
                <c:pt idx="232">
                  <c:v>Brentwood</c:v>
                </c:pt>
                <c:pt idx="233">
                  <c:v>Monrovia</c:v>
                </c:pt>
                <c:pt idx="234">
                  <c:v>Manhattan Beach</c:v>
                </c:pt>
                <c:pt idx="235">
                  <c:v>Tarzana</c:v>
                </c:pt>
                <c:pt idx="236">
                  <c:v>Westwood</c:v>
                </c:pt>
                <c:pt idx="237">
                  <c:v>Silverlake</c:v>
                </c:pt>
                <c:pt idx="238">
                  <c:v>Walnut</c:v>
                </c:pt>
                <c:pt idx="239">
                  <c:v>Sun Valley</c:v>
                </c:pt>
                <c:pt idx="240">
                  <c:v>Koreatown</c:v>
                </c:pt>
                <c:pt idx="241">
                  <c:v>Canoga Park</c:v>
                </c:pt>
                <c:pt idx="242">
                  <c:v>Winnetka</c:v>
                </c:pt>
                <c:pt idx="243">
                  <c:v>Pacoima</c:v>
                </c:pt>
                <c:pt idx="244">
                  <c:v>Mar Vista</c:v>
                </c:pt>
                <c:pt idx="245">
                  <c:v>Eagle Rock</c:v>
                </c:pt>
                <c:pt idx="246">
                  <c:v>Unincorporated - South Whittier</c:v>
                </c:pt>
                <c:pt idx="247">
                  <c:v>La Verne</c:v>
                </c:pt>
                <c:pt idx="248">
                  <c:v>North Hills</c:v>
                </c:pt>
                <c:pt idx="249">
                  <c:v>Claremont</c:v>
                </c:pt>
                <c:pt idx="250">
                  <c:v>San Gabriel</c:v>
                </c:pt>
                <c:pt idx="251">
                  <c:v>Beverly Hills</c:v>
                </c:pt>
                <c:pt idx="252">
                  <c:v>Covina</c:v>
                </c:pt>
                <c:pt idx="253">
                  <c:v>Temple City</c:v>
                </c:pt>
                <c:pt idx="254">
                  <c:v>San Dimas</c:v>
                </c:pt>
                <c:pt idx="255">
                  <c:v>Panorama City</c:v>
                </c:pt>
                <c:pt idx="256">
                  <c:v>Culver City</c:v>
                </c:pt>
                <c:pt idx="257">
                  <c:v>Westchester</c:v>
                </c:pt>
                <c:pt idx="258">
                  <c:v>Chatsworth</c:v>
                </c:pt>
                <c:pt idx="259">
                  <c:v>Porter Ranch</c:v>
                </c:pt>
                <c:pt idx="260">
                  <c:v>West Hills</c:v>
                </c:pt>
                <c:pt idx="261">
                  <c:v>Boyle Heights</c:v>
                </c:pt>
                <c:pt idx="262">
                  <c:v>Unincorporated - Altadena</c:v>
                </c:pt>
                <c:pt idx="263">
                  <c:v>La Mirada</c:v>
                </c:pt>
                <c:pt idx="264">
                  <c:v>Hollywood</c:v>
                </c:pt>
                <c:pt idx="265">
                  <c:v>Compton</c:v>
                </c:pt>
                <c:pt idx="266">
                  <c:v>Baldwin Park</c:v>
                </c:pt>
                <c:pt idx="267">
                  <c:v>Glendora</c:v>
                </c:pt>
                <c:pt idx="268">
                  <c:v>Pico Rivera</c:v>
                </c:pt>
                <c:pt idx="269">
                  <c:v>Sylmar</c:v>
                </c:pt>
                <c:pt idx="270">
                  <c:v>Rosemead</c:v>
                </c:pt>
                <c:pt idx="271">
                  <c:v>Van Nuys</c:v>
                </c:pt>
                <c:pt idx="272">
                  <c:v>Hawthorne</c:v>
                </c:pt>
                <c:pt idx="273">
                  <c:v>South Gate</c:v>
                </c:pt>
                <c:pt idx="274">
                  <c:v>Bellflower</c:v>
                </c:pt>
                <c:pt idx="275">
                  <c:v>Melrose</c:v>
                </c:pt>
                <c:pt idx="276">
                  <c:v>Unincorporated - Rowland Heights</c:v>
                </c:pt>
                <c:pt idx="277">
                  <c:v>Encino</c:v>
                </c:pt>
                <c:pt idx="278">
                  <c:v>Redondo Beach</c:v>
                </c:pt>
                <c:pt idx="279">
                  <c:v>Montebello</c:v>
                </c:pt>
                <c:pt idx="280">
                  <c:v>Granada Hills</c:v>
                </c:pt>
                <c:pt idx="281">
                  <c:v>Reseda</c:v>
                </c:pt>
                <c:pt idx="282">
                  <c:v>Gardena</c:v>
                </c:pt>
                <c:pt idx="283">
                  <c:v>Diamond Bar</c:v>
                </c:pt>
                <c:pt idx="284">
                  <c:v>Northridge</c:v>
                </c:pt>
                <c:pt idx="285">
                  <c:v>Rancho Palos Verdes</c:v>
                </c:pt>
                <c:pt idx="286">
                  <c:v>Unincorporated - Hacienda Heights</c:v>
                </c:pt>
                <c:pt idx="287">
                  <c:v>Arcadia</c:v>
                </c:pt>
                <c:pt idx="288">
                  <c:v>San Pedro</c:v>
                </c:pt>
                <c:pt idx="289">
                  <c:v>Whittier</c:v>
                </c:pt>
                <c:pt idx="290">
                  <c:v>Cerritos</c:v>
                </c:pt>
                <c:pt idx="291">
                  <c:v>Lakewood</c:v>
                </c:pt>
                <c:pt idx="292">
                  <c:v>Unincorporated - East Los Angeles</c:v>
                </c:pt>
                <c:pt idx="293">
                  <c:v>Woodland Hills</c:v>
                </c:pt>
                <c:pt idx="294">
                  <c:v>Monterey Park</c:v>
                </c:pt>
                <c:pt idx="295">
                  <c:v>Norwalk</c:v>
                </c:pt>
                <c:pt idx="296">
                  <c:v>Sherman Oaks</c:v>
                </c:pt>
                <c:pt idx="297">
                  <c:v>Inglewood</c:v>
                </c:pt>
                <c:pt idx="298">
                  <c:v>Downey</c:v>
                </c:pt>
                <c:pt idx="299">
                  <c:v>El Monte</c:v>
                </c:pt>
                <c:pt idx="300">
                  <c:v>Alhambra</c:v>
                </c:pt>
                <c:pt idx="301">
                  <c:v>Palmdale</c:v>
                </c:pt>
                <c:pt idx="302">
                  <c:v>Pomona</c:v>
                </c:pt>
                <c:pt idx="303">
                  <c:v>Carson</c:v>
                </c:pt>
                <c:pt idx="304">
                  <c:v>Santa Monica</c:v>
                </c:pt>
                <c:pt idx="305">
                  <c:v>Burbank</c:v>
                </c:pt>
                <c:pt idx="306">
                  <c:v>West Covina</c:v>
                </c:pt>
                <c:pt idx="307">
                  <c:v>North Hollywood</c:v>
                </c:pt>
                <c:pt idx="308">
                  <c:v>Lancaster</c:v>
                </c:pt>
                <c:pt idx="309">
                  <c:v>Pasadena</c:v>
                </c:pt>
                <c:pt idx="310">
                  <c:v>Torrance</c:v>
                </c:pt>
                <c:pt idx="311">
                  <c:v>Santa Clarita</c:v>
                </c:pt>
                <c:pt idx="312">
                  <c:v>Glendale</c:v>
                </c:pt>
                <c:pt idx="313">
                  <c:v>Long Beach</c:v>
                </c:pt>
              </c:strCache>
            </c:strRef>
          </c:cat>
          <c:val>
            <c:numRef>
              <c:f>wksDatabase02!$Y$61:$Y$374</c:f>
              <c:numCache>
                <c:formatCode>0.00%</c:formatCode>
                <c:ptCount val="314"/>
                <c:pt idx="0">
                  <c:v>0.6310679611650486</c:v>
                </c:pt>
                <c:pt idx="1">
                  <c:v>0.41121495327102803</c:v>
                </c:pt>
                <c:pt idx="2">
                  <c:v>0.53703703703703709</c:v>
                </c:pt>
                <c:pt idx="3">
                  <c:v>#N/A</c:v>
                </c:pt>
                <c:pt idx="4">
                  <c:v>0.56153846153846154</c:v>
                </c:pt>
                <c:pt idx="5">
                  <c:v>0.58571428571428574</c:v>
                </c:pt>
                <c:pt idx="6">
                  <c:v>0.73571428571428577</c:v>
                </c:pt>
                <c:pt idx="7">
                  <c:v>0.75524475524475521</c:v>
                </c:pt>
                <c:pt idx="8">
                  <c:v>#N/A</c:v>
                </c:pt>
                <c:pt idx="9">
                  <c:v>0.41249999999999998</c:v>
                </c:pt>
                <c:pt idx="10">
                  <c:v>0.55621301775147924</c:v>
                </c:pt>
                <c:pt idx="11">
                  <c:v>0.7167630057803468</c:v>
                </c:pt>
                <c:pt idx="12">
                  <c:v>0.18994413407821228</c:v>
                </c:pt>
                <c:pt idx="13">
                  <c:v>0.70680628272251311</c:v>
                </c:pt>
                <c:pt idx="14">
                  <c:v>0.78199052132701419</c:v>
                </c:pt>
                <c:pt idx="15">
                  <c:v>0.71627906976744182</c:v>
                </c:pt>
                <c:pt idx="16">
                  <c:v>0.7441860465116279</c:v>
                </c:pt>
                <c:pt idx="17">
                  <c:v>0.94930875576036866</c:v>
                </c:pt>
                <c:pt idx="18">
                  <c:v>0.5565610859728507</c:v>
                </c:pt>
                <c:pt idx="19">
                  <c:v>0.99103139013452912</c:v>
                </c:pt>
                <c:pt idx="20">
                  <c:v>0.76419213973799127</c:v>
                </c:pt>
                <c:pt idx="21">
                  <c:v>0.5304347826086957</c:v>
                </c:pt>
                <c:pt idx="22">
                  <c:v>0.54852320675105481</c:v>
                </c:pt>
                <c:pt idx="23">
                  <c:v>0.6875</c:v>
                </c:pt>
                <c:pt idx="24">
                  <c:v>0.96734693877551026</c:v>
                </c:pt>
                <c:pt idx="25">
                  <c:v>0.8</c:v>
                </c:pt>
                <c:pt idx="26">
                  <c:v>0.82129277566539927</c:v>
                </c:pt>
                <c:pt idx="27">
                  <c:v>0.45555555555555555</c:v>
                </c:pt>
                <c:pt idx="28">
                  <c:v>0.46181818181818179</c:v>
                </c:pt>
                <c:pt idx="29">
                  <c:v>0.6523297491039427</c:v>
                </c:pt>
                <c:pt idx="30">
                  <c:v>0.86785714285714288</c:v>
                </c:pt>
                <c:pt idx="31">
                  <c:v>0.57894736842105265</c:v>
                </c:pt>
                <c:pt idx="32">
                  <c:v>0.64918032786885249</c:v>
                </c:pt>
                <c:pt idx="33">
                  <c:v>0.59190031152647971</c:v>
                </c:pt>
                <c:pt idx="34">
                  <c:v>0.66972477064220182</c:v>
                </c:pt>
                <c:pt idx="35">
                  <c:v>0.97014925373134331</c:v>
                </c:pt>
                <c:pt idx="36">
                  <c:v>0.61290322580645162</c:v>
                </c:pt>
                <c:pt idx="37">
                  <c:v>0.70262390670553931</c:v>
                </c:pt>
                <c:pt idx="38">
                  <c:v>0.89972144846796653</c:v>
                </c:pt>
                <c:pt idx="39">
                  <c:v>0.39226519337016574</c:v>
                </c:pt>
                <c:pt idx="40">
                  <c:v>0.74450549450549453</c:v>
                </c:pt>
                <c:pt idx="41">
                  <c:v>0.75683060109289613</c:v>
                </c:pt>
                <c:pt idx="42">
                  <c:v>0.9064171122994652</c:v>
                </c:pt>
                <c:pt idx="43">
                  <c:v>0.72799999999999998</c:v>
                </c:pt>
                <c:pt idx="44">
                  <c:v>0.5957446808510638</c:v>
                </c:pt>
                <c:pt idx="45">
                  <c:v>0.6945169712793734</c:v>
                </c:pt>
                <c:pt idx="46">
                  <c:v>0.79381443298969068</c:v>
                </c:pt>
                <c:pt idx="47">
                  <c:v>0.74747474747474751</c:v>
                </c:pt>
                <c:pt idx="48">
                  <c:v>0.76247030878859856</c:v>
                </c:pt>
                <c:pt idx="49">
                  <c:v>0.535377358490566</c:v>
                </c:pt>
                <c:pt idx="50">
                  <c:v>0.73379629629629628</c:v>
                </c:pt>
                <c:pt idx="51">
                  <c:v>0.3087248322147651</c:v>
                </c:pt>
                <c:pt idx="52">
                  <c:v>0.6770601336302895</c:v>
                </c:pt>
                <c:pt idx="53">
                  <c:v>0.9611231101511879</c:v>
                </c:pt>
                <c:pt idx="54">
                  <c:v>1</c:v>
                </c:pt>
                <c:pt idx="55">
                  <c:v>0.73611111111111116</c:v>
                </c:pt>
                <c:pt idx="56">
                  <c:v>0.7415094339622641</c:v>
                </c:pt>
                <c:pt idx="57">
                  <c:v>0.59811320754716979</c:v>
                </c:pt>
                <c:pt idx="58">
                  <c:v>0.83458646616541354</c:v>
                </c:pt>
                <c:pt idx="59">
                  <c:v>0.47882136279926335</c:v>
                </c:pt>
                <c:pt idx="60">
                  <c:v>0.82857142857142863</c:v>
                </c:pt>
                <c:pt idx="61">
                  <c:v>0.72953736654804269</c:v>
                </c:pt>
                <c:pt idx="62">
                  <c:v>0.83419689119170981</c:v>
                </c:pt>
                <c:pt idx="63">
                  <c:v>0.94691780821917804</c:v>
                </c:pt>
                <c:pt idx="64">
                  <c:v>0.27684563758389263</c:v>
                </c:pt>
                <c:pt idx="65">
                  <c:v>0.87604690117252937</c:v>
                </c:pt>
                <c:pt idx="66">
                  <c:v>0.8</c:v>
                </c:pt>
                <c:pt idx="67">
                  <c:v>0.67197452229299359</c:v>
                </c:pt>
                <c:pt idx="68">
                  <c:v>0.68503937007874016</c:v>
                </c:pt>
                <c:pt idx="69">
                  <c:v>0.79655712050078242</c:v>
                </c:pt>
                <c:pt idx="70">
                  <c:v>0.77575757575757576</c:v>
                </c:pt>
                <c:pt idx="71">
                  <c:v>0.74246987951807231</c:v>
                </c:pt>
                <c:pt idx="72">
                  <c:v>0.80741797432239659</c:v>
                </c:pt>
                <c:pt idx="73">
                  <c:v>#N/A</c:v>
                </c:pt>
                <c:pt idx="74">
                  <c:v>0.66015625</c:v>
                </c:pt>
                <c:pt idx="75">
                  <c:v>0.80519480519480524</c:v>
                </c:pt>
                <c:pt idx="76">
                  <c:v>0.9128205128205128</c:v>
                </c:pt>
                <c:pt idx="77">
                  <c:v>0.79849812265331666</c:v>
                </c:pt>
                <c:pt idx="78">
                  <c:v>0.95619524405506884</c:v>
                </c:pt>
                <c:pt idx="79">
                  <c:v>0.87530562347188268</c:v>
                </c:pt>
                <c:pt idx="80">
                  <c:v>0.69565217391304346</c:v>
                </c:pt>
                <c:pt idx="81">
                  <c:v>0.74163783160322949</c:v>
                </c:pt>
                <c:pt idx="82">
                  <c:v>0.85435779816513757</c:v>
                </c:pt>
                <c:pt idx="83">
                  <c:v>0.78857142857142859</c:v>
                </c:pt>
                <c:pt idx="84">
                  <c:v>0.83795782463928969</c:v>
                </c:pt>
                <c:pt idx="85">
                  <c:v>0.67243243243243245</c:v>
                </c:pt>
                <c:pt idx="86">
                  <c:v>0.84893617021276591</c:v>
                </c:pt>
                <c:pt idx="87">
                  <c:v>#N/A</c:v>
                </c:pt>
                <c:pt idx="88">
                  <c:v>0.8601398601398601</c:v>
                </c:pt>
                <c:pt idx="89">
                  <c:v>0.94757281553398054</c:v>
                </c:pt>
                <c:pt idx="90">
                  <c:v>0.86180422264875245</c:v>
                </c:pt>
                <c:pt idx="91">
                  <c:v>0.75858778625954193</c:v>
                </c:pt>
                <c:pt idx="92">
                  <c:v>0.81800947867298579</c:v>
                </c:pt>
                <c:pt idx="93">
                  <c:v>0.76460017969451932</c:v>
                </c:pt>
                <c:pt idx="94">
                  <c:v>0.89196197061365601</c:v>
                </c:pt>
                <c:pt idx="95">
                  <c:v>0.56153846153846154</c:v>
                </c:pt>
                <c:pt idx="96">
                  <c:v>#N/A</c:v>
                </c:pt>
                <c:pt idx="97">
                  <c:v>0.89896579156722356</c:v>
                </c:pt>
                <c:pt idx="98">
                  <c:v>0.80551181102362202</c:v>
                </c:pt>
                <c:pt idx="99">
                  <c:v>0.77880184331797231</c:v>
                </c:pt>
                <c:pt idx="100">
                  <c:v>0.87575301204819278</c:v>
                </c:pt>
                <c:pt idx="101">
                  <c:v>0.85939849624060149</c:v>
                </c:pt>
                <c:pt idx="102">
                  <c:v>0.69191551347414426</c:v>
                </c:pt>
                <c:pt idx="103">
                  <c:v>0.470873786407767</c:v>
                </c:pt>
                <c:pt idx="104">
                  <c:v>0.61385459533607678</c:v>
                </c:pt>
                <c:pt idx="105">
                  <c:v>0.79745989304812837</c:v>
                </c:pt>
                <c:pt idx="106">
                  <c:v>0.87103174603174605</c:v>
                </c:pt>
                <c:pt idx="107">
                  <c:v>0.89428759028233751</c:v>
                </c:pt>
                <c:pt idx="108">
                  <c:v>0.90221642764015642</c:v>
                </c:pt>
                <c:pt idx="109">
                  <c:v>0.82892188508715303</c:v>
                </c:pt>
                <c:pt idx="110">
                  <c:v>0.94</c:v>
                </c:pt>
                <c:pt idx="111">
                  <c:v>0.94848679974243399</c:v>
                </c:pt>
                <c:pt idx="112">
                  <c:v>0.92466194462330975</c:v>
                </c:pt>
                <c:pt idx="113">
                  <c:v>0.7974522292993631</c:v>
                </c:pt>
                <c:pt idx="114">
                  <c:v>0.81708860759493673</c:v>
                </c:pt>
                <c:pt idx="115">
                  <c:v>0.8774355751099937</c:v>
                </c:pt>
                <c:pt idx="116">
                  <c:v>0.73492462311557794</c:v>
                </c:pt>
                <c:pt idx="117">
                  <c:v>0.42211055276381909</c:v>
                </c:pt>
                <c:pt idx="118">
                  <c:v>0.83923215356928615</c:v>
                </c:pt>
                <c:pt idx="119">
                  <c:v>0.92799070847851339</c:v>
                </c:pt>
                <c:pt idx="120">
                  <c:v>0.61829474872953138</c:v>
                </c:pt>
                <c:pt idx="121">
                  <c:v>0.8893905191873589</c:v>
                </c:pt>
                <c:pt idx="122">
                  <c:v>0.82283464566929132</c:v>
                </c:pt>
                <c:pt idx="123">
                  <c:v>0.79246344206974129</c:v>
                </c:pt>
                <c:pt idx="124">
                  <c:v>0.69784172661870503</c:v>
                </c:pt>
                <c:pt idx="125">
                  <c:v>0.91671232876712327</c:v>
                </c:pt>
                <c:pt idx="126">
                  <c:v>0.69643835616438354</c:v>
                </c:pt>
                <c:pt idx="127">
                  <c:v>0.84510125889436238</c:v>
                </c:pt>
                <c:pt idx="128">
                  <c:v>0.78343259339469407</c:v>
                </c:pt>
                <c:pt idx="129">
                  <c:v>0.82782891174878181</c:v>
                </c:pt>
                <c:pt idx="130">
                  <c:v>0.77789309807991702</c:v>
                </c:pt>
                <c:pt idx="131">
                  <c:v>0.79419256240448288</c:v>
                </c:pt>
                <c:pt idx="132">
                  <c:v>0.97097759674134421</c:v>
                </c:pt>
                <c:pt idx="133">
                  <c:v>0.94171312721743539</c:v>
                </c:pt>
                <c:pt idx="134">
                  <c:v>0.96589769307923767</c:v>
                </c:pt>
                <c:pt idx="135">
                  <c:v>0.75688509021842354</c:v>
                </c:pt>
                <c:pt idx="136">
                  <c:v>0.76908487434803219</c:v>
                </c:pt>
                <c:pt idx="137">
                  <c:v>0.81448177946048272</c:v>
                </c:pt>
                <c:pt idx="138">
                  <c:v>0.95951605397859474</c:v>
                </c:pt>
                <c:pt idx="139">
                  <c:v>0.74360167519776643</c:v>
                </c:pt>
                <c:pt idx="140">
                  <c:v>0.73161930536761388</c:v>
                </c:pt>
                <c:pt idx="141">
                  <c:v>0.89986468200270631</c:v>
                </c:pt>
                <c:pt idx="142">
                  <c:v>0.90476190476190477</c:v>
                </c:pt>
                <c:pt idx="143">
                  <c:v>0.87295263390880917</c:v>
                </c:pt>
                <c:pt idx="144">
                  <c:v>0.78775869660942321</c:v>
                </c:pt>
                <c:pt idx="145">
                  <c:v>0.88776408450704225</c:v>
                </c:pt>
                <c:pt idx="146">
                  <c:v>0.91509846827133479</c:v>
                </c:pt>
                <c:pt idx="147">
                  <c:v>0.88570186875271617</c:v>
                </c:pt>
                <c:pt idx="148">
                  <c:v>#N/A</c:v>
                </c:pt>
                <c:pt idx="149">
                  <c:v>0.90466190676186475</c:v>
                </c:pt>
                <c:pt idx="150">
                  <c:v>0.84854771784232363</c:v>
                </c:pt>
                <c:pt idx="151">
                  <c:v>0.76304888152444073</c:v>
                </c:pt>
                <c:pt idx="152">
                  <c:v>0.802519301097115</c:v>
                </c:pt>
                <c:pt idx="153">
                  <c:v>0.90130280300039478</c:v>
                </c:pt>
                <c:pt idx="154">
                  <c:v>0.75973259929217463</c:v>
                </c:pt>
                <c:pt idx="155">
                  <c:v>0.88461538461538458</c:v>
                </c:pt>
                <c:pt idx="156">
                  <c:v>0.83301046106160404</c:v>
                </c:pt>
                <c:pt idx="157">
                  <c:v>0.92310649750096119</c:v>
                </c:pt>
                <c:pt idx="158">
                  <c:v>0.74007633587786259</c:v>
                </c:pt>
                <c:pt idx="159">
                  <c:v>0.92830045523520488</c:v>
                </c:pt>
                <c:pt idx="160">
                  <c:v>0.82152330428192499</c:v>
                </c:pt>
                <c:pt idx="161">
                  <c:v>0.94204463642908565</c:v>
                </c:pt>
                <c:pt idx="162">
                  <c:v>0.90945023356090549</c:v>
                </c:pt>
                <c:pt idx="163">
                  <c:v>0.78138373751783163</c:v>
                </c:pt>
                <c:pt idx="164">
                  <c:v>0.7882599580712788</c:v>
                </c:pt>
                <c:pt idx="165">
                  <c:v>0.97625698324022347</c:v>
                </c:pt>
                <c:pt idx="166">
                  <c:v>0.88719194724054151</c:v>
                </c:pt>
                <c:pt idx="167">
                  <c:v>0.83267064280980785</c:v>
                </c:pt>
                <c:pt idx="168">
                  <c:v>0.70243111831442462</c:v>
                </c:pt>
                <c:pt idx="169">
                  <c:v>0.80380767989674085</c:v>
                </c:pt>
                <c:pt idx="170">
                  <c:v>0.9117553360942976</c:v>
                </c:pt>
                <c:pt idx="171">
                  <c:v>0.82034976152623207</c:v>
                </c:pt>
                <c:pt idx="172">
                  <c:v>0.90340006355258973</c:v>
                </c:pt>
                <c:pt idx="173">
                  <c:v>0.74293874960330053</c:v>
                </c:pt>
                <c:pt idx="174">
                  <c:v>0.96933667083854813</c:v>
                </c:pt>
                <c:pt idx="175">
                  <c:v>0.84785238959467635</c:v>
                </c:pt>
                <c:pt idx="176">
                  <c:v>0.8637982195845697</c:v>
                </c:pt>
                <c:pt idx="177">
                  <c:v>0.91400709219858156</c:v>
                </c:pt>
                <c:pt idx="178">
                  <c:v>0.80963503649635038</c:v>
                </c:pt>
                <c:pt idx="179">
                  <c:v>0.78641618497109822</c:v>
                </c:pt>
                <c:pt idx="180">
                  <c:v>0.93793302540415702</c:v>
                </c:pt>
                <c:pt idx="181">
                  <c:v>0.87532467532467528</c:v>
                </c:pt>
                <c:pt idx="182">
                  <c:v>0.77608069164265125</c:v>
                </c:pt>
                <c:pt idx="183">
                  <c:v>0.68153759820426485</c:v>
                </c:pt>
                <c:pt idx="184">
                  <c:v>0.89422543031649082</c:v>
                </c:pt>
                <c:pt idx="185">
                  <c:v>0.79732678668848878</c:v>
                </c:pt>
                <c:pt idx="186">
                  <c:v>0.80553295362082999</c:v>
                </c:pt>
                <c:pt idx="187">
                  <c:v>0.88416779431664416</c:v>
                </c:pt>
                <c:pt idx="188">
                  <c:v>0.95265151515151514</c:v>
                </c:pt>
                <c:pt idx="189">
                  <c:v>0.83833780160857907</c:v>
                </c:pt>
                <c:pt idx="190">
                  <c:v>0.7664638984395663</c:v>
                </c:pt>
                <c:pt idx="191">
                  <c:v>0.79233394591756368</c:v>
                </c:pt>
                <c:pt idx="192">
                  <c:v>0.74307370622059588</c:v>
                </c:pt>
                <c:pt idx="193">
                  <c:v>0.93244653103808028</c:v>
                </c:pt>
                <c:pt idx="194">
                  <c:v>0.63385627530364375</c:v>
                </c:pt>
                <c:pt idx="195">
                  <c:v>0.89238000989609101</c:v>
                </c:pt>
                <c:pt idx="196">
                  <c:v>0.74661746617466174</c:v>
                </c:pt>
                <c:pt idx="197">
                  <c:v>0.70817120622568097</c:v>
                </c:pt>
                <c:pt idx="198">
                  <c:v>0.77513355998057309</c:v>
                </c:pt>
                <c:pt idx="199">
                  <c:v>0.89958767887460589</c:v>
                </c:pt>
                <c:pt idx="200">
                  <c:v>0.82087753134040498</c:v>
                </c:pt>
                <c:pt idx="201">
                  <c:v>0.83731944115557655</c:v>
                </c:pt>
                <c:pt idx="202">
                  <c:v>0.88647628038706627</c:v>
                </c:pt>
                <c:pt idx="203">
                  <c:v>0.97852975495915984</c:v>
                </c:pt>
                <c:pt idx="204">
                  <c:v>0.80576208178438657</c:v>
                </c:pt>
                <c:pt idx="205">
                  <c:v>0.77468007312614262</c:v>
                </c:pt>
                <c:pt idx="206">
                  <c:v>0.89076782449725778</c:v>
                </c:pt>
                <c:pt idx="207">
                  <c:v>0.78537576167907919</c:v>
                </c:pt>
                <c:pt idx="208">
                  <c:v>0.66591523895401261</c:v>
                </c:pt>
                <c:pt idx="209">
                  <c:v>0.81928523263654751</c:v>
                </c:pt>
                <c:pt idx="210">
                  <c:v>0.84799641817774796</c:v>
                </c:pt>
                <c:pt idx="211">
                  <c:v>0.88319453341874865</c:v>
                </c:pt>
                <c:pt idx="212">
                  <c:v>0.78059701492537314</c:v>
                </c:pt>
                <c:pt idx="213">
                  <c:v>0.75723642510035916</c:v>
                </c:pt>
                <c:pt idx="214">
                  <c:v>0.86562499999999998</c:v>
                </c:pt>
                <c:pt idx="215">
                  <c:v>0.87653549864667912</c:v>
                </c:pt>
                <c:pt idx="216">
                  <c:v>0.72955063160074551</c:v>
                </c:pt>
                <c:pt idx="217">
                  <c:v>0.79028606709199423</c:v>
                </c:pt>
                <c:pt idx="218">
                  <c:v>0.75149146266200373</c:v>
                </c:pt>
                <c:pt idx="219">
                  <c:v>0.79380603096984514</c:v>
                </c:pt>
                <c:pt idx="220">
                  <c:v>0.92405832320777648</c:v>
                </c:pt>
                <c:pt idx="221">
                  <c:v>0.73544227281885954</c:v>
                </c:pt>
                <c:pt idx="222">
                  <c:v>0.88404653914415299</c:v>
                </c:pt>
                <c:pt idx="223">
                  <c:v>0.80579082135119162</c:v>
                </c:pt>
                <c:pt idx="224">
                  <c:v>0.85829731253523778</c:v>
                </c:pt>
                <c:pt idx="225">
                  <c:v>0.84912280701754383</c:v>
                </c:pt>
                <c:pt idx="226">
                  <c:v>0.75690506676422165</c:v>
                </c:pt>
                <c:pt idx="227">
                  <c:v>0.8399050748448339</c:v>
                </c:pt>
                <c:pt idx="228">
                  <c:v>0.96190996901767811</c:v>
                </c:pt>
                <c:pt idx="229">
                  <c:v>0.79115076474872537</c:v>
                </c:pt>
                <c:pt idx="230">
                  <c:v>0.76551474579337797</c:v>
                </c:pt>
                <c:pt idx="231">
                  <c:v>0.80232350312779266</c:v>
                </c:pt>
                <c:pt idx="232">
                  <c:v>0.91585473870682022</c:v>
                </c:pt>
                <c:pt idx="233">
                  <c:v>0.86396603573323894</c:v>
                </c:pt>
                <c:pt idx="234">
                  <c:v>0.99547668754349339</c:v>
                </c:pt>
                <c:pt idx="235">
                  <c:v>0.92868297761582508</c:v>
                </c:pt>
                <c:pt idx="236">
                  <c:v>0.95844240837696337</c:v>
                </c:pt>
                <c:pt idx="237">
                  <c:v>0.72975166369095923</c:v>
                </c:pt>
                <c:pt idx="238">
                  <c:v>0.8905273280974515</c:v>
                </c:pt>
                <c:pt idx="239">
                  <c:v>0.86209638937490063</c:v>
                </c:pt>
                <c:pt idx="240">
                  <c:v>0.70595650803655852</c:v>
                </c:pt>
                <c:pt idx="241">
                  <c:v>0.89543903195780328</c:v>
                </c:pt>
                <c:pt idx="242">
                  <c:v>0.91057036577805328</c:v>
                </c:pt>
                <c:pt idx="243">
                  <c:v>0.9199568167797656</c:v>
                </c:pt>
                <c:pt idx="244">
                  <c:v>0.83983012285757619</c:v>
                </c:pt>
                <c:pt idx="245">
                  <c:v>0.77403700333636638</c:v>
                </c:pt>
                <c:pt idx="246">
                  <c:v>0.81839976026370997</c:v>
                </c:pt>
                <c:pt idx="247">
                  <c:v>0.9109517406245331</c:v>
                </c:pt>
                <c:pt idx="248">
                  <c:v>0.84985074626865675</c:v>
                </c:pt>
                <c:pt idx="249">
                  <c:v>0.91342116693209785</c:v>
                </c:pt>
                <c:pt idx="250">
                  <c:v>0.8347500360178649</c:v>
                </c:pt>
                <c:pt idx="251">
                  <c:v>0.9755364806866953</c:v>
                </c:pt>
                <c:pt idx="252">
                  <c:v>0.86677093701123276</c:v>
                </c:pt>
                <c:pt idx="253">
                  <c:v>0.81480955088118245</c:v>
                </c:pt>
                <c:pt idx="254">
                  <c:v>0.83740414654927575</c:v>
                </c:pt>
                <c:pt idx="255">
                  <c:v>0.8804925832633641</c:v>
                </c:pt>
                <c:pt idx="256">
                  <c:v>0.89846153846153842</c:v>
                </c:pt>
                <c:pt idx="257">
                  <c:v>0.85708534621578103</c:v>
                </c:pt>
                <c:pt idx="258">
                  <c:v>0.83861256544502616</c:v>
                </c:pt>
                <c:pt idx="259">
                  <c:v>0.89132134480062553</c:v>
                </c:pt>
                <c:pt idx="260">
                  <c:v>0.91109422492401215</c:v>
                </c:pt>
                <c:pt idx="261">
                  <c:v>0.85820145692037175</c:v>
                </c:pt>
                <c:pt idx="262">
                  <c:v>0.90164740595033199</c:v>
                </c:pt>
                <c:pt idx="263">
                  <c:v>0.90870202884380347</c:v>
                </c:pt>
                <c:pt idx="264">
                  <c:v>0.63084565059365161</c:v>
                </c:pt>
                <c:pt idx="265">
                  <c:v>0.82014724786724325</c:v>
                </c:pt>
                <c:pt idx="266">
                  <c:v>0.96195652173913049</c:v>
                </c:pt>
                <c:pt idx="267">
                  <c:v>0.90126728110599075</c:v>
                </c:pt>
                <c:pt idx="268">
                  <c:v>0.93228094257606953</c:v>
                </c:pt>
                <c:pt idx="269">
                  <c:v>0.88796444039206746</c:v>
                </c:pt>
                <c:pt idx="270">
                  <c:v>0.87150837988826813</c:v>
                </c:pt>
                <c:pt idx="271">
                  <c:v>0.77691107644305768</c:v>
                </c:pt>
                <c:pt idx="272">
                  <c:v>0.80044247787610623</c:v>
                </c:pt>
                <c:pt idx="273">
                  <c:v>0.94712269272529859</c:v>
                </c:pt>
                <c:pt idx="274">
                  <c:v>0.80168776371308015</c:v>
                </c:pt>
                <c:pt idx="275">
                  <c:v>0.78109828460459596</c:v>
                </c:pt>
                <c:pt idx="276">
                  <c:v>0.84390547263681592</c:v>
                </c:pt>
                <c:pt idx="277">
                  <c:v>0.90786770747740342</c:v>
                </c:pt>
                <c:pt idx="278">
                  <c:v>0.93677867429271777</c:v>
                </c:pt>
                <c:pt idx="279">
                  <c:v>0.83003872019563885</c:v>
                </c:pt>
                <c:pt idx="280">
                  <c:v>0.88115125289322738</c:v>
                </c:pt>
                <c:pt idx="281">
                  <c:v>0.93027413587604291</c:v>
                </c:pt>
                <c:pt idx="282">
                  <c:v>0.85356265356265359</c:v>
                </c:pt>
                <c:pt idx="283">
                  <c:v>0.87573328118889326</c:v>
                </c:pt>
                <c:pt idx="284">
                  <c:v>0.8799689742098119</c:v>
                </c:pt>
                <c:pt idx="285">
                  <c:v>0.90302218821729152</c:v>
                </c:pt>
                <c:pt idx="286">
                  <c:v>0.86640089004264786</c:v>
                </c:pt>
                <c:pt idx="287">
                  <c:v>0.84567562625708537</c:v>
                </c:pt>
                <c:pt idx="288">
                  <c:v>0.79678188319427889</c:v>
                </c:pt>
                <c:pt idx="289">
                  <c:v>0.87622839715350731</c:v>
                </c:pt>
                <c:pt idx="290">
                  <c:v>0.89630622330178411</c:v>
                </c:pt>
                <c:pt idx="291">
                  <c:v>0.83674649050371597</c:v>
                </c:pt>
                <c:pt idx="292">
                  <c:v>0.88988507620832991</c:v>
                </c:pt>
                <c:pt idx="293">
                  <c:v>0.89497110729345619</c:v>
                </c:pt>
                <c:pt idx="294">
                  <c:v>0.82836792525082337</c:v>
                </c:pt>
                <c:pt idx="295">
                  <c:v>0.87157154862861941</c:v>
                </c:pt>
                <c:pt idx="296">
                  <c:v>0.86481008857528896</c:v>
                </c:pt>
                <c:pt idx="297">
                  <c:v>0.84757488776035916</c:v>
                </c:pt>
                <c:pt idx="298">
                  <c:v>0.89011694238448369</c:v>
                </c:pt>
                <c:pt idx="299">
                  <c:v>0.87580088713652049</c:v>
                </c:pt>
                <c:pt idx="300">
                  <c:v>0.85613654836087782</c:v>
                </c:pt>
                <c:pt idx="301">
                  <c:v>0.85493847255680711</c:v>
                </c:pt>
                <c:pt idx="302">
                  <c:v>0.86705386775593563</c:v>
                </c:pt>
                <c:pt idx="303">
                  <c:v>0.9165022592757589</c:v>
                </c:pt>
                <c:pt idx="304">
                  <c:v>0.93647267880941809</c:v>
                </c:pt>
                <c:pt idx="305">
                  <c:v>0.83813679100350269</c:v>
                </c:pt>
                <c:pt idx="306">
                  <c:v>0.89394754137539578</c:v>
                </c:pt>
                <c:pt idx="307">
                  <c:v>0.72574871733683333</c:v>
                </c:pt>
                <c:pt idx="308">
                  <c:v>0.80446162998215343</c:v>
                </c:pt>
                <c:pt idx="309">
                  <c:v>0.93311417926802542</c:v>
                </c:pt>
                <c:pt idx="310">
                  <c:v>0.96432579765913096</c:v>
                </c:pt>
                <c:pt idx="311">
                  <c:v>#N/A</c:v>
                </c:pt>
                <c:pt idx="312">
                  <c:v>0.71837485994771377</c:v>
                </c:pt>
                <c:pt idx="313">
                  <c:v>0.87963404510853249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D-4D37-824B-DF47EEBB0917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strRef>
              <c:f>wksDatabase02!$V$61:$V$374</c:f>
              <c:strCache>
                <c:ptCount val="314"/>
                <c:pt idx="0">
                  <c:v>Unincorporated - East Covina</c:v>
                </c:pt>
                <c:pt idx="1">
                  <c:v>Unincorporated - Del Rey</c:v>
                </c:pt>
                <c:pt idx="2">
                  <c:v>Unincorporated - South Antelope Valley</c:v>
                </c:pt>
                <c:pt idx="3">
                  <c:v>Toluca Terrace</c:v>
                </c:pt>
                <c:pt idx="4">
                  <c:v>Unincorporated - Southeast Antelope Valley</c:v>
                </c:pt>
                <c:pt idx="5">
                  <c:v>Unincorporated - Claremont</c:v>
                </c:pt>
                <c:pt idx="6">
                  <c:v>Unincorporated - Glendora</c:v>
                </c:pt>
                <c:pt idx="7">
                  <c:v>Unincorporated - Palos Verdes Peninsula</c:v>
                </c:pt>
                <c:pt idx="8">
                  <c:v>Unincorporated - Valencia</c:v>
                </c:pt>
                <c:pt idx="9">
                  <c:v>Unincorporated - La Habra Heights</c:v>
                </c:pt>
                <c:pt idx="10">
                  <c:v>Unincorporated - Roosevelt</c:v>
                </c:pt>
                <c:pt idx="11">
                  <c:v>Unincorporated - South El Monte</c:v>
                </c:pt>
                <c:pt idx="12">
                  <c:v>Unincorporated - West LA</c:v>
                </c:pt>
                <c:pt idx="13">
                  <c:v>Unincorporated - Rosewood</c:v>
                </c:pt>
                <c:pt idx="14">
                  <c:v>Unincorporated - Angeles National Forest</c:v>
                </c:pt>
                <c:pt idx="15">
                  <c:v>Unincorporated - Rosewood/East Gardena</c:v>
                </c:pt>
                <c:pt idx="16">
                  <c:v>Unincorporated - West Rancho Dominguez</c:v>
                </c:pt>
                <c:pt idx="17">
                  <c:v>Irwindale</c:v>
                </c:pt>
                <c:pt idx="18">
                  <c:v>Unincorporated - Llano</c:v>
                </c:pt>
                <c:pt idx="19">
                  <c:v>Unincorporated - Sunrise Village</c:v>
                </c:pt>
                <c:pt idx="20">
                  <c:v>Unincorporated - Twin Lakes/Oat Mountain</c:v>
                </c:pt>
                <c:pt idx="21">
                  <c:v>Unincorporated - Hi Vista</c:v>
                </c:pt>
                <c:pt idx="22">
                  <c:v>Unincorporated - Bouquet Canyon</c:v>
                </c:pt>
                <c:pt idx="23">
                  <c:v>Unincorporated - Westhills</c:v>
                </c:pt>
                <c:pt idx="24">
                  <c:v>Unincorporated - North Lancaster</c:v>
                </c:pt>
                <c:pt idx="25">
                  <c:v>Unincorporated - Canyon Country</c:v>
                </c:pt>
                <c:pt idx="26">
                  <c:v>Unincorporated - Long Beach</c:v>
                </c:pt>
                <c:pt idx="27">
                  <c:v>Unincorporated - Elizabeth Lake</c:v>
                </c:pt>
                <c:pt idx="28">
                  <c:v>Unincorporated - Kagel/Lopez Canyons</c:v>
                </c:pt>
                <c:pt idx="29">
                  <c:v>Unincorporated - Anaverde</c:v>
                </c:pt>
                <c:pt idx="30">
                  <c:v>Unincorporated - Hawthorne</c:v>
                </c:pt>
                <c:pt idx="31">
                  <c:v>Bradbury</c:v>
                </c:pt>
                <c:pt idx="32">
                  <c:v>Unincorporated - Lake Manor</c:v>
                </c:pt>
                <c:pt idx="33">
                  <c:v>Angelino Heights</c:v>
                </c:pt>
                <c:pt idx="34">
                  <c:v>Regent Square</c:v>
                </c:pt>
                <c:pt idx="35">
                  <c:v>Unincorporated - Westfield/Academy Hills</c:v>
                </c:pt>
                <c:pt idx="36">
                  <c:v>Unincorporated - Desert View Highlands</c:v>
                </c:pt>
                <c:pt idx="37">
                  <c:v>Unincorporated - La Rambla</c:v>
                </c:pt>
                <c:pt idx="38">
                  <c:v>Exposition</c:v>
                </c:pt>
                <c:pt idx="39">
                  <c:v>Unincorporated - West Antelope Valley</c:v>
                </c:pt>
                <c:pt idx="40">
                  <c:v>Unincorporated - Rosewood/West Rancho Dominguez</c:v>
                </c:pt>
                <c:pt idx="41">
                  <c:v>Unincorporated - Val Verde</c:v>
                </c:pt>
                <c:pt idx="42">
                  <c:v>Unincorporated - San Pasqual</c:v>
                </c:pt>
                <c:pt idx="43">
                  <c:v>University Hills</c:v>
                </c:pt>
                <c:pt idx="44">
                  <c:v>Unincorporated - Littlerock/Juniper Hills</c:v>
                </c:pt>
                <c:pt idx="45">
                  <c:v>Toluca Woods</c:v>
                </c:pt>
                <c:pt idx="46">
                  <c:v>Harbor Pines</c:v>
                </c:pt>
                <c:pt idx="47">
                  <c:v>Hidden Hills</c:v>
                </c:pt>
                <c:pt idx="48">
                  <c:v>Unincorporated - La Verne</c:v>
                </c:pt>
                <c:pt idx="49">
                  <c:v>Unincorporated - Leona Valley</c:v>
                </c:pt>
                <c:pt idx="50">
                  <c:v>St Elmo Village</c:v>
                </c:pt>
                <c:pt idx="51">
                  <c:v>Unincorporated - Pearblossom/Llano</c:v>
                </c:pt>
                <c:pt idx="52">
                  <c:v>Unincorporated - Littlerock/Pearblossom</c:v>
                </c:pt>
                <c:pt idx="53">
                  <c:v>Unincorporated - Duarte</c:v>
                </c:pt>
                <c:pt idx="54">
                  <c:v>Unincorporated - Athens Village</c:v>
                </c:pt>
                <c:pt idx="55">
                  <c:v>Longwood</c:v>
                </c:pt>
                <c:pt idx="56">
                  <c:v>Lafayette Square</c:v>
                </c:pt>
                <c:pt idx="57">
                  <c:v>Unincorporated - Littlerock</c:v>
                </c:pt>
                <c:pt idx="58">
                  <c:v>Unincorporated - Del Aire</c:v>
                </c:pt>
                <c:pt idx="59">
                  <c:v>Unincorporated - Del Sur</c:v>
                </c:pt>
                <c:pt idx="60">
                  <c:v>Reynier Village</c:v>
                </c:pt>
                <c:pt idx="61">
                  <c:v>Faircrest Heights</c:v>
                </c:pt>
                <c:pt idx="62">
                  <c:v>Rolling Hills</c:v>
                </c:pt>
                <c:pt idx="63">
                  <c:v>Reseda Ranch</c:v>
                </c:pt>
                <c:pt idx="64">
                  <c:v>Avalon</c:v>
                </c:pt>
                <c:pt idx="65">
                  <c:v>Unincorporated - Monrovia</c:v>
                </c:pt>
                <c:pt idx="66">
                  <c:v>Playa Del Rey</c:v>
                </c:pt>
                <c:pt idx="67">
                  <c:v>Unincorporated - Rancho Dominguez</c:v>
                </c:pt>
                <c:pt idx="68">
                  <c:v>Cadillac-Corning</c:v>
                </c:pt>
                <c:pt idx="69">
                  <c:v>View Heights</c:v>
                </c:pt>
                <c:pt idx="70">
                  <c:v>Wellington Square</c:v>
                </c:pt>
                <c:pt idx="71">
                  <c:v>Unincorporated - Sun Village</c:v>
                </c:pt>
                <c:pt idx="72">
                  <c:v>Unincorporated - East Whittier</c:v>
                </c:pt>
                <c:pt idx="73">
                  <c:v>Little Tokyo</c:v>
                </c:pt>
                <c:pt idx="74">
                  <c:v>Unincorporated - White Fence Farms</c:v>
                </c:pt>
                <c:pt idx="75">
                  <c:v>Vermont Square</c:v>
                </c:pt>
                <c:pt idx="76">
                  <c:v>Unincorporated - East La Mirada</c:v>
                </c:pt>
                <c:pt idx="77">
                  <c:v>Unincorporated - Avocado Heights</c:v>
                </c:pt>
                <c:pt idx="78">
                  <c:v>Unincorporated - Whittier</c:v>
                </c:pt>
                <c:pt idx="79">
                  <c:v>Unincorporated - Wiseburn</c:v>
                </c:pt>
                <c:pt idx="80">
                  <c:v>Elysian Park</c:v>
                </c:pt>
                <c:pt idx="81">
                  <c:v>Adams-Normandie</c:v>
                </c:pt>
                <c:pt idx="82">
                  <c:v>Mandeville Canyon</c:v>
                </c:pt>
                <c:pt idx="83">
                  <c:v>Shadow Hills</c:v>
                </c:pt>
                <c:pt idx="84">
                  <c:v>Jefferson Park</c:v>
                </c:pt>
                <c:pt idx="85">
                  <c:v>Unincorporated - Agua Dulce</c:v>
                </c:pt>
                <c:pt idx="86">
                  <c:v>Figueroa Park Square</c:v>
                </c:pt>
                <c:pt idx="87">
                  <c:v>Rancho Park</c:v>
                </c:pt>
                <c:pt idx="88">
                  <c:v>Palisades Highlands</c:v>
                </c:pt>
                <c:pt idx="89">
                  <c:v>Unincorporated - El Camino Village</c:v>
                </c:pt>
                <c:pt idx="90">
                  <c:v>Alsace</c:v>
                </c:pt>
                <c:pt idx="91">
                  <c:v>Victoria Park</c:v>
                </c:pt>
                <c:pt idx="92">
                  <c:v>Marina Peninsula</c:v>
                </c:pt>
                <c:pt idx="93">
                  <c:v>Park La Brea</c:v>
                </c:pt>
                <c:pt idx="94">
                  <c:v>Unincorporated - East Rancho Dominguez</c:v>
                </c:pt>
                <c:pt idx="95">
                  <c:v>Little Armenia</c:v>
                </c:pt>
                <c:pt idx="96">
                  <c:v>Playa Vista</c:v>
                </c:pt>
                <c:pt idx="97">
                  <c:v>Unincorporated - West Puente Valley</c:v>
                </c:pt>
                <c:pt idx="98">
                  <c:v>Manchester Square</c:v>
                </c:pt>
                <c:pt idx="99">
                  <c:v>Toluca Lake</c:v>
                </c:pt>
                <c:pt idx="100">
                  <c:v>Unincorporated - Marina del Rey</c:v>
                </c:pt>
                <c:pt idx="101">
                  <c:v>Unincorporated - North Whittier</c:v>
                </c:pt>
                <c:pt idx="102">
                  <c:v>Unincorporated - Lake Los Angeles</c:v>
                </c:pt>
                <c:pt idx="103">
                  <c:v>La Habra Heights</c:v>
                </c:pt>
                <c:pt idx="104">
                  <c:v>Unincorporated - Acton</c:v>
                </c:pt>
                <c:pt idx="105">
                  <c:v>Elysian Valley</c:v>
                </c:pt>
                <c:pt idx="106">
                  <c:v>Unincorporated - Arcadia</c:v>
                </c:pt>
                <c:pt idx="107">
                  <c:v>Signal Hill</c:v>
                </c:pt>
                <c:pt idx="108">
                  <c:v>South Carthay</c:v>
                </c:pt>
                <c:pt idx="109">
                  <c:v>Unincorporated - East Pasadena</c:v>
                </c:pt>
                <c:pt idx="110">
                  <c:v>Lakeview Terrace</c:v>
                </c:pt>
                <c:pt idx="111">
                  <c:v>Commerce</c:v>
                </c:pt>
                <c:pt idx="112">
                  <c:v>Crestview</c:v>
                </c:pt>
                <c:pt idx="113">
                  <c:v>Hawaiian Gardens</c:v>
                </c:pt>
                <c:pt idx="114">
                  <c:v>Green Meadows</c:v>
                </c:pt>
                <c:pt idx="115">
                  <c:v>University Park</c:v>
                </c:pt>
                <c:pt idx="116">
                  <c:v>Cloverdale/Cochran</c:v>
                </c:pt>
                <c:pt idx="117">
                  <c:v>Thai Town</c:v>
                </c:pt>
                <c:pt idx="118">
                  <c:v>Unincorporated - Azusa</c:v>
                </c:pt>
                <c:pt idx="119">
                  <c:v>Unincorporated - Walnut Park</c:v>
                </c:pt>
                <c:pt idx="120">
                  <c:v>Chinatown</c:v>
                </c:pt>
                <c:pt idx="121">
                  <c:v>Unincorporated - South San Gabriel</c:v>
                </c:pt>
                <c:pt idx="122">
                  <c:v>Cudahy</c:v>
                </c:pt>
                <c:pt idx="123">
                  <c:v>Vermont Knolls</c:v>
                </c:pt>
                <c:pt idx="124">
                  <c:v>Historic Filipinotown</c:v>
                </c:pt>
                <c:pt idx="125">
                  <c:v>Beverlywood</c:v>
                </c:pt>
                <c:pt idx="126">
                  <c:v>Echo Park</c:v>
                </c:pt>
                <c:pt idx="127">
                  <c:v>Unincorporated - Lennox</c:v>
                </c:pt>
                <c:pt idx="128">
                  <c:v>Unincorporated - Covina (Charter Oak)</c:v>
                </c:pt>
                <c:pt idx="129">
                  <c:v>Unincorporated - Ladera Heights</c:v>
                </c:pt>
                <c:pt idx="130">
                  <c:v>Harvard Heights</c:v>
                </c:pt>
                <c:pt idx="131">
                  <c:v>Gramercy Place</c:v>
                </c:pt>
                <c:pt idx="132">
                  <c:v>Cheviot Hills</c:v>
                </c:pt>
                <c:pt idx="133">
                  <c:v>Unincorporated - Bassett</c:v>
                </c:pt>
                <c:pt idx="134">
                  <c:v>Unincorporated - Stevenson Ranch</c:v>
                </c:pt>
                <c:pt idx="135">
                  <c:v>Unincorporated - Quartz Hill</c:v>
                </c:pt>
                <c:pt idx="136">
                  <c:v>Mid-city</c:v>
                </c:pt>
                <c:pt idx="137">
                  <c:v>Bel Air</c:v>
                </c:pt>
                <c:pt idx="138">
                  <c:v>Rolling Hills Estates</c:v>
                </c:pt>
                <c:pt idx="139">
                  <c:v>Westlake Village</c:v>
                </c:pt>
                <c:pt idx="140">
                  <c:v>Crenshaw District</c:v>
                </c:pt>
                <c:pt idx="141">
                  <c:v>Unincorporated - San Jose Hills</c:v>
                </c:pt>
                <c:pt idx="142">
                  <c:v>South Park</c:v>
                </c:pt>
                <c:pt idx="143">
                  <c:v>Unincorporated - Castaic</c:v>
                </c:pt>
                <c:pt idx="144">
                  <c:v>Miracle Mile</c:v>
                </c:pt>
                <c:pt idx="145">
                  <c:v>El Segundo</c:v>
                </c:pt>
                <c:pt idx="146">
                  <c:v>Maywood</c:v>
                </c:pt>
                <c:pt idx="147">
                  <c:v>Carthay</c:v>
                </c:pt>
                <c:pt idx="148">
                  <c:v>Hermosa Beach</c:v>
                </c:pt>
                <c:pt idx="149">
                  <c:v>South El Monte</c:v>
                </c:pt>
                <c:pt idx="150">
                  <c:v>Country Club Park</c:v>
                </c:pt>
                <c:pt idx="151">
                  <c:v>Century Palms/Cove</c:v>
                </c:pt>
                <c:pt idx="152">
                  <c:v>Unincorporated - Covina</c:v>
                </c:pt>
                <c:pt idx="153">
                  <c:v>Watts</c:v>
                </c:pt>
                <c:pt idx="154">
                  <c:v>Leimert Park</c:v>
                </c:pt>
                <c:pt idx="155">
                  <c:v>San Fernando</c:v>
                </c:pt>
                <c:pt idx="156">
                  <c:v>Central</c:v>
                </c:pt>
                <c:pt idx="157">
                  <c:v>Sierra Madre</c:v>
                </c:pt>
                <c:pt idx="158">
                  <c:v>Atwater Village</c:v>
                </c:pt>
                <c:pt idx="159">
                  <c:v>Artesia</c:v>
                </c:pt>
                <c:pt idx="160">
                  <c:v>Unincorporated - View Park/Windsor Hills</c:v>
                </c:pt>
                <c:pt idx="161">
                  <c:v>San Marino</c:v>
                </c:pt>
                <c:pt idx="162">
                  <c:v>Unincorporated - Valinda</c:v>
                </c:pt>
                <c:pt idx="163">
                  <c:v>Vermont Vista</c:v>
                </c:pt>
                <c:pt idx="164">
                  <c:v>Santa Fe Springs</c:v>
                </c:pt>
                <c:pt idx="165">
                  <c:v>Century City</c:v>
                </c:pt>
                <c:pt idx="166">
                  <c:v>Hancock Park</c:v>
                </c:pt>
                <c:pt idx="167">
                  <c:v>Beverly Crest</c:v>
                </c:pt>
                <c:pt idx="168">
                  <c:v>Malibu</c:v>
                </c:pt>
                <c:pt idx="169">
                  <c:v>Florence-Firestone</c:v>
                </c:pt>
                <c:pt idx="170">
                  <c:v>Vernon Central</c:v>
                </c:pt>
                <c:pt idx="171">
                  <c:v>Unincorporated - Willowbrook</c:v>
                </c:pt>
                <c:pt idx="172">
                  <c:v>Unincorporated - La Crescenta-Montrose</c:v>
                </c:pt>
                <c:pt idx="173">
                  <c:v>Little Bangladesh</c:v>
                </c:pt>
                <c:pt idx="174">
                  <c:v>Bell Gardens</c:v>
                </c:pt>
                <c:pt idx="175">
                  <c:v>Bell</c:v>
                </c:pt>
                <c:pt idx="176">
                  <c:v>Lomita</c:v>
                </c:pt>
                <c:pt idx="177">
                  <c:v>West Adams</c:v>
                </c:pt>
                <c:pt idx="178">
                  <c:v>Unincorporated - Santa Monica Mountains</c:v>
                </c:pt>
                <c:pt idx="179">
                  <c:v>Lawndale</c:v>
                </c:pt>
                <c:pt idx="180">
                  <c:v>Wholesale District</c:v>
                </c:pt>
                <c:pt idx="181">
                  <c:v>Mission Hills</c:v>
                </c:pt>
                <c:pt idx="182">
                  <c:v>Mt. Washington</c:v>
                </c:pt>
                <c:pt idx="183">
                  <c:v>Los Feliz</c:v>
                </c:pt>
                <c:pt idx="184">
                  <c:v>Unincorporated - West Whittier/Los Nietos</c:v>
                </c:pt>
                <c:pt idx="185">
                  <c:v>Valley Village</c:v>
                </c:pt>
                <c:pt idx="186">
                  <c:v>Harvard Park</c:v>
                </c:pt>
                <c:pt idx="187">
                  <c:v>Palos Verdes Estates</c:v>
                </c:pt>
                <c:pt idx="188">
                  <c:v>Agoura Hills</c:v>
                </c:pt>
                <c:pt idx="189">
                  <c:v>Studio City</c:v>
                </c:pt>
                <c:pt idx="190">
                  <c:v>Hyde Park</c:v>
                </c:pt>
                <c:pt idx="191">
                  <c:v>Exposition Park</c:v>
                </c:pt>
                <c:pt idx="192">
                  <c:v>Sunland</c:v>
                </c:pt>
                <c:pt idx="193">
                  <c:v>Arleta</c:v>
                </c:pt>
                <c:pt idx="194">
                  <c:v>East Hollywood</c:v>
                </c:pt>
                <c:pt idx="195">
                  <c:v>Duarte</c:v>
                </c:pt>
                <c:pt idx="196">
                  <c:v>Temple-Beaudry</c:v>
                </c:pt>
                <c:pt idx="197">
                  <c:v>Valley Glen</c:v>
                </c:pt>
                <c:pt idx="198">
                  <c:v>Lincoln Heights</c:v>
                </c:pt>
                <c:pt idx="199">
                  <c:v>South Pasadena</c:v>
                </c:pt>
                <c:pt idx="200">
                  <c:v>Unincorporated - Northeast San Gabriel</c:v>
                </c:pt>
                <c:pt idx="201">
                  <c:v>Pico-Union</c:v>
                </c:pt>
                <c:pt idx="202">
                  <c:v>La Canada Flintridge</c:v>
                </c:pt>
                <c:pt idx="203">
                  <c:v>Calabasas</c:v>
                </c:pt>
                <c:pt idx="204">
                  <c:v>Harbor City</c:v>
                </c:pt>
                <c:pt idx="205">
                  <c:v>Hollywood Hills</c:v>
                </c:pt>
                <c:pt idx="206">
                  <c:v>Unincorporated - West Carson</c:v>
                </c:pt>
                <c:pt idx="207">
                  <c:v>Unincorporated - Athens-Westmont</c:v>
                </c:pt>
                <c:pt idx="208">
                  <c:v>Palms</c:v>
                </c:pt>
                <c:pt idx="209">
                  <c:v>Venice</c:v>
                </c:pt>
                <c:pt idx="210">
                  <c:v>West Los Angeles</c:v>
                </c:pt>
                <c:pt idx="211">
                  <c:v>La Puente</c:v>
                </c:pt>
                <c:pt idx="212">
                  <c:v>Del Rey</c:v>
                </c:pt>
                <c:pt idx="213">
                  <c:v>Glassell Park</c:v>
                </c:pt>
                <c:pt idx="214">
                  <c:v>Paramount</c:v>
                </c:pt>
                <c:pt idx="215">
                  <c:v>Unincorporated - Florence-Firestone</c:v>
                </c:pt>
                <c:pt idx="216">
                  <c:v>Downtown</c:v>
                </c:pt>
                <c:pt idx="217">
                  <c:v>West Vernon</c:v>
                </c:pt>
                <c:pt idx="218">
                  <c:v>Tujunga</c:v>
                </c:pt>
                <c:pt idx="219">
                  <c:v>Harbor Gateway</c:v>
                </c:pt>
                <c:pt idx="220">
                  <c:v>Pacific Palisades</c:v>
                </c:pt>
                <c:pt idx="221">
                  <c:v>Baldwin Hills</c:v>
                </c:pt>
                <c:pt idx="222">
                  <c:v>Wilmington</c:v>
                </c:pt>
                <c:pt idx="223">
                  <c:v>Lake Balboa</c:v>
                </c:pt>
                <c:pt idx="224">
                  <c:v>Huntington Park</c:v>
                </c:pt>
                <c:pt idx="225">
                  <c:v>El Sereno</c:v>
                </c:pt>
                <c:pt idx="226">
                  <c:v>West Hollywood</c:v>
                </c:pt>
                <c:pt idx="227">
                  <c:v>Azusa</c:v>
                </c:pt>
                <c:pt idx="228">
                  <c:v>Lynwood</c:v>
                </c:pt>
                <c:pt idx="229">
                  <c:v>Wilshire Center</c:v>
                </c:pt>
                <c:pt idx="230">
                  <c:v>Westlake</c:v>
                </c:pt>
                <c:pt idx="231">
                  <c:v>Highland Park</c:v>
                </c:pt>
                <c:pt idx="232">
                  <c:v>Brentwood</c:v>
                </c:pt>
                <c:pt idx="233">
                  <c:v>Monrovia</c:v>
                </c:pt>
                <c:pt idx="234">
                  <c:v>Manhattan Beach</c:v>
                </c:pt>
                <c:pt idx="235">
                  <c:v>Tarzana</c:v>
                </c:pt>
                <c:pt idx="236">
                  <c:v>Westwood</c:v>
                </c:pt>
                <c:pt idx="237">
                  <c:v>Silverlake</c:v>
                </c:pt>
                <c:pt idx="238">
                  <c:v>Walnut</c:v>
                </c:pt>
                <c:pt idx="239">
                  <c:v>Sun Valley</c:v>
                </c:pt>
                <c:pt idx="240">
                  <c:v>Koreatown</c:v>
                </c:pt>
                <c:pt idx="241">
                  <c:v>Canoga Park</c:v>
                </c:pt>
                <c:pt idx="242">
                  <c:v>Winnetka</c:v>
                </c:pt>
                <c:pt idx="243">
                  <c:v>Pacoima</c:v>
                </c:pt>
                <c:pt idx="244">
                  <c:v>Mar Vista</c:v>
                </c:pt>
                <c:pt idx="245">
                  <c:v>Eagle Rock</c:v>
                </c:pt>
                <c:pt idx="246">
                  <c:v>Unincorporated - South Whittier</c:v>
                </c:pt>
                <c:pt idx="247">
                  <c:v>La Verne</c:v>
                </c:pt>
                <c:pt idx="248">
                  <c:v>North Hills</c:v>
                </c:pt>
                <c:pt idx="249">
                  <c:v>Claremont</c:v>
                </c:pt>
                <c:pt idx="250">
                  <c:v>San Gabriel</c:v>
                </c:pt>
                <c:pt idx="251">
                  <c:v>Beverly Hills</c:v>
                </c:pt>
                <c:pt idx="252">
                  <c:v>Covina</c:v>
                </c:pt>
                <c:pt idx="253">
                  <c:v>Temple City</c:v>
                </c:pt>
                <c:pt idx="254">
                  <c:v>San Dimas</c:v>
                </c:pt>
                <c:pt idx="255">
                  <c:v>Panorama City</c:v>
                </c:pt>
                <c:pt idx="256">
                  <c:v>Culver City</c:v>
                </c:pt>
                <c:pt idx="257">
                  <c:v>Westchester</c:v>
                </c:pt>
                <c:pt idx="258">
                  <c:v>Chatsworth</c:v>
                </c:pt>
                <c:pt idx="259">
                  <c:v>Porter Ranch</c:v>
                </c:pt>
                <c:pt idx="260">
                  <c:v>West Hills</c:v>
                </c:pt>
                <c:pt idx="261">
                  <c:v>Boyle Heights</c:v>
                </c:pt>
                <c:pt idx="262">
                  <c:v>Unincorporated - Altadena</c:v>
                </c:pt>
                <c:pt idx="263">
                  <c:v>La Mirada</c:v>
                </c:pt>
                <c:pt idx="264">
                  <c:v>Hollywood</c:v>
                </c:pt>
                <c:pt idx="265">
                  <c:v>Compton</c:v>
                </c:pt>
                <c:pt idx="266">
                  <c:v>Baldwin Park</c:v>
                </c:pt>
                <c:pt idx="267">
                  <c:v>Glendora</c:v>
                </c:pt>
                <c:pt idx="268">
                  <c:v>Pico Rivera</c:v>
                </c:pt>
                <c:pt idx="269">
                  <c:v>Sylmar</c:v>
                </c:pt>
                <c:pt idx="270">
                  <c:v>Rosemead</c:v>
                </c:pt>
                <c:pt idx="271">
                  <c:v>Van Nuys</c:v>
                </c:pt>
                <c:pt idx="272">
                  <c:v>Hawthorne</c:v>
                </c:pt>
                <c:pt idx="273">
                  <c:v>South Gate</c:v>
                </c:pt>
                <c:pt idx="274">
                  <c:v>Bellflower</c:v>
                </c:pt>
                <c:pt idx="275">
                  <c:v>Melrose</c:v>
                </c:pt>
                <c:pt idx="276">
                  <c:v>Unincorporated - Rowland Heights</c:v>
                </c:pt>
                <c:pt idx="277">
                  <c:v>Encino</c:v>
                </c:pt>
                <c:pt idx="278">
                  <c:v>Redondo Beach</c:v>
                </c:pt>
                <c:pt idx="279">
                  <c:v>Montebello</c:v>
                </c:pt>
                <c:pt idx="280">
                  <c:v>Granada Hills</c:v>
                </c:pt>
                <c:pt idx="281">
                  <c:v>Reseda</c:v>
                </c:pt>
                <c:pt idx="282">
                  <c:v>Gardena</c:v>
                </c:pt>
                <c:pt idx="283">
                  <c:v>Diamond Bar</c:v>
                </c:pt>
                <c:pt idx="284">
                  <c:v>Northridge</c:v>
                </c:pt>
                <c:pt idx="285">
                  <c:v>Rancho Palos Verdes</c:v>
                </c:pt>
                <c:pt idx="286">
                  <c:v>Unincorporated - Hacienda Heights</c:v>
                </c:pt>
                <c:pt idx="287">
                  <c:v>Arcadia</c:v>
                </c:pt>
                <c:pt idx="288">
                  <c:v>San Pedro</c:v>
                </c:pt>
                <c:pt idx="289">
                  <c:v>Whittier</c:v>
                </c:pt>
                <c:pt idx="290">
                  <c:v>Cerritos</c:v>
                </c:pt>
                <c:pt idx="291">
                  <c:v>Lakewood</c:v>
                </c:pt>
                <c:pt idx="292">
                  <c:v>Unincorporated - East Los Angeles</c:v>
                </c:pt>
                <c:pt idx="293">
                  <c:v>Woodland Hills</c:v>
                </c:pt>
                <c:pt idx="294">
                  <c:v>Monterey Park</c:v>
                </c:pt>
                <c:pt idx="295">
                  <c:v>Norwalk</c:v>
                </c:pt>
                <c:pt idx="296">
                  <c:v>Sherman Oaks</c:v>
                </c:pt>
                <c:pt idx="297">
                  <c:v>Inglewood</c:v>
                </c:pt>
                <c:pt idx="298">
                  <c:v>Downey</c:v>
                </c:pt>
                <c:pt idx="299">
                  <c:v>El Monte</c:v>
                </c:pt>
                <c:pt idx="300">
                  <c:v>Alhambra</c:v>
                </c:pt>
                <c:pt idx="301">
                  <c:v>Palmdale</c:v>
                </c:pt>
                <c:pt idx="302">
                  <c:v>Pomona</c:v>
                </c:pt>
                <c:pt idx="303">
                  <c:v>Carson</c:v>
                </c:pt>
                <c:pt idx="304">
                  <c:v>Santa Monica</c:v>
                </c:pt>
                <c:pt idx="305">
                  <c:v>Burbank</c:v>
                </c:pt>
                <c:pt idx="306">
                  <c:v>West Covina</c:v>
                </c:pt>
                <c:pt idx="307">
                  <c:v>North Hollywood</c:v>
                </c:pt>
                <c:pt idx="308">
                  <c:v>Lancaster</c:v>
                </c:pt>
                <c:pt idx="309">
                  <c:v>Pasadena</c:v>
                </c:pt>
                <c:pt idx="310">
                  <c:v>Torrance</c:v>
                </c:pt>
                <c:pt idx="311">
                  <c:v>Santa Clarita</c:v>
                </c:pt>
                <c:pt idx="312">
                  <c:v>Glendale</c:v>
                </c:pt>
                <c:pt idx="313">
                  <c:v>Long Beach</c:v>
                </c:pt>
              </c:strCache>
            </c:strRef>
          </c:cat>
          <c:val>
            <c:numRef>
              <c:f>wksDatabase02!$Z$61:$Z$374</c:f>
              <c:numCache>
                <c:formatCode>0.00%</c:formatCode>
                <c:ptCount val="314"/>
                <c:pt idx="0">
                  <c:v>0.82953304419224938</c:v>
                </c:pt>
                <c:pt idx="1">
                  <c:v>0.82953304419224938</c:v>
                </c:pt>
                <c:pt idx="2">
                  <c:v>0.82953304419224938</c:v>
                </c:pt>
                <c:pt idx="3">
                  <c:v>0.82953304419224938</c:v>
                </c:pt>
                <c:pt idx="4">
                  <c:v>0.82953304419224938</c:v>
                </c:pt>
                <c:pt idx="5">
                  <c:v>0.82953304419224938</c:v>
                </c:pt>
                <c:pt idx="6">
                  <c:v>0.82953304419224938</c:v>
                </c:pt>
                <c:pt idx="7">
                  <c:v>0.82953304419224938</c:v>
                </c:pt>
                <c:pt idx="8">
                  <c:v>0.82953304419224938</c:v>
                </c:pt>
                <c:pt idx="9">
                  <c:v>0.82953304419224938</c:v>
                </c:pt>
                <c:pt idx="10">
                  <c:v>0.82953304419224938</c:v>
                </c:pt>
                <c:pt idx="11">
                  <c:v>0.82953304419224938</c:v>
                </c:pt>
                <c:pt idx="12">
                  <c:v>0.82953304419224938</c:v>
                </c:pt>
                <c:pt idx="13">
                  <c:v>0.82953304419224938</c:v>
                </c:pt>
                <c:pt idx="14">
                  <c:v>0.82953304419224938</c:v>
                </c:pt>
                <c:pt idx="15">
                  <c:v>0.82953304419224938</c:v>
                </c:pt>
                <c:pt idx="16">
                  <c:v>0.82953304419224938</c:v>
                </c:pt>
                <c:pt idx="17">
                  <c:v>0.82953304419224938</c:v>
                </c:pt>
                <c:pt idx="18">
                  <c:v>0.82953304419224938</c:v>
                </c:pt>
                <c:pt idx="19">
                  <c:v>0.82953304419224938</c:v>
                </c:pt>
                <c:pt idx="20">
                  <c:v>0.82953304419224938</c:v>
                </c:pt>
                <c:pt idx="21">
                  <c:v>0.82953304419224938</c:v>
                </c:pt>
                <c:pt idx="22">
                  <c:v>0.82953304419224938</c:v>
                </c:pt>
                <c:pt idx="23">
                  <c:v>0.82953304419224938</c:v>
                </c:pt>
                <c:pt idx="24">
                  <c:v>0.82953304419224938</c:v>
                </c:pt>
                <c:pt idx="25">
                  <c:v>0.82953304419224938</c:v>
                </c:pt>
                <c:pt idx="26">
                  <c:v>0.82953304419224938</c:v>
                </c:pt>
                <c:pt idx="27">
                  <c:v>0.82953304419224938</c:v>
                </c:pt>
                <c:pt idx="28">
                  <c:v>0.82953304419224938</c:v>
                </c:pt>
                <c:pt idx="29">
                  <c:v>0.82953304419224938</c:v>
                </c:pt>
                <c:pt idx="30">
                  <c:v>0.82953304419224938</c:v>
                </c:pt>
                <c:pt idx="31">
                  <c:v>0.82953304419224938</c:v>
                </c:pt>
                <c:pt idx="32">
                  <c:v>0.82953304419224938</c:v>
                </c:pt>
                <c:pt idx="33">
                  <c:v>0.82953304419224938</c:v>
                </c:pt>
                <c:pt idx="34">
                  <c:v>0.82953304419224938</c:v>
                </c:pt>
                <c:pt idx="35">
                  <c:v>0.82953304419224938</c:v>
                </c:pt>
                <c:pt idx="36">
                  <c:v>0.82953304419224938</c:v>
                </c:pt>
                <c:pt idx="37">
                  <c:v>0.82953304419224938</c:v>
                </c:pt>
                <c:pt idx="38">
                  <c:v>0.82953304419224938</c:v>
                </c:pt>
                <c:pt idx="39">
                  <c:v>0.82953304419224938</c:v>
                </c:pt>
                <c:pt idx="40">
                  <c:v>0.82953304419224938</c:v>
                </c:pt>
                <c:pt idx="41">
                  <c:v>0.82953304419224938</c:v>
                </c:pt>
                <c:pt idx="42">
                  <c:v>0.82953304419224938</c:v>
                </c:pt>
                <c:pt idx="43">
                  <c:v>0.82953304419224938</c:v>
                </c:pt>
                <c:pt idx="44">
                  <c:v>0.82953304419224938</c:v>
                </c:pt>
                <c:pt idx="45">
                  <c:v>0.82953304419224938</c:v>
                </c:pt>
                <c:pt idx="46">
                  <c:v>0.82953304419224938</c:v>
                </c:pt>
                <c:pt idx="47">
                  <c:v>0.82953304419224938</c:v>
                </c:pt>
                <c:pt idx="48">
                  <c:v>0.82953304419224938</c:v>
                </c:pt>
                <c:pt idx="49">
                  <c:v>0.82953304419224938</c:v>
                </c:pt>
                <c:pt idx="50">
                  <c:v>0.82953304419224938</c:v>
                </c:pt>
                <c:pt idx="51">
                  <c:v>0.82953304419224938</c:v>
                </c:pt>
                <c:pt idx="52">
                  <c:v>0.82953304419224938</c:v>
                </c:pt>
                <c:pt idx="53">
                  <c:v>0.82953304419224938</c:v>
                </c:pt>
                <c:pt idx="54">
                  <c:v>0.82953304419224938</c:v>
                </c:pt>
                <c:pt idx="55">
                  <c:v>0.82953304419224938</c:v>
                </c:pt>
                <c:pt idx="56">
                  <c:v>0.82953304419224938</c:v>
                </c:pt>
                <c:pt idx="57">
                  <c:v>0.82953304419224938</c:v>
                </c:pt>
                <c:pt idx="58">
                  <c:v>0.82953304419224938</c:v>
                </c:pt>
                <c:pt idx="59">
                  <c:v>0.82953304419224938</c:v>
                </c:pt>
                <c:pt idx="60">
                  <c:v>0.82953304419224938</c:v>
                </c:pt>
                <c:pt idx="61">
                  <c:v>0.82953304419224938</c:v>
                </c:pt>
                <c:pt idx="62">
                  <c:v>0.82953304419224938</c:v>
                </c:pt>
                <c:pt idx="63">
                  <c:v>0.82953304419224938</c:v>
                </c:pt>
                <c:pt idx="64">
                  <c:v>0.82953304419224938</c:v>
                </c:pt>
                <c:pt idx="65">
                  <c:v>0.82953304419224938</c:v>
                </c:pt>
                <c:pt idx="66">
                  <c:v>0.82953304419224938</c:v>
                </c:pt>
                <c:pt idx="67">
                  <c:v>0.82953304419224938</c:v>
                </c:pt>
                <c:pt idx="68">
                  <c:v>0.82953304419224938</c:v>
                </c:pt>
                <c:pt idx="69">
                  <c:v>0.82953304419224938</c:v>
                </c:pt>
                <c:pt idx="70">
                  <c:v>0.82953304419224938</c:v>
                </c:pt>
                <c:pt idx="71">
                  <c:v>0.82953304419224938</c:v>
                </c:pt>
                <c:pt idx="72">
                  <c:v>0.82953304419224938</c:v>
                </c:pt>
                <c:pt idx="73">
                  <c:v>0.82953304419224938</c:v>
                </c:pt>
                <c:pt idx="74">
                  <c:v>0.82953304419224938</c:v>
                </c:pt>
                <c:pt idx="75">
                  <c:v>0.82953304419224938</c:v>
                </c:pt>
                <c:pt idx="76">
                  <c:v>0.82953304419224938</c:v>
                </c:pt>
                <c:pt idx="77">
                  <c:v>0.82953304419224938</c:v>
                </c:pt>
                <c:pt idx="78">
                  <c:v>0.82953304419224938</c:v>
                </c:pt>
                <c:pt idx="79">
                  <c:v>0.82953304419224938</c:v>
                </c:pt>
                <c:pt idx="80">
                  <c:v>0.82953304419224938</c:v>
                </c:pt>
                <c:pt idx="81">
                  <c:v>0.82953304419224938</c:v>
                </c:pt>
                <c:pt idx="82">
                  <c:v>0.82953304419224938</c:v>
                </c:pt>
                <c:pt idx="83">
                  <c:v>0.82953304419224938</c:v>
                </c:pt>
                <c:pt idx="84">
                  <c:v>0.82953304419224938</c:v>
                </c:pt>
                <c:pt idx="85">
                  <c:v>0.82953304419224938</c:v>
                </c:pt>
                <c:pt idx="86">
                  <c:v>0.82953304419224938</c:v>
                </c:pt>
                <c:pt idx="87">
                  <c:v>0.82953304419224938</c:v>
                </c:pt>
                <c:pt idx="88">
                  <c:v>0.82953304419224938</c:v>
                </c:pt>
                <c:pt idx="89">
                  <c:v>0.82953304419224938</c:v>
                </c:pt>
                <c:pt idx="90">
                  <c:v>0.82953304419224938</c:v>
                </c:pt>
                <c:pt idx="91">
                  <c:v>0.82953304419224938</c:v>
                </c:pt>
                <c:pt idx="92">
                  <c:v>0.82953304419224938</c:v>
                </c:pt>
                <c:pt idx="93">
                  <c:v>0.82953304419224938</c:v>
                </c:pt>
                <c:pt idx="94">
                  <c:v>0.82953304419224938</c:v>
                </c:pt>
                <c:pt idx="95">
                  <c:v>0.82953304419224938</c:v>
                </c:pt>
                <c:pt idx="96">
                  <c:v>0.82953304419224938</c:v>
                </c:pt>
                <c:pt idx="97">
                  <c:v>0.82953304419224938</c:v>
                </c:pt>
                <c:pt idx="98">
                  <c:v>0.82953304419224938</c:v>
                </c:pt>
                <c:pt idx="99">
                  <c:v>0.82953304419224938</c:v>
                </c:pt>
                <c:pt idx="100">
                  <c:v>0.82953304419224938</c:v>
                </c:pt>
                <c:pt idx="101">
                  <c:v>0.82953304419224938</c:v>
                </c:pt>
                <c:pt idx="102">
                  <c:v>0.82953304419224938</c:v>
                </c:pt>
                <c:pt idx="103">
                  <c:v>0.82953304419224938</c:v>
                </c:pt>
                <c:pt idx="104">
                  <c:v>0.82953304419224938</c:v>
                </c:pt>
                <c:pt idx="105">
                  <c:v>0.82953304419224938</c:v>
                </c:pt>
                <c:pt idx="106">
                  <c:v>0.82953304419224938</c:v>
                </c:pt>
                <c:pt idx="107">
                  <c:v>0.82953304419224938</c:v>
                </c:pt>
                <c:pt idx="108">
                  <c:v>0.82953304419224938</c:v>
                </c:pt>
                <c:pt idx="109">
                  <c:v>0.82953304419224938</c:v>
                </c:pt>
                <c:pt idx="110">
                  <c:v>0.82953304419224938</c:v>
                </c:pt>
                <c:pt idx="111">
                  <c:v>0.82953304419224938</c:v>
                </c:pt>
                <c:pt idx="112">
                  <c:v>0.82953304419224938</c:v>
                </c:pt>
                <c:pt idx="113">
                  <c:v>0.82953304419224938</c:v>
                </c:pt>
                <c:pt idx="114">
                  <c:v>0.82953304419224938</c:v>
                </c:pt>
                <c:pt idx="115">
                  <c:v>0.82953304419224938</c:v>
                </c:pt>
                <c:pt idx="116">
                  <c:v>0.82953304419224938</c:v>
                </c:pt>
                <c:pt idx="117">
                  <c:v>0.82953304419224938</c:v>
                </c:pt>
                <c:pt idx="118">
                  <c:v>0.82953304419224938</c:v>
                </c:pt>
                <c:pt idx="119">
                  <c:v>0.82953304419224938</c:v>
                </c:pt>
                <c:pt idx="120">
                  <c:v>0.82953304419224938</c:v>
                </c:pt>
                <c:pt idx="121">
                  <c:v>0.82953304419224938</c:v>
                </c:pt>
                <c:pt idx="122">
                  <c:v>0.82953304419224938</c:v>
                </c:pt>
                <c:pt idx="123">
                  <c:v>0.82953304419224938</c:v>
                </c:pt>
                <c:pt idx="124">
                  <c:v>0.82953304419224938</c:v>
                </c:pt>
                <c:pt idx="125">
                  <c:v>0.82953304419224938</c:v>
                </c:pt>
                <c:pt idx="126">
                  <c:v>0.82953304419224938</c:v>
                </c:pt>
                <c:pt idx="127">
                  <c:v>0.82953304419224938</c:v>
                </c:pt>
                <c:pt idx="128">
                  <c:v>0.82953304419224938</c:v>
                </c:pt>
                <c:pt idx="129">
                  <c:v>0.82953304419224938</c:v>
                </c:pt>
                <c:pt idx="130">
                  <c:v>0.82953304419224938</c:v>
                </c:pt>
                <c:pt idx="131">
                  <c:v>0.82953304419224938</c:v>
                </c:pt>
                <c:pt idx="132">
                  <c:v>0.82953304419224938</c:v>
                </c:pt>
                <c:pt idx="133">
                  <c:v>0.82953304419224938</c:v>
                </c:pt>
                <c:pt idx="134">
                  <c:v>0.82953304419224938</c:v>
                </c:pt>
                <c:pt idx="135">
                  <c:v>0.82953304419224938</c:v>
                </c:pt>
                <c:pt idx="136">
                  <c:v>0.82953304419224938</c:v>
                </c:pt>
                <c:pt idx="137">
                  <c:v>0.82953304419224938</c:v>
                </c:pt>
                <c:pt idx="138">
                  <c:v>0.82953304419224938</c:v>
                </c:pt>
                <c:pt idx="139">
                  <c:v>0.82953304419224938</c:v>
                </c:pt>
                <c:pt idx="140">
                  <c:v>0.82953304419224938</c:v>
                </c:pt>
                <c:pt idx="141">
                  <c:v>0.82953304419224938</c:v>
                </c:pt>
                <c:pt idx="142">
                  <c:v>0.82953304419224938</c:v>
                </c:pt>
                <c:pt idx="143">
                  <c:v>0.82953304419224938</c:v>
                </c:pt>
                <c:pt idx="144">
                  <c:v>0.82953304419224938</c:v>
                </c:pt>
                <c:pt idx="145">
                  <c:v>0.82953304419224938</c:v>
                </c:pt>
                <c:pt idx="146">
                  <c:v>0.82953304419224938</c:v>
                </c:pt>
                <c:pt idx="147">
                  <c:v>0.82953304419224938</c:v>
                </c:pt>
                <c:pt idx="148">
                  <c:v>0.82953304419224938</c:v>
                </c:pt>
                <c:pt idx="149">
                  <c:v>0.82953304419224938</c:v>
                </c:pt>
                <c:pt idx="150">
                  <c:v>0.82953304419224938</c:v>
                </c:pt>
                <c:pt idx="151">
                  <c:v>0.82953304419224938</c:v>
                </c:pt>
                <c:pt idx="152">
                  <c:v>0.82953304419224938</c:v>
                </c:pt>
                <c:pt idx="153">
                  <c:v>0.82953304419224938</c:v>
                </c:pt>
                <c:pt idx="154">
                  <c:v>0.82953304419224938</c:v>
                </c:pt>
                <c:pt idx="155">
                  <c:v>0.82953304419224938</c:v>
                </c:pt>
                <c:pt idx="156">
                  <c:v>0.82953304419224938</c:v>
                </c:pt>
                <c:pt idx="157">
                  <c:v>0.82953304419224938</c:v>
                </c:pt>
                <c:pt idx="158">
                  <c:v>0.82953304419224938</c:v>
                </c:pt>
                <c:pt idx="159">
                  <c:v>0.82953304419224938</c:v>
                </c:pt>
                <c:pt idx="160">
                  <c:v>0.82953304419224938</c:v>
                </c:pt>
                <c:pt idx="161">
                  <c:v>0.82953304419224938</c:v>
                </c:pt>
                <c:pt idx="162">
                  <c:v>0.82953304419224938</c:v>
                </c:pt>
                <c:pt idx="163">
                  <c:v>0.82953304419224938</c:v>
                </c:pt>
                <c:pt idx="164">
                  <c:v>0.82953304419224938</c:v>
                </c:pt>
                <c:pt idx="165">
                  <c:v>0.82953304419224938</c:v>
                </c:pt>
                <c:pt idx="166">
                  <c:v>0.82953304419224938</c:v>
                </c:pt>
                <c:pt idx="167">
                  <c:v>0.82953304419224938</c:v>
                </c:pt>
                <c:pt idx="168">
                  <c:v>0.82953304419224938</c:v>
                </c:pt>
                <c:pt idx="169">
                  <c:v>0.82953304419224938</c:v>
                </c:pt>
                <c:pt idx="170">
                  <c:v>0.82953304419224938</c:v>
                </c:pt>
                <c:pt idx="171">
                  <c:v>0.82953304419224938</c:v>
                </c:pt>
                <c:pt idx="172">
                  <c:v>0.82953304419224938</c:v>
                </c:pt>
                <c:pt idx="173">
                  <c:v>0.82953304419224938</c:v>
                </c:pt>
                <c:pt idx="174">
                  <c:v>0.82953304419224938</c:v>
                </c:pt>
                <c:pt idx="175">
                  <c:v>0.82953304419224938</c:v>
                </c:pt>
                <c:pt idx="176">
                  <c:v>0.82953304419224938</c:v>
                </c:pt>
                <c:pt idx="177">
                  <c:v>0.82953304419224938</c:v>
                </c:pt>
                <c:pt idx="178">
                  <c:v>0.82953304419224938</c:v>
                </c:pt>
                <c:pt idx="179">
                  <c:v>0.82953304419224938</c:v>
                </c:pt>
                <c:pt idx="180">
                  <c:v>0.82953304419224938</c:v>
                </c:pt>
                <c:pt idx="181">
                  <c:v>0.82953304419224938</c:v>
                </c:pt>
                <c:pt idx="182">
                  <c:v>0.82953304419224938</c:v>
                </c:pt>
                <c:pt idx="183">
                  <c:v>0.82953304419224938</c:v>
                </c:pt>
                <c:pt idx="184">
                  <c:v>0.82953304419224938</c:v>
                </c:pt>
                <c:pt idx="185">
                  <c:v>0.82953304419224938</c:v>
                </c:pt>
                <c:pt idx="186">
                  <c:v>0.82953304419224938</c:v>
                </c:pt>
                <c:pt idx="187">
                  <c:v>0.82953304419224938</c:v>
                </c:pt>
                <c:pt idx="188">
                  <c:v>0.82953304419224938</c:v>
                </c:pt>
                <c:pt idx="189">
                  <c:v>0.82953304419224938</c:v>
                </c:pt>
                <c:pt idx="190">
                  <c:v>0.82953304419224938</c:v>
                </c:pt>
                <c:pt idx="191">
                  <c:v>0.82953304419224938</c:v>
                </c:pt>
                <c:pt idx="192">
                  <c:v>0.82953304419224938</c:v>
                </c:pt>
                <c:pt idx="193">
                  <c:v>0.82953304419224938</c:v>
                </c:pt>
                <c:pt idx="194">
                  <c:v>0.82953304419224938</c:v>
                </c:pt>
                <c:pt idx="195">
                  <c:v>0.82953304419224938</c:v>
                </c:pt>
                <c:pt idx="196">
                  <c:v>0.82953304419224938</c:v>
                </c:pt>
                <c:pt idx="197">
                  <c:v>0.82953304419224938</c:v>
                </c:pt>
                <c:pt idx="198">
                  <c:v>0.82953304419224938</c:v>
                </c:pt>
                <c:pt idx="199">
                  <c:v>0.82953304419224938</c:v>
                </c:pt>
                <c:pt idx="200">
                  <c:v>0.82953304419224938</c:v>
                </c:pt>
                <c:pt idx="201">
                  <c:v>0.82953304419224938</c:v>
                </c:pt>
                <c:pt idx="202">
                  <c:v>0.82953304419224938</c:v>
                </c:pt>
                <c:pt idx="203">
                  <c:v>0.82953304419224938</c:v>
                </c:pt>
                <c:pt idx="204">
                  <c:v>0.82953304419224938</c:v>
                </c:pt>
                <c:pt idx="205">
                  <c:v>0.82953304419224938</c:v>
                </c:pt>
                <c:pt idx="206">
                  <c:v>0.82953304419224938</c:v>
                </c:pt>
                <c:pt idx="207">
                  <c:v>0.82953304419224938</c:v>
                </c:pt>
                <c:pt idx="208">
                  <c:v>0.82953304419224938</c:v>
                </c:pt>
                <c:pt idx="209">
                  <c:v>0.82953304419224938</c:v>
                </c:pt>
                <c:pt idx="210">
                  <c:v>0.82953304419224938</c:v>
                </c:pt>
                <c:pt idx="211">
                  <c:v>0.82953304419224938</c:v>
                </c:pt>
                <c:pt idx="212">
                  <c:v>0.82953304419224938</c:v>
                </c:pt>
                <c:pt idx="213">
                  <c:v>0.82953304419224938</c:v>
                </c:pt>
                <c:pt idx="214">
                  <c:v>0.82953304419224938</c:v>
                </c:pt>
                <c:pt idx="215">
                  <c:v>0.82953304419224938</c:v>
                </c:pt>
                <c:pt idx="216">
                  <c:v>0.82953304419224938</c:v>
                </c:pt>
                <c:pt idx="217">
                  <c:v>0.82953304419224938</c:v>
                </c:pt>
                <c:pt idx="218">
                  <c:v>0.82953304419224938</c:v>
                </c:pt>
                <c:pt idx="219">
                  <c:v>0.82953304419224938</c:v>
                </c:pt>
                <c:pt idx="220">
                  <c:v>0.82953304419224938</c:v>
                </c:pt>
                <c:pt idx="221">
                  <c:v>0.82953304419224938</c:v>
                </c:pt>
                <c:pt idx="222">
                  <c:v>0.82953304419224938</c:v>
                </c:pt>
                <c:pt idx="223">
                  <c:v>0.82953304419224938</c:v>
                </c:pt>
                <c:pt idx="224">
                  <c:v>0.82953304419224938</c:v>
                </c:pt>
                <c:pt idx="225">
                  <c:v>0.82953304419224938</c:v>
                </c:pt>
                <c:pt idx="226">
                  <c:v>0.82953304419224938</c:v>
                </c:pt>
                <c:pt idx="227">
                  <c:v>0.82953304419224938</c:v>
                </c:pt>
                <c:pt idx="228">
                  <c:v>0.82953304419224938</c:v>
                </c:pt>
                <c:pt idx="229">
                  <c:v>0.82953304419224938</c:v>
                </c:pt>
                <c:pt idx="230">
                  <c:v>0.82953304419224938</c:v>
                </c:pt>
                <c:pt idx="231">
                  <c:v>0.82953304419224938</c:v>
                </c:pt>
                <c:pt idx="232">
                  <c:v>0.82953304419224938</c:v>
                </c:pt>
                <c:pt idx="233">
                  <c:v>0.82953304419224938</c:v>
                </c:pt>
                <c:pt idx="234">
                  <c:v>0.82953304419224938</c:v>
                </c:pt>
                <c:pt idx="235">
                  <c:v>0.82953304419224938</c:v>
                </c:pt>
                <c:pt idx="236">
                  <c:v>0.82953304419224938</c:v>
                </c:pt>
                <c:pt idx="237">
                  <c:v>0.82953304419224938</c:v>
                </c:pt>
                <c:pt idx="238">
                  <c:v>0.82953304419224938</c:v>
                </c:pt>
                <c:pt idx="239">
                  <c:v>0.82953304419224938</c:v>
                </c:pt>
                <c:pt idx="240">
                  <c:v>0.82953304419224938</c:v>
                </c:pt>
                <c:pt idx="241">
                  <c:v>0.82953304419224938</c:v>
                </c:pt>
                <c:pt idx="242">
                  <c:v>0.82953304419224938</c:v>
                </c:pt>
                <c:pt idx="243">
                  <c:v>0.82953304419224938</c:v>
                </c:pt>
                <c:pt idx="244">
                  <c:v>0.82953304419224938</c:v>
                </c:pt>
                <c:pt idx="245">
                  <c:v>0.82953304419224938</c:v>
                </c:pt>
                <c:pt idx="246">
                  <c:v>0.82953304419224938</c:v>
                </c:pt>
                <c:pt idx="247">
                  <c:v>0.82953304419224938</c:v>
                </c:pt>
                <c:pt idx="248">
                  <c:v>0.82953304419224938</c:v>
                </c:pt>
                <c:pt idx="249">
                  <c:v>0.82953304419224938</c:v>
                </c:pt>
                <c:pt idx="250">
                  <c:v>0.82953304419224938</c:v>
                </c:pt>
                <c:pt idx="251">
                  <c:v>0.82953304419224938</c:v>
                </c:pt>
                <c:pt idx="252">
                  <c:v>0.82953304419224938</c:v>
                </c:pt>
                <c:pt idx="253">
                  <c:v>0.82953304419224938</c:v>
                </c:pt>
                <c:pt idx="254">
                  <c:v>0.82953304419224938</c:v>
                </c:pt>
                <c:pt idx="255">
                  <c:v>0.82953304419224938</c:v>
                </c:pt>
                <c:pt idx="256">
                  <c:v>0.82953304419224938</c:v>
                </c:pt>
                <c:pt idx="257">
                  <c:v>0.82953304419224938</c:v>
                </c:pt>
                <c:pt idx="258">
                  <c:v>0.82953304419224938</c:v>
                </c:pt>
                <c:pt idx="259">
                  <c:v>0.82953304419224938</c:v>
                </c:pt>
                <c:pt idx="260">
                  <c:v>0.82953304419224938</c:v>
                </c:pt>
                <c:pt idx="261">
                  <c:v>0.82953304419224938</c:v>
                </c:pt>
                <c:pt idx="262">
                  <c:v>0.82953304419224938</c:v>
                </c:pt>
                <c:pt idx="263">
                  <c:v>0.82953304419224938</c:v>
                </c:pt>
                <c:pt idx="264">
                  <c:v>0.82953304419224938</c:v>
                </c:pt>
                <c:pt idx="265">
                  <c:v>0.82953304419224938</c:v>
                </c:pt>
                <c:pt idx="266">
                  <c:v>0.82953304419224938</c:v>
                </c:pt>
                <c:pt idx="267">
                  <c:v>0.82953304419224938</c:v>
                </c:pt>
                <c:pt idx="268">
                  <c:v>0.82953304419224938</c:v>
                </c:pt>
                <c:pt idx="269">
                  <c:v>0.82953304419224938</c:v>
                </c:pt>
                <c:pt idx="270">
                  <c:v>0.82953304419224938</c:v>
                </c:pt>
                <c:pt idx="271">
                  <c:v>0.82953304419224938</c:v>
                </c:pt>
                <c:pt idx="272">
                  <c:v>0.82953304419224938</c:v>
                </c:pt>
                <c:pt idx="273">
                  <c:v>0.82953304419224938</c:v>
                </c:pt>
                <c:pt idx="274">
                  <c:v>0.82953304419224938</c:v>
                </c:pt>
                <c:pt idx="275">
                  <c:v>0.82953304419224938</c:v>
                </c:pt>
                <c:pt idx="276">
                  <c:v>0.82953304419224938</c:v>
                </c:pt>
                <c:pt idx="277">
                  <c:v>0.82953304419224938</c:v>
                </c:pt>
                <c:pt idx="278">
                  <c:v>0.82953304419224938</c:v>
                </c:pt>
                <c:pt idx="279">
                  <c:v>0.82953304419224938</c:v>
                </c:pt>
                <c:pt idx="280">
                  <c:v>0.82953304419224938</c:v>
                </c:pt>
                <c:pt idx="281">
                  <c:v>0.82953304419224938</c:v>
                </c:pt>
                <c:pt idx="282">
                  <c:v>0.82953304419224938</c:v>
                </c:pt>
                <c:pt idx="283">
                  <c:v>0.82953304419224938</c:v>
                </c:pt>
                <c:pt idx="284">
                  <c:v>0.82953304419224938</c:v>
                </c:pt>
                <c:pt idx="285">
                  <c:v>0.82953304419224938</c:v>
                </c:pt>
                <c:pt idx="286">
                  <c:v>0.82953304419224938</c:v>
                </c:pt>
                <c:pt idx="287">
                  <c:v>0.82953304419224938</c:v>
                </c:pt>
                <c:pt idx="288">
                  <c:v>0.82953304419224938</c:v>
                </c:pt>
                <c:pt idx="289">
                  <c:v>0.82953304419224938</c:v>
                </c:pt>
                <c:pt idx="290">
                  <c:v>0.82953304419224938</c:v>
                </c:pt>
                <c:pt idx="291">
                  <c:v>0.82953304419224938</c:v>
                </c:pt>
                <c:pt idx="292">
                  <c:v>0.82953304419224938</c:v>
                </c:pt>
                <c:pt idx="293">
                  <c:v>0.82953304419224938</c:v>
                </c:pt>
                <c:pt idx="294">
                  <c:v>0.82953304419224938</c:v>
                </c:pt>
                <c:pt idx="295">
                  <c:v>0.82953304419224938</c:v>
                </c:pt>
                <c:pt idx="296">
                  <c:v>0.82953304419224938</c:v>
                </c:pt>
                <c:pt idx="297">
                  <c:v>0.82953304419224938</c:v>
                </c:pt>
                <c:pt idx="298">
                  <c:v>0.82953304419224938</c:v>
                </c:pt>
                <c:pt idx="299">
                  <c:v>0.82953304419224938</c:v>
                </c:pt>
                <c:pt idx="300">
                  <c:v>0.82953304419224938</c:v>
                </c:pt>
                <c:pt idx="301">
                  <c:v>0.82953304419224938</c:v>
                </c:pt>
                <c:pt idx="302">
                  <c:v>0.82953304419224938</c:v>
                </c:pt>
                <c:pt idx="303">
                  <c:v>0.82953304419224938</c:v>
                </c:pt>
                <c:pt idx="304">
                  <c:v>0.82953304419224938</c:v>
                </c:pt>
                <c:pt idx="305">
                  <c:v>0.82953304419224938</c:v>
                </c:pt>
                <c:pt idx="306">
                  <c:v>0.82953304419224938</c:v>
                </c:pt>
                <c:pt idx="307">
                  <c:v>0.82953304419224938</c:v>
                </c:pt>
                <c:pt idx="308">
                  <c:v>0.82953304419224938</c:v>
                </c:pt>
                <c:pt idx="309">
                  <c:v>0.82953304419224938</c:v>
                </c:pt>
                <c:pt idx="310">
                  <c:v>0.82953304419224938</c:v>
                </c:pt>
                <c:pt idx="311">
                  <c:v>0.82953304419224938</c:v>
                </c:pt>
                <c:pt idx="312">
                  <c:v>0.82953304419224938</c:v>
                </c:pt>
                <c:pt idx="313">
                  <c:v>0.82953304419224938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D-4D37-824B-DF47EEBB0917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5D-4D37-824B-DF47EEBB09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wksDatabase02!$V$61:$V$374</c:f>
              <c:strCache>
                <c:ptCount val="314"/>
                <c:pt idx="0">
                  <c:v>Unincorporated - East Covina</c:v>
                </c:pt>
                <c:pt idx="1">
                  <c:v>Unincorporated - Del Rey</c:v>
                </c:pt>
                <c:pt idx="2">
                  <c:v>Unincorporated - South Antelope Valley</c:v>
                </c:pt>
                <c:pt idx="3">
                  <c:v>Toluca Terrace</c:v>
                </c:pt>
                <c:pt idx="4">
                  <c:v>Unincorporated - Southeast Antelope Valley</c:v>
                </c:pt>
                <c:pt idx="5">
                  <c:v>Unincorporated - Claremont</c:v>
                </c:pt>
                <c:pt idx="6">
                  <c:v>Unincorporated - Glendora</c:v>
                </c:pt>
                <c:pt idx="7">
                  <c:v>Unincorporated - Palos Verdes Peninsula</c:v>
                </c:pt>
                <c:pt idx="8">
                  <c:v>Unincorporated - Valencia</c:v>
                </c:pt>
                <c:pt idx="9">
                  <c:v>Unincorporated - La Habra Heights</c:v>
                </c:pt>
                <c:pt idx="10">
                  <c:v>Unincorporated - Roosevelt</c:v>
                </c:pt>
                <c:pt idx="11">
                  <c:v>Unincorporated - South El Monte</c:v>
                </c:pt>
                <c:pt idx="12">
                  <c:v>Unincorporated - West LA</c:v>
                </c:pt>
                <c:pt idx="13">
                  <c:v>Unincorporated - Rosewood</c:v>
                </c:pt>
                <c:pt idx="14">
                  <c:v>Unincorporated - Angeles National Forest</c:v>
                </c:pt>
                <c:pt idx="15">
                  <c:v>Unincorporated - Rosewood/East Gardena</c:v>
                </c:pt>
                <c:pt idx="16">
                  <c:v>Unincorporated - West Rancho Dominguez</c:v>
                </c:pt>
                <c:pt idx="17">
                  <c:v>Irwindale</c:v>
                </c:pt>
                <c:pt idx="18">
                  <c:v>Unincorporated - Llano</c:v>
                </c:pt>
                <c:pt idx="19">
                  <c:v>Unincorporated - Sunrise Village</c:v>
                </c:pt>
                <c:pt idx="20">
                  <c:v>Unincorporated - Twin Lakes/Oat Mountain</c:v>
                </c:pt>
                <c:pt idx="21">
                  <c:v>Unincorporated - Hi Vista</c:v>
                </c:pt>
                <c:pt idx="22">
                  <c:v>Unincorporated - Bouquet Canyon</c:v>
                </c:pt>
                <c:pt idx="23">
                  <c:v>Unincorporated - Westhills</c:v>
                </c:pt>
                <c:pt idx="24">
                  <c:v>Unincorporated - North Lancaster</c:v>
                </c:pt>
                <c:pt idx="25">
                  <c:v>Unincorporated - Canyon Country</c:v>
                </c:pt>
                <c:pt idx="26">
                  <c:v>Unincorporated - Long Beach</c:v>
                </c:pt>
                <c:pt idx="27">
                  <c:v>Unincorporated - Elizabeth Lake</c:v>
                </c:pt>
                <c:pt idx="28">
                  <c:v>Unincorporated - Kagel/Lopez Canyons</c:v>
                </c:pt>
                <c:pt idx="29">
                  <c:v>Unincorporated - Anaverde</c:v>
                </c:pt>
                <c:pt idx="30">
                  <c:v>Unincorporated - Hawthorne</c:v>
                </c:pt>
                <c:pt idx="31">
                  <c:v>Bradbury</c:v>
                </c:pt>
                <c:pt idx="32">
                  <c:v>Unincorporated - Lake Manor</c:v>
                </c:pt>
                <c:pt idx="33">
                  <c:v>Angelino Heights</c:v>
                </c:pt>
                <c:pt idx="34">
                  <c:v>Regent Square</c:v>
                </c:pt>
                <c:pt idx="35">
                  <c:v>Unincorporated - Westfield/Academy Hills</c:v>
                </c:pt>
                <c:pt idx="36">
                  <c:v>Unincorporated - Desert View Highlands</c:v>
                </c:pt>
                <c:pt idx="37">
                  <c:v>Unincorporated - La Rambla</c:v>
                </c:pt>
                <c:pt idx="38">
                  <c:v>Exposition</c:v>
                </c:pt>
                <c:pt idx="39">
                  <c:v>Unincorporated - West Antelope Valley</c:v>
                </c:pt>
                <c:pt idx="40">
                  <c:v>Unincorporated - Rosewood/West Rancho Dominguez</c:v>
                </c:pt>
                <c:pt idx="41">
                  <c:v>Unincorporated - Val Verde</c:v>
                </c:pt>
                <c:pt idx="42">
                  <c:v>Unincorporated - San Pasqual</c:v>
                </c:pt>
                <c:pt idx="43">
                  <c:v>University Hills</c:v>
                </c:pt>
                <c:pt idx="44">
                  <c:v>Unincorporated - Littlerock/Juniper Hills</c:v>
                </c:pt>
                <c:pt idx="45">
                  <c:v>Toluca Woods</c:v>
                </c:pt>
                <c:pt idx="46">
                  <c:v>Harbor Pines</c:v>
                </c:pt>
                <c:pt idx="47">
                  <c:v>Hidden Hills</c:v>
                </c:pt>
                <c:pt idx="48">
                  <c:v>Unincorporated - La Verne</c:v>
                </c:pt>
                <c:pt idx="49">
                  <c:v>Unincorporated - Leona Valley</c:v>
                </c:pt>
                <c:pt idx="50">
                  <c:v>St Elmo Village</c:v>
                </c:pt>
                <c:pt idx="51">
                  <c:v>Unincorporated - Pearblossom/Llano</c:v>
                </c:pt>
                <c:pt idx="52">
                  <c:v>Unincorporated - Littlerock/Pearblossom</c:v>
                </c:pt>
                <c:pt idx="53">
                  <c:v>Unincorporated - Duarte</c:v>
                </c:pt>
                <c:pt idx="54">
                  <c:v>Unincorporated - Athens Village</c:v>
                </c:pt>
                <c:pt idx="55">
                  <c:v>Longwood</c:v>
                </c:pt>
                <c:pt idx="56">
                  <c:v>Lafayette Square</c:v>
                </c:pt>
                <c:pt idx="57">
                  <c:v>Unincorporated - Littlerock</c:v>
                </c:pt>
                <c:pt idx="58">
                  <c:v>Unincorporated - Del Aire</c:v>
                </c:pt>
                <c:pt idx="59">
                  <c:v>Unincorporated - Del Sur</c:v>
                </c:pt>
                <c:pt idx="60">
                  <c:v>Reynier Village</c:v>
                </c:pt>
                <c:pt idx="61">
                  <c:v>Faircrest Heights</c:v>
                </c:pt>
                <c:pt idx="62">
                  <c:v>Rolling Hills</c:v>
                </c:pt>
                <c:pt idx="63">
                  <c:v>Reseda Ranch</c:v>
                </c:pt>
                <c:pt idx="64">
                  <c:v>Avalon</c:v>
                </c:pt>
                <c:pt idx="65">
                  <c:v>Unincorporated - Monrovia</c:v>
                </c:pt>
                <c:pt idx="66">
                  <c:v>Playa Del Rey</c:v>
                </c:pt>
                <c:pt idx="67">
                  <c:v>Unincorporated - Rancho Dominguez</c:v>
                </c:pt>
                <c:pt idx="68">
                  <c:v>Cadillac-Corning</c:v>
                </c:pt>
                <c:pt idx="69">
                  <c:v>View Heights</c:v>
                </c:pt>
                <c:pt idx="70">
                  <c:v>Wellington Square</c:v>
                </c:pt>
                <c:pt idx="71">
                  <c:v>Unincorporated - Sun Village</c:v>
                </c:pt>
                <c:pt idx="72">
                  <c:v>Unincorporated - East Whittier</c:v>
                </c:pt>
                <c:pt idx="73">
                  <c:v>Little Tokyo</c:v>
                </c:pt>
                <c:pt idx="74">
                  <c:v>Unincorporated - White Fence Farms</c:v>
                </c:pt>
                <c:pt idx="75">
                  <c:v>Vermont Square</c:v>
                </c:pt>
                <c:pt idx="76">
                  <c:v>Unincorporated - East La Mirada</c:v>
                </c:pt>
                <c:pt idx="77">
                  <c:v>Unincorporated - Avocado Heights</c:v>
                </c:pt>
                <c:pt idx="78">
                  <c:v>Unincorporated - Whittier</c:v>
                </c:pt>
                <c:pt idx="79">
                  <c:v>Unincorporated - Wiseburn</c:v>
                </c:pt>
                <c:pt idx="80">
                  <c:v>Elysian Park</c:v>
                </c:pt>
                <c:pt idx="81">
                  <c:v>Adams-Normandie</c:v>
                </c:pt>
                <c:pt idx="82">
                  <c:v>Mandeville Canyon</c:v>
                </c:pt>
                <c:pt idx="83">
                  <c:v>Shadow Hills</c:v>
                </c:pt>
                <c:pt idx="84">
                  <c:v>Jefferson Park</c:v>
                </c:pt>
                <c:pt idx="85">
                  <c:v>Unincorporated - Agua Dulce</c:v>
                </c:pt>
                <c:pt idx="86">
                  <c:v>Figueroa Park Square</c:v>
                </c:pt>
                <c:pt idx="87">
                  <c:v>Rancho Park</c:v>
                </c:pt>
                <c:pt idx="88">
                  <c:v>Palisades Highlands</c:v>
                </c:pt>
                <c:pt idx="89">
                  <c:v>Unincorporated - El Camino Village</c:v>
                </c:pt>
                <c:pt idx="90">
                  <c:v>Alsace</c:v>
                </c:pt>
                <c:pt idx="91">
                  <c:v>Victoria Park</c:v>
                </c:pt>
                <c:pt idx="92">
                  <c:v>Marina Peninsula</c:v>
                </c:pt>
                <c:pt idx="93">
                  <c:v>Park La Brea</c:v>
                </c:pt>
                <c:pt idx="94">
                  <c:v>Unincorporated - East Rancho Dominguez</c:v>
                </c:pt>
                <c:pt idx="95">
                  <c:v>Little Armenia</c:v>
                </c:pt>
                <c:pt idx="96">
                  <c:v>Playa Vista</c:v>
                </c:pt>
                <c:pt idx="97">
                  <c:v>Unincorporated - West Puente Valley</c:v>
                </c:pt>
                <c:pt idx="98">
                  <c:v>Manchester Square</c:v>
                </c:pt>
                <c:pt idx="99">
                  <c:v>Toluca Lake</c:v>
                </c:pt>
                <c:pt idx="100">
                  <c:v>Unincorporated - Marina del Rey</c:v>
                </c:pt>
                <c:pt idx="101">
                  <c:v>Unincorporated - North Whittier</c:v>
                </c:pt>
                <c:pt idx="102">
                  <c:v>Unincorporated - Lake Los Angeles</c:v>
                </c:pt>
                <c:pt idx="103">
                  <c:v>La Habra Heights</c:v>
                </c:pt>
                <c:pt idx="104">
                  <c:v>Unincorporated - Acton</c:v>
                </c:pt>
                <c:pt idx="105">
                  <c:v>Elysian Valley</c:v>
                </c:pt>
                <c:pt idx="106">
                  <c:v>Unincorporated - Arcadia</c:v>
                </c:pt>
                <c:pt idx="107">
                  <c:v>Signal Hill</c:v>
                </c:pt>
                <c:pt idx="108">
                  <c:v>South Carthay</c:v>
                </c:pt>
                <c:pt idx="109">
                  <c:v>Unincorporated - East Pasadena</c:v>
                </c:pt>
                <c:pt idx="110">
                  <c:v>Lakeview Terrace</c:v>
                </c:pt>
                <c:pt idx="111">
                  <c:v>Commerce</c:v>
                </c:pt>
                <c:pt idx="112">
                  <c:v>Crestview</c:v>
                </c:pt>
                <c:pt idx="113">
                  <c:v>Hawaiian Gardens</c:v>
                </c:pt>
                <c:pt idx="114">
                  <c:v>Green Meadows</c:v>
                </c:pt>
                <c:pt idx="115">
                  <c:v>University Park</c:v>
                </c:pt>
                <c:pt idx="116">
                  <c:v>Cloverdale/Cochran</c:v>
                </c:pt>
                <c:pt idx="117">
                  <c:v>Thai Town</c:v>
                </c:pt>
                <c:pt idx="118">
                  <c:v>Unincorporated - Azusa</c:v>
                </c:pt>
                <c:pt idx="119">
                  <c:v>Unincorporated - Walnut Park</c:v>
                </c:pt>
                <c:pt idx="120">
                  <c:v>Chinatown</c:v>
                </c:pt>
                <c:pt idx="121">
                  <c:v>Unincorporated - South San Gabriel</c:v>
                </c:pt>
                <c:pt idx="122">
                  <c:v>Cudahy</c:v>
                </c:pt>
                <c:pt idx="123">
                  <c:v>Vermont Knolls</c:v>
                </c:pt>
                <c:pt idx="124">
                  <c:v>Historic Filipinotown</c:v>
                </c:pt>
                <c:pt idx="125">
                  <c:v>Beverlywood</c:v>
                </c:pt>
                <c:pt idx="126">
                  <c:v>Echo Park</c:v>
                </c:pt>
                <c:pt idx="127">
                  <c:v>Unincorporated - Lennox</c:v>
                </c:pt>
                <c:pt idx="128">
                  <c:v>Unincorporated - Covina (Charter Oak)</c:v>
                </c:pt>
                <c:pt idx="129">
                  <c:v>Unincorporated - Ladera Heights</c:v>
                </c:pt>
                <c:pt idx="130">
                  <c:v>Harvard Heights</c:v>
                </c:pt>
                <c:pt idx="131">
                  <c:v>Gramercy Place</c:v>
                </c:pt>
                <c:pt idx="132">
                  <c:v>Cheviot Hills</c:v>
                </c:pt>
                <c:pt idx="133">
                  <c:v>Unincorporated - Bassett</c:v>
                </c:pt>
                <c:pt idx="134">
                  <c:v>Unincorporated - Stevenson Ranch</c:v>
                </c:pt>
                <c:pt idx="135">
                  <c:v>Unincorporated - Quartz Hill</c:v>
                </c:pt>
                <c:pt idx="136">
                  <c:v>Mid-city</c:v>
                </c:pt>
                <c:pt idx="137">
                  <c:v>Bel Air</c:v>
                </c:pt>
                <c:pt idx="138">
                  <c:v>Rolling Hills Estates</c:v>
                </c:pt>
                <c:pt idx="139">
                  <c:v>Westlake Village</c:v>
                </c:pt>
                <c:pt idx="140">
                  <c:v>Crenshaw District</c:v>
                </c:pt>
                <c:pt idx="141">
                  <c:v>Unincorporated - San Jose Hills</c:v>
                </c:pt>
                <c:pt idx="142">
                  <c:v>South Park</c:v>
                </c:pt>
                <c:pt idx="143">
                  <c:v>Unincorporated - Castaic</c:v>
                </c:pt>
                <c:pt idx="144">
                  <c:v>Miracle Mile</c:v>
                </c:pt>
                <c:pt idx="145">
                  <c:v>El Segundo</c:v>
                </c:pt>
                <c:pt idx="146">
                  <c:v>Maywood</c:v>
                </c:pt>
                <c:pt idx="147">
                  <c:v>Carthay</c:v>
                </c:pt>
                <c:pt idx="148">
                  <c:v>Hermosa Beach</c:v>
                </c:pt>
                <c:pt idx="149">
                  <c:v>South El Monte</c:v>
                </c:pt>
                <c:pt idx="150">
                  <c:v>Country Club Park</c:v>
                </c:pt>
                <c:pt idx="151">
                  <c:v>Century Palms/Cove</c:v>
                </c:pt>
                <c:pt idx="152">
                  <c:v>Unincorporated - Covina</c:v>
                </c:pt>
                <c:pt idx="153">
                  <c:v>Watts</c:v>
                </c:pt>
                <c:pt idx="154">
                  <c:v>Leimert Park</c:v>
                </c:pt>
                <c:pt idx="155">
                  <c:v>San Fernando</c:v>
                </c:pt>
                <c:pt idx="156">
                  <c:v>Central</c:v>
                </c:pt>
                <c:pt idx="157">
                  <c:v>Sierra Madre</c:v>
                </c:pt>
                <c:pt idx="158">
                  <c:v>Atwater Village</c:v>
                </c:pt>
                <c:pt idx="159">
                  <c:v>Artesia</c:v>
                </c:pt>
                <c:pt idx="160">
                  <c:v>Unincorporated - View Park/Windsor Hills</c:v>
                </c:pt>
                <c:pt idx="161">
                  <c:v>San Marino</c:v>
                </c:pt>
                <c:pt idx="162">
                  <c:v>Unincorporated - Valinda</c:v>
                </c:pt>
                <c:pt idx="163">
                  <c:v>Vermont Vista</c:v>
                </c:pt>
                <c:pt idx="164">
                  <c:v>Santa Fe Springs</c:v>
                </c:pt>
                <c:pt idx="165">
                  <c:v>Century City</c:v>
                </c:pt>
                <c:pt idx="166">
                  <c:v>Hancock Park</c:v>
                </c:pt>
                <c:pt idx="167">
                  <c:v>Beverly Crest</c:v>
                </c:pt>
                <c:pt idx="168">
                  <c:v>Malibu</c:v>
                </c:pt>
                <c:pt idx="169">
                  <c:v>Florence-Firestone</c:v>
                </c:pt>
                <c:pt idx="170">
                  <c:v>Vernon Central</c:v>
                </c:pt>
                <c:pt idx="171">
                  <c:v>Unincorporated - Willowbrook</c:v>
                </c:pt>
                <c:pt idx="172">
                  <c:v>Unincorporated - La Crescenta-Montrose</c:v>
                </c:pt>
                <c:pt idx="173">
                  <c:v>Little Bangladesh</c:v>
                </c:pt>
                <c:pt idx="174">
                  <c:v>Bell Gardens</c:v>
                </c:pt>
                <c:pt idx="175">
                  <c:v>Bell</c:v>
                </c:pt>
                <c:pt idx="176">
                  <c:v>Lomita</c:v>
                </c:pt>
                <c:pt idx="177">
                  <c:v>West Adams</c:v>
                </c:pt>
                <c:pt idx="178">
                  <c:v>Unincorporated - Santa Monica Mountains</c:v>
                </c:pt>
                <c:pt idx="179">
                  <c:v>Lawndale</c:v>
                </c:pt>
                <c:pt idx="180">
                  <c:v>Wholesale District</c:v>
                </c:pt>
                <c:pt idx="181">
                  <c:v>Mission Hills</c:v>
                </c:pt>
                <c:pt idx="182">
                  <c:v>Mt. Washington</c:v>
                </c:pt>
                <c:pt idx="183">
                  <c:v>Los Feliz</c:v>
                </c:pt>
                <c:pt idx="184">
                  <c:v>Unincorporated - West Whittier/Los Nietos</c:v>
                </c:pt>
                <c:pt idx="185">
                  <c:v>Valley Village</c:v>
                </c:pt>
                <c:pt idx="186">
                  <c:v>Harvard Park</c:v>
                </c:pt>
                <c:pt idx="187">
                  <c:v>Palos Verdes Estates</c:v>
                </c:pt>
                <c:pt idx="188">
                  <c:v>Agoura Hills</c:v>
                </c:pt>
                <c:pt idx="189">
                  <c:v>Studio City</c:v>
                </c:pt>
                <c:pt idx="190">
                  <c:v>Hyde Park</c:v>
                </c:pt>
                <c:pt idx="191">
                  <c:v>Exposition Park</c:v>
                </c:pt>
                <c:pt idx="192">
                  <c:v>Sunland</c:v>
                </c:pt>
                <c:pt idx="193">
                  <c:v>Arleta</c:v>
                </c:pt>
                <c:pt idx="194">
                  <c:v>East Hollywood</c:v>
                </c:pt>
                <c:pt idx="195">
                  <c:v>Duarte</c:v>
                </c:pt>
                <c:pt idx="196">
                  <c:v>Temple-Beaudry</c:v>
                </c:pt>
                <c:pt idx="197">
                  <c:v>Valley Glen</c:v>
                </c:pt>
                <c:pt idx="198">
                  <c:v>Lincoln Heights</c:v>
                </c:pt>
                <c:pt idx="199">
                  <c:v>South Pasadena</c:v>
                </c:pt>
                <c:pt idx="200">
                  <c:v>Unincorporated - Northeast San Gabriel</c:v>
                </c:pt>
                <c:pt idx="201">
                  <c:v>Pico-Union</c:v>
                </c:pt>
                <c:pt idx="202">
                  <c:v>La Canada Flintridge</c:v>
                </c:pt>
                <c:pt idx="203">
                  <c:v>Calabasas</c:v>
                </c:pt>
                <c:pt idx="204">
                  <c:v>Harbor City</c:v>
                </c:pt>
                <c:pt idx="205">
                  <c:v>Hollywood Hills</c:v>
                </c:pt>
                <c:pt idx="206">
                  <c:v>Unincorporated - West Carson</c:v>
                </c:pt>
                <c:pt idx="207">
                  <c:v>Unincorporated - Athens-Westmont</c:v>
                </c:pt>
                <c:pt idx="208">
                  <c:v>Palms</c:v>
                </c:pt>
                <c:pt idx="209">
                  <c:v>Venice</c:v>
                </c:pt>
                <c:pt idx="210">
                  <c:v>West Los Angeles</c:v>
                </c:pt>
                <c:pt idx="211">
                  <c:v>La Puente</c:v>
                </c:pt>
                <c:pt idx="212">
                  <c:v>Del Rey</c:v>
                </c:pt>
                <c:pt idx="213">
                  <c:v>Glassell Park</c:v>
                </c:pt>
                <c:pt idx="214">
                  <c:v>Paramount</c:v>
                </c:pt>
                <c:pt idx="215">
                  <c:v>Unincorporated - Florence-Firestone</c:v>
                </c:pt>
                <c:pt idx="216">
                  <c:v>Downtown</c:v>
                </c:pt>
                <c:pt idx="217">
                  <c:v>West Vernon</c:v>
                </c:pt>
                <c:pt idx="218">
                  <c:v>Tujunga</c:v>
                </c:pt>
                <c:pt idx="219">
                  <c:v>Harbor Gateway</c:v>
                </c:pt>
                <c:pt idx="220">
                  <c:v>Pacific Palisades</c:v>
                </c:pt>
                <c:pt idx="221">
                  <c:v>Baldwin Hills</c:v>
                </c:pt>
                <c:pt idx="222">
                  <c:v>Wilmington</c:v>
                </c:pt>
                <c:pt idx="223">
                  <c:v>Lake Balboa</c:v>
                </c:pt>
                <c:pt idx="224">
                  <c:v>Huntington Park</c:v>
                </c:pt>
                <c:pt idx="225">
                  <c:v>El Sereno</c:v>
                </c:pt>
                <c:pt idx="226">
                  <c:v>West Hollywood</c:v>
                </c:pt>
                <c:pt idx="227">
                  <c:v>Azusa</c:v>
                </c:pt>
                <c:pt idx="228">
                  <c:v>Lynwood</c:v>
                </c:pt>
                <c:pt idx="229">
                  <c:v>Wilshire Center</c:v>
                </c:pt>
                <c:pt idx="230">
                  <c:v>Westlake</c:v>
                </c:pt>
                <c:pt idx="231">
                  <c:v>Highland Park</c:v>
                </c:pt>
                <c:pt idx="232">
                  <c:v>Brentwood</c:v>
                </c:pt>
                <c:pt idx="233">
                  <c:v>Monrovia</c:v>
                </c:pt>
                <c:pt idx="234">
                  <c:v>Manhattan Beach</c:v>
                </c:pt>
                <c:pt idx="235">
                  <c:v>Tarzana</c:v>
                </c:pt>
                <c:pt idx="236">
                  <c:v>Westwood</c:v>
                </c:pt>
                <c:pt idx="237">
                  <c:v>Silverlake</c:v>
                </c:pt>
                <c:pt idx="238">
                  <c:v>Walnut</c:v>
                </c:pt>
                <c:pt idx="239">
                  <c:v>Sun Valley</c:v>
                </c:pt>
                <c:pt idx="240">
                  <c:v>Koreatown</c:v>
                </c:pt>
                <c:pt idx="241">
                  <c:v>Canoga Park</c:v>
                </c:pt>
                <c:pt idx="242">
                  <c:v>Winnetka</c:v>
                </c:pt>
                <c:pt idx="243">
                  <c:v>Pacoima</c:v>
                </c:pt>
                <c:pt idx="244">
                  <c:v>Mar Vista</c:v>
                </c:pt>
                <c:pt idx="245">
                  <c:v>Eagle Rock</c:v>
                </c:pt>
                <c:pt idx="246">
                  <c:v>Unincorporated - South Whittier</c:v>
                </c:pt>
                <c:pt idx="247">
                  <c:v>La Verne</c:v>
                </c:pt>
                <c:pt idx="248">
                  <c:v>North Hills</c:v>
                </c:pt>
                <c:pt idx="249">
                  <c:v>Claremont</c:v>
                </c:pt>
                <c:pt idx="250">
                  <c:v>San Gabriel</c:v>
                </c:pt>
                <c:pt idx="251">
                  <c:v>Beverly Hills</c:v>
                </c:pt>
                <c:pt idx="252">
                  <c:v>Covina</c:v>
                </c:pt>
                <c:pt idx="253">
                  <c:v>Temple City</c:v>
                </c:pt>
                <c:pt idx="254">
                  <c:v>San Dimas</c:v>
                </c:pt>
                <c:pt idx="255">
                  <c:v>Panorama City</c:v>
                </c:pt>
                <c:pt idx="256">
                  <c:v>Culver City</c:v>
                </c:pt>
                <c:pt idx="257">
                  <c:v>Westchester</c:v>
                </c:pt>
                <c:pt idx="258">
                  <c:v>Chatsworth</c:v>
                </c:pt>
                <c:pt idx="259">
                  <c:v>Porter Ranch</c:v>
                </c:pt>
                <c:pt idx="260">
                  <c:v>West Hills</c:v>
                </c:pt>
                <c:pt idx="261">
                  <c:v>Boyle Heights</c:v>
                </c:pt>
                <c:pt idx="262">
                  <c:v>Unincorporated - Altadena</c:v>
                </c:pt>
                <c:pt idx="263">
                  <c:v>La Mirada</c:v>
                </c:pt>
                <c:pt idx="264">
                  <c:v>Hollywood</c:v>
                </c:pt>
                <c:pt idx="265">
                  <c:v>Compton</c:v>
                </c:pt>
                <c:pt idx="266">
                  <c:v>Baldwin Park</c:v>
                </c:pt>
                <c:pt idx="267">
                  <c:v>Glendora</c:v>
                </c:pt>
                <c:pt idx="268">
                  <c:v>Pico Rivera</c:v>
                </c:pt>
                <c:pt idx="269">
                  <c:v>Sylmar</c:v>
                </c:pt>
                <c:pt idx="270">
                  <c:v>Rosemead</c:v>
                </c:pt>
                <c:pt idx="271">
                  <c:v>Van Nuys</c:v>
                </c:pt>
                <c:pt idx="272">
                  <c:v>Hawthorne</c:v>
                </c:pt>
                <c:pt idx="273">
                  <c:v>South Gate</c:v>
                </c:pt>
                <c:pt idx="274">
                  <c:v>Bellflower</c:v>
                </c:pt>
                <c:pt idx="275">
                  <c:v>Melrose</c:v>
                </c:pt>
                <c:pt idx="276">
                  <c:v>Unincorporated - Rowland Heights</c:v>
                </c:pt>
                <c:pt idx="277">
                  <c:v>Encino</c:v>
                </c:pt>
                <c:pt idx="278">
                  <c:v>Redondo Beach</c:v>
                </c:pt>
                <c:pt idx="279">
                  <c:v>Montebello</c:v>
                </c:pt>
                <c:pt idx="280">
                  <c:v>Granada Hills</c:v>
                </c:pt>
                <c:pt idx="281">
                  <c:v>Reseda</c:v>
                </c:pt>
                <c:pt idx="282">
                  <c:v>Gardena</c:v>
                </c:pt>
                <c:pt idx="283">
                  <c:v>Diamond Bar</c:v>
                </c:pt>
                <c:pt idx="284">
                  <c:v>Northridge</c:v>
                </c:pt>
                <c:pt idx="285">
                  <c:v>Rancho Palos Verdes</c:v>
                </c:pt>
                <c:pt idx="286">
                  <c:v>Unincorporated - Hacienda Heights</c:v>
                </c:pt>
                <c:pt idx="287">
                  <c:v>Arcadia</c:v>
                </c:pt>
                <c:pt idx="288">
                  <c:v>San Pedro</c:v>
                </c:pt>
                <c:pt idx="289">
                  <c:v>Whittier</c:v>
                </c:pt>
                <c:pt idx="290">
                  <c:v>Cerritos</c:v>
                </c:pt>
                <c:pt idx="291">
                  <c:v>Lakewood</c:v>
                </c:pt>
                <c:pt idx="292">
                  <c:v>Unincorporated - East Los Angeles</c:v>
                </c:pt>
                <c:pt idx="293">
                  <c:v>Woodland Hills</c:v>
                </c:pt>
                <c:pt idx="294">
                  <c:v>Monterey Park</c:v>
                </c:pt>
                <c:pt idx="295">
                  <c:v>Norwalk</c:v>
                </c:pt>
                <c:pt idx="296">
                  <c:v>Sherman Oaks</c:v>
                </c:pt>
                <c:pt idx="297">
                  <c:v>Inglewood</c:v>
                </c:pt>
                <c:pt idx="298">
                  <c:v>Downey</c:v>
                </c:pt>
                <c:pt idx="299">
                  <c:v>El Monte</c:v>
                </c:pt>
                <c:pt idx="300">
                  <c:v>Alhambra</c:v>
                </c:pt>
                <c:pt idx="301">
                  <c:v>Palmdale</c:v>
                </c:pt>
                <c:pt idx="302">
                  <c:v>Pomona</c:v>
                </c:pt>
                <c:pt idx="303">
                  <c:v>Carson</c:v>
                </c:pt>
                <c:pt idx="304">
                  <c:v>Santa Monica</c:v>
                </c:pt>
                <c:pt idx="305">
                  <c:v>Burbank</c:v>
                </c:pt>
                <c:pt idx="306">
                  <c:v>West Covina</c:v>
                </c:pt>
                <c:pt idx="307">
                  <c:v>North Hollywood</c:v>
                </c:pt>
                <c:pt idx="308">
                  <c:v>Lancaster</c:v>
                </c:pt>
                <c:pt idx="309">
                  <c:v>Pasadena</c:v>
                </c:pt>
                <c:pt idx="310">
                  <c:v>Torrance</c:v>
                </c:pt>
                <c:pt idx="311">
                  <c:v>Santa Clarita</c:v>
                </c:pt>
                <c:pt idx="312">
                  <c:v>Glendale</c:v>
                </c:pt>
                <c:pt idx="313">
                  <c:v>Long Beach</c:v>
                </c:pt>
              </c:strCache>
            </c:strRef>
          </c:cat>
          <c:val>
            <c:numRef>
              <c:f>wksDatabase02!$AB$61:$AB$374</c:f>
              <c:numCache>
                <c:formatCode>0.00%</c:formatCode>
                <c:ptCount val="314"/>
                <c:pt idx="0">
                  <c:v>0.94069075403270863</c:v>
                </c:pt>
                <c:pt idx="1">
                  <c:v>0.93859325028063922</c:v>
                </c:pt>
                <c:pt idx="2">
                  <c:v>0.9380871677072764</c:v>
                </c:pt>
                <c:pt idx="3">
                  <c:v>0.93709578508283597</c:v>
                </c:pt>
                <c:pt idx="4">
                  <c:v>0.92847637510088699</c:v>
                </c:pt>
                <c:pt idx="5">
                  <c:v>0.92487722354371049</c:v>
                </c:pt>
                <c:pt idx="6">
                  <c:v>0.92487722354371049</c:v>
                </c:pt>
                <c:pt idx="7">
                  <c:v>0.92387180866898244</c:v>
                </c:pt>
                <c:pt idx="8">
                  <c:v>0.91928205268677265</c:v>
                </c:pt>
                <c:pt idx="9">
                  <c:v>0.91871935743132283</c:v>
                </c:pt>
                <c:pt idx="10">
                  <c:v>0.91631208602261904</c:v>
                </c:pt>
                <c:pt idx="11">
                  <c:v>0.91530299308662577</c:v>
                </c:pt>
                <c:pt idx="12">
                  <c:v>0.91385325572547782</c:v>
                </c:pt>
                <c:pt idx="13">
                  <c:v>0.91116148841433298</c:v>
                </c:pt>
                <c:pt idx="14">
                  <c:v>0.90719654715385789</c:v>
                </c:pt>
                <c:pt idx="15">
                  <c:v>0.906470704099128</c:v>
                </c:pt>
                <c:pt idx="16">
                  <c:v>0.906470704099128</c:v>
                </c:pt>
                <c:pt idx="17">
                  <c:v>0.90611533194568938</c:v>
                </c:pt>
                <c:pt idx="18">
                  <c:v>0.90541911487911431</c:v>
                </c:pt>
                <c:pt idx="19">
                  <c:v>0.90507805216105386</c:v>
                </c:pt>
                <c:pt idx="20">
                  <c:v>0.90408181065478155</c:v>
                </c:pt>
                <c:pt idx="21">
                  <c:v>0.90391957158007397</c:v>
                </c:pt>
                <c:pt idx="22">
                  <c:v>0.90281280276968101</c:v>
                </c:pt>
                <c:pt idx="23">
                  <c:v>0.9023533640175021</c:v>
                </c:pt>
                <c:pt idx="24">
                  <c:v>0.90160646919839382</c:v>
                </c:pt>
                <c:pt idx="25">
                  <c:v>0.9001791313289027</c:v>
                </c:pt>
                <c:pt idx="26">
                  <c:v>0.89909636860189834</c:v>
                </c:pt>
                <c:pt idx="27">
                  <c:v>0.89818870013439522</c:v>
                </c:pt>
                <c:pt idx="28">
                  <c:v>0.89756169470920577</c:v>
                </c:pt>
                <c:pt idx="29">
                  <c:v>0.89707227360157926</c:v>
                </c:pt>
                <c:pt idx="30">
                  <c:v>0.89695155995833398</c:v>
                </c:pt>
                <c:pt idx="31">
                  <c:v>0.89635755264584682</c:v>
                </c:pt>
                <c:pt idx="32">
                  <c:v>0.89412943943929946</c:v>
                </c:pt>
                <c:pt idx="33">
                  <c:v>0.89249898353525736</c:v>
                </c:pt>
                <c:pt idx="34">
                  <c:v>0.89191863991535125</c:v>
                </c:pt>
                <c:pt idx="35">
                  <c:v>0.89116923619324495</c:v>
                </c:pt>
                <c:pt idx="36">
                  <c:v>0.89062457580510868</c:v>
                </c:pt>
                <c:pt idx="37">
                  <c:v>0.890446205989049</c:v>
                </c:pt>
                <c:pt idx="38">
                  <c:v>0.88907333871201144</c:v>
                </c:pt>
                <c:pt idx="39">
                  <c:v>0.88882611150775381</c:v>
                </c:pt>
                <c:pt idx="40">
                  <c:v>0.8886629940946712</c:v>
                </c:pt>
                <c:pt idx="41">
                  <c:v>0.88850121554279748</c:v>
                </c:pt>
                <c:pt idx="42">
                  <c:v>0.88786713075631041</c:v>
                </c:pt>
                <c:pt idx="43">
                  <c:v>0.88778930005245149</c:v>
                </c:pt>
                <c:pt idx="44">
                  <c:v>0.88771178005023488</c:v>
                </c:pt>
                <c:pt idx="45">
                  <c:v>0.88717766887441762</c:v>
                </c:pt>
                <c:pt idx="46">
                  <c:v>0.88680504296093265</c:v>
                </c:pt>
                <c:pt idx="47">
                  <c:v>0.88622358628971298</c:v>
                </c:pt>
                <c:pt idx="48">
                  <c:v>0.88451461646832141</c:v>
                </c:pt>
                <c:pt idx="49">
                  <c:v>0.88431976090343534</c:v>
                </c:pt>
                <c:pt idx="50">
                  <c:v>0.88381010594976295</c:v>
                </c:pt>
                <c:pt idx="51">
                  <c:v>0.88289164604473547</c:v>
                </c:pt>
                <c:pt idx="52">
                  <c:v>0.88277267465511922</c:v>
                </c:pt>
                <c:pt idx="53">
                  <c:v>0.8819615773670455</c:v>
                </c:pt>
                <c:pt idx="54">
                  <c:v>0.88034135345559528</c:v>
                </c:pt>
                <c:pt idx="55">
                  <c:v>0.87978383892395151</c:v>
                </c:pt>
                <c:pt idx="56">
                  <c:v>0.87853577332434363</c:v>
                </c:pt>
                <c:pt idx="57">
                  <c:v>0.87853577332434363</c:v>
                </c:pt>
                <c:pt idx="58">
                  <c:v>0.87844357619821112</c:v>
                </c:pt>
                <c:pt idx="59">
                  <c:v>0.87794563092807631</c:v>
                </c:pt>
                <c:pt idx="60">
                  <c:v>0.87720513386797994</c:v>
                </c:pt>
                <c:pt idx="61">
                  <c:v>0.8771202324832772</c:v>
                </c:pt>
                <c:pt idx="62">
                  <c:v>0.8764164249411508</c:v>
                </c:pt>
                <c:pt idx="63">
                  <c:v>0.87621529410920473</c:v>
                </c:pt>
                <c:pt idx="64">
                  <c:v>0.87574294890692173</c:v>
                </c:pt>
                <c:pt idx="65">
                  <c:v>0.87570423092382299</c:v>
                </c:pt>
                <c:pt idx="66">
                  <c:v>0.87465814594404157</c:v>
                </c:pt>
                <c:pt idx="67">
                  <c:v>0.8745502340277147</c:v>
                </c:pt>
                <c:pt idx="68">
                  <c:v>0.87430142017683088</c:v>
                </c:pt>
                <c:pt idx="69">
                  <c:v>0.87416108009488136</c:v>
                </c:pt>
                <c:pt idx="70">
                  <c:v>0.87344534927843887</c:v>
                </c:pt>
                <c:pt idx="71">
                  <c:v>0.87331288350125602</c:v>
                </c:pt>
                <c:pt idx="72">
                  <c:v>0.87214183346236251</c:v>
                </c:pt>
                <c:pt idx="73">
                  <c:v>0.87125834865998752</c:v>
                </c:pt>
                <c:pt idx="74">
                  <c:v>0.87024084051038453</c:v>
                </c:pt>
                <c:pt idx="75">
                  <c:v>0.87018793886838797</c:v>
                </c:pt>
                <c:pt idx="76">
                  <c:v>0.86992648988850096</c:v>
                </c:pt>
                <c:pt idx="77">
                  <c:v>0.86944332773234645</c:v>
                </c:pt>
                <c:pt idx="78">
                  <c:v>0.86944332773234645</c:v>
                </c:pt>
                <c:pt idx="79">
                  <c:v>0.8689770987683707</c:v>
                </c:pt>
                <c:pt idx="80">
                  <c:v>0.86873818648825285</c:v>
                </c:pt>
                <c:pt idx="81">
                  <c:v>0.86784626425637656</c:v>
                </c:pt>
                <c:pt idx="82">
                  <c:v>0.8677362633975384</c:v>
                </c:pt>
                <c:pt idx="83">
                  <c:v>0.86767071593283385</c:v>
                </c:pt>
                <c:pt idx="84">
                  <c:v>0.86711642179453674</c:v>
                </c:pt>
                <c:pt idx="85">
                  <c:v>0.86662564934247865</c:v>
                </c:pt>
                <c:pt idx="86">
                  <c:v>0.86632850753235835</c:v>
                </c:pt>
                <c:pt idx="87">
                  <c:v>0.86547817659173776</c:v>
                </c:pt>
                <c:pt idx="88">
                  <c:v>0.86518974559203943</c:v>
                </c:pt>
                <c:pt idx="89">
                  <c:v>0.8646841984506457</c:v>
                </c:pt>
                <c:pt idx="90">
                  <c:v>0.86448120644967441</c:v>
                </c:pt>
                <c:pt idx="91">
                  <c:v>0.86438102039856657</c:v>
                </c:pt>
                <c:pt idx="92">
                  <c:v>0.86426521859083194</c:v>
                </c:pt>
                <c:pt idx="93">
                  <c:v>0.86334813988008985</c:v>
                </c:pt>
                <c:pt idx="94">
                  <c:v>0.86269892406578941</c:v>
                </c:pt>
                <c:pt idx="95">
                  <c:v>0.86251415449512858</c:v>
                </c:pt>
                <c:pt idx="96">
                  <c:v>0.86179160400461596</c:v>
                </c:pt>
                <c:pt idx="97">
                  <c:v>0.86135233999802696</c:v>
                </c:pt>
                <c:pt idx="98">
                  <c:v>0.86118906643365589</c:v>
                </c:pt>
                <c:pt idx="99">
                  <c:v>0.86079763224740291</c:v>
                </c:pt>
                <c:pt idx="100">
                  <c:v>0.86049006544690532</c:v>
                </c:pt>
                <c:pt idx="101">
                  <c:v>0.86046678073413008</c:v>
                </c:pt>
                <c:pt idx="102">
                  <c:v>0.85997853181732609</c:v>
                </c:pt>
                <c:pt idx="103">
                  <c:v>0.85924119177235148</c:v>
                </c:pt>
                <c:pt idx="104">
                  <c:v>0.85907773442412461</c:v>
                </c:pt>
                <c:pt idx="105">
                  <c:v>0.85870008747427995</c:v>
                </c:pt>
                <c:pt idx="106">
                  <c:v>0.85854535405759025</c:v>
                </c:pt>
                <c:pt idx="107">
                  <c:v>0.85844039222411472</c:v>
                </c:pt>
                <c:pt idx="108">
                  <c:v>0.8583365614140599</c:v>
                </c:pt>
                <c:pt idx="109">
                  <c:v>0.85819676031098802</c:v>
                </c:pt>
                <c:pt idx="110">
                  <c:v>0.85818751245912006</c:v>
                </c:pt>
                <c:pt idx="111">
                  <c:v>0.8581598225171394</c:v>
                </c:pt>
                <c:pt idx="112">
                  <c:v>0.8581598225171394</c:v>
                </c:pt>
                <c:pt idx="113">
                  <c:v>0.85800441494029966</c:v>
                </c:pt>
                <c:pt idx="114">
                  <c:v>0.85791417265069869</c:v>
                </c:pt>
                <c:pt idx="115">
                  <c:v>0.8578158904688582</c:v>
                </c:pt>
                <c:pt idx="116">
                  <c:v>0.85780700627002848</c:v>
                </c:pt>
                <c:pt idx="117">
                  <c:v>0.85780700627002848</c:v>
                </c:pt>
                <c:pt idx="118">
                  <c:v>0.85716364974059933</c:v>
                </c:pt>
                <c:pt idx="119">
                  <c:v>0.85671881362873858</c:v>
                </c:pt>
                <c:pt idx="120">
                  <c:v>0.85634008788965754</c:v>
                </c:pt>
                <c:pt idx="121">
                  <c:v>0.8563325227579428</c:v>
                </c:pt>
                <c:pt idx="122">
                  <c:v>0.85628726607735473</c:v>
                </c:pt>
                <c:pt idx="123">
                  <c:v>0.85628726607735473</c:v>
                </c:pt>
                <c:pt idx="124">
                  <c:v>0.85607171250700453</c:v>
                </c:pt>
                <c:pt idx="125">
                  <c:v>0.85594051257410875</c:v>
                </c:pt>
                <c:pt idx="126">
                  <c:v>0.85594051257410875</c:v>
                </c:pt>
                <c:pt idx="127">
                  <c:v>0.85592605461059312</c:v>
                </c:pt>
                <c:pt idx="128">
                  <c:v>0.85578276902199801</c:v>
                </c:pt>
                <c:pt idx="129">
                  <c:v>0.85578276902199801</c:v>
                </c:pt>
                <c:pt idx="130">
                  <c:v>0.85523211053586035</c:v>
                </c:pt>
                <c:pt idx="131">
                  <c:v>0.85499536895266837</c:v>
                </c:pt>
                <c:pt idx="132">
                  <c:v>0.85498888586541866</c:v>
                </c:pt>
                <c:pt idx="133">
                  <c:v>0.85493076005696256</c:v>
                </c:pt>
                <c:pt idx="134">
                  <c:v>0.85479666684266353</c:v>
                </c:pt>
                <c:pt idx="135">
                  <c:v>0.85411571239580153</c:v>
                </c:pt>
                <c:pt idx="136">
                  <c:v>0.85409822205690744</c:v>
                </c:pt>
                <c:pt idx="137">
                  <c:v>0.85407495957265134</c:v>
                </c:pt>
                <c:pt idx="138">
                  <c:v>0.85386852858036344</c:v>
                </c:pt>
                <c:pt idx="139">
                  <c:v>0.85386852858036344</c:v>
                </c:pt>
                <c:pt idx="140">
                  <c:v>0.85349241209626914</c:v>
                </c:pt>
                <c:pt idx="141">
                  <c:v>0.85349241209626914</c:v>
                </c:pt>
                <c:pt idx="142">
                  <c:v>0.85344392765959343</c:v>
                </c:pt>
                <c:pt idx="143">
                  <c:v>0.85326863724637447</c:v>
                </c:pt>
                <c:pt idx="144">
                  <c:v>0.85320584456214499</c:v>
                </c:pt>
                <c:pt idx="145">
                  <c:v>0.85320063430559023</c:v>
                </c:pt>
                <c:pt idx="146">
                  <c:v>0.853133212524814</c:v>
                </c:pt>
                <c:pt idx="147">
                  <c:v>0.85305101752255053</c:v>
                </c:pt>
                <c:pt idx="148">
                  <c:v>0.85301024077175569</c:v>
                </c:pt>
                <c:pt idx="149">
                  <c:v>0.85265254779634592</c:v>
                </c:pt>
                <c:pt idx="150">
                  <c:v>0.85251302605513313</c:v>
                </c:pt>
                <c:pt idx="151">
                  <c:v>0.85249397923722081</c:v>
                </c:pt>
                <c:pt idx="152">
                  <c:v>0.85227366916171376</c:v>
                </c:pt>
                <c:pt idx="153">
                  <c:v>0.85194814043793432</c:v>
                </c:pt>
                <c:pt idx="154">
                  <c:v>0.85190402487412153</c:v>
                </c:pt>
                <c:pt idx="155">
                  <c:v>0.85176890422233553</c:v>
                </c:pt>
                <c:pt idx="156">
                  <c:v>0.85173873051061444</c:v>
                </c:pt>
                <c:pt idx="157">
                  <c:v>0.85165319210979462</c:v>
                </c:pt>
                <c:pt idx="158">
                  <c:v>0.85157283952411267</c:v>
                </c:pt>
                <c:pt idx="159">
                  <c:v>0.85150584910978422</c:v>
                </c:pt>
                <c:pt idx="160">
                  <c:v>0.85149335627929412</c:v>
                </c:pt>
                <c:pt idx="161">
                  <c:v>0.8509369032323878</c:v>
                </c:pt>
                <c:pt idx="162">
                  <c:v>0.85091766726279672</c:v>
                </c:pt>
                <c:pt idx="163">
                  <c:v>0.850837438827306</c:v>
                </c:pt>
                <c:pt idx="164">
                  <c:v>0.85062046128639535</c:v>
                </c:pt>
                <c:pt idx="165">
                  <c:v>0.85061309707555643</c:v>
                </c:pt>
                <c:pt idx="166">
                  <c:v>0.85055081121784648</c:v>
                </c:pt>
                <c:pt idx="167">
                  <c:v>0.85006822755693445</c:v>
                </c:pt>
                <c:pt idx="168">
                  <c:v>0.84984401204050963</c:v>
                </c:pt>
                <c:pt idx="169">
                  <c:v>0.8497980818331422</c:v>
                </c:pt>
                <c:pt idx="170">
                  <c:v>0.84966855006393449</c:v>
                </c:pt>
                <c:pt idx="171">
                  <c:v>0.84964933373456408</c:v>
                </c:pt>
                <c:pt idx="172">
                  <c:v>0.8496429405071525</c:v>
                </c:pt>
                <c:pt idx="173">
                  <c:v>0.84963017231772886</c:v>
                </c:pt>
                <c:pt idx="174">
                  <c:v>0.84948818596229791</c:v>
                </c:pt>
                <c:pt idx="175">
                  <c:v>0.8491533954537912</c:v>
                </c:pt>
                <c:pt idx="176">
                  <c:v>0.84896619640862536</c:v>
                </c:pt>
                <c:pt idx="177">
                  <c:v>0.84892595614491118</c:v>
                </c:pt>
                <c:pt idx="178">
                  <c:v>0.84880953231069523</c:v>
                </c:pt>
                <c:pt idx="179">
                  <c:v>0.84871178780770018</c:v>
                </c:pt>
                <c:pt idx="180">
                  <c:v>0.84870071143160142</c:v>
                </c:pt>
                <c:pt idx="181">
                  <c:v>0.84869794533486442</c:v>
                </c:pt>
                <c:pt idx="182">
                  <c:v>0.84868413279170596</c:v>
                </c:pt>
                <c:pt idx="183">
                  <c:v>0.84842989155807058</c:v>
                </c:pt>
                <c:pt idx="184">
                  <c:v>0.84832994928462502</c:v>
                </c:pt>
                <c:pt idx="185">
                  <c:v>0.8481651513195555</c:v>
                </c:pt>
                <c:pt idx="186">
                  <c:v>0.84811201421812188</c:v>
                </c:pt>
                <c:pt idx="187">
                  <c:v>0.84809189076783442</c:v>
                </c:pt>
                <c:pt idx="188">
                  <c:v>0.84808937993151423</c:v>
                </c:pt>
                <c:pt idx="189">
                  <c:v>0.84800461320921872</c:v>
                </c:pt>
                <c:pt idx="190">
                  <c:v>0.84787961342926788</c:v>
                </c:pt>
                <c:pt idx="191">
                  <c:v>0.8478120561326864</c:v>
                </c:pt>
                <c:pt idx="192">
                  <c:v>0.84777140151272146</c:v>
                </c:pt>
                <c:pt idx="193">
                  <c:v>0.84775236355625883</c:v>
                </c:pt>
                <c:pt idx="194">
                  <c:v>0.84747830336249752</c:v>
                </c:pt>
                <c:pt idx="195">
                  <c:v>0.84727739227645149</c:v>
                </c:pt>
                <c:pt idx="196">
                  <c:v>0.84722712180456583</c:v>
                </c:pt>
                <c:pt idx="197">
                  <c:v>0.84712570987884273</c:v>
                </c:pt>
                <c:pt idx="198">
                  <c:v>0.8471128887919801</c:v>
                </c:pt>
                <c:pt idx="199">
                  <c:v>0.84710222593869133</c:v>
                </c:pt>
                <c:pt idx="200">
                  <c:v>0.8470492011852212</c:v>
                </c:pt>
                <c:pt idx="201">
                  <c:v>0.84689296190095598</c:v>
                </c:pt>
                <c:pt idx="202">
                  <c:v>0.84686425763567008</c:v>
                </c:pt>
                <c:pt idx="203">
                  <c:v>0.84676691328453291</c:v>
                </c:pt>
                <c:pt idx="204">
                  <c:v>0.84672883176881497</c:v>
                </c:pt>
                <c:pt idx="205">
                  <c:v>0.84658678060826431</c:v>
                </c:pt>
                <c:pt idx="206">
                  <c:v>0.84658678060826431</c:v>
                </c:pt>
                <c:pt idx="207">
                  <c:v>0.84648060995686836</c:v>
                </c:pt>
                <c:pt idx="208">
                  <c:v>0.8464710561110419</c:v>
                </c:pt>
                <c:pt idx="209">
                  <c:v>0.84644629152995832</c:v>
                </c:pt>
                <c:pt idx="210">
                  <c:v>0.84641218074430358</c:v>
                </c:pt>
                <c:pt idx="211">
                  <c:v>0.84601831644906311</c:v>
                </c:pt>
                <c:pt idx="212">
                  <c:v>0.84600600941318804</c:v>
                </c:pt>
                <c:pt idx="213">
                  <c:v>0.84593100902315144</c:v>
                </c:pt>
                <c:pt idx="214">
                  <c:v>0.84581616271950344</c:v>
                </c:pt>
                <c:pt idx="215">
                  <c:v>0.8458110766289445</c:v>
                </c:pt>
                <c:pt idx="216">
                  <c:v>0.84576719590180371</c:v>
                </c:pt>
                <c:pt idx="217">
                  <c:v>0.84571700258870375</c:v>
                </c:pt>
                <c:pt idx="218">
                  <c:v>0.8457136728986373</c:v>
                </c:pt>
                <c:pt idx="219">
                  <c:v>0.84563601204191419</c:v>
                </c:pt>
                <c:pt idx="220">
                  <c:v>0.84558702206574465</c:v>
                </c:pt>
                <c:pt idx="221">
                  <c:v>0.8455465368601417</c:v>
                </c:pt>
                <c:pt idx="222">
                  <c:v>0.84537509484659412</c:v>
                </c:pt>
                <c:pt idx="223">
                  <c:v>0.845365731009314</c:v>
                </c:pt>
                <c:pt idx="224">
                  <c:v>0.84499845901505688</c:v>
                </c:pt>
                <c:pt idx="225">
                  <c:v>0.844863637839671</c:v>
                </c:pt>
                <c:pt idx="226">
                  <c:v>0.84479055428542549</c:v>
                </c:pt>
                <c:pt idx="227">
                  <c:v>0.8447752278023074</c:v>
                </c:pt>
                <c:pt idx="228">
                  <c:v>0.8447627222482178</c:v>
                </c:pt>
                <c:pt idx="229">
                  <c:v>0.84475578800478768</c:v>
                </c:pt>
                <c:pt idx="230">
                  <c:v>0.84470751206810757</c:v>
                </c:pt>
                <c:pt idx="231">
                  <c:v>0.84461501713897535</c:v>
                </c:pt>
                <c:pt idx="232">
                  <c:v>0.84454807507331464</c:v>
                </c:pt>
                <c:pt idx="233">
                  <c:v>0.84453744684272714</c:v>
                </c:pt>
                <c:pt idx="234">
                  <c:v>0.84441293770244719</c:v>
                </c:pt>
                <c:pt idx="235">
                  <c:v>0.84439356030978807</c:v>
                </c:pt>
                <c:pt idx="236">
                  <c:v>0.84396305080403522</c:v>
                </c:pt>
                <c:pt idx="237">
                  <c:v>0.84390555349677132</c:v>
                </c:pt>
                <c:pt idx="238">
                  <c:v>0.84381542834356527</c:v>
                </c:pt>
                <c:pt idx="239">
                  <c:v>0.8437608022916756</c:v>
                </c:pt>
                <c:pt idx="240">
                  <c:v>0.84369450872447649</c:v>
                </c:pt>
                <c:pt idx="241">
                  <c:v>0.8435842324431061</c:v>
                </c:pt>
                <c:pt idx="242">
                  <c:v>0.84357769751294065</c:v>
                </c:pt>
                <c:pt idx="243">
                  <c:v>0.84354299788408338</c:v>
                </c:pt>
                <c:pt idx="244">
                  <c:v>0.84342670413490772</c:v>
                </c:pt>
                <c:pt idx="245">
                  <c:v>0.84342565058723284</c:v>
                </c:pt>
                <c:pt idx="246">
                  <c:v>0.8433421355148818</c:v>
                </c:pt>
                <c:pt idx="247">
                  <c:v>0.84332252105163952</c:v>
                </c:pt>
                <c:pt idx="248">
                  <c:v>0.84331531571109486</c:v>
                </c:pt>
                <c:pt idx="249">
                  <c:v>0.84310722016102502</c:v>
                </c:pt>
                <c:pt idx="250">
                  <c:v>0.8430739332747923</c:v>
                </c:pt>
                <c:pt idx="251">
                  <c:v>0.84302638889346493</c:v>
                </c:pt>
                <c:pt idx="252">
                  <c:v>0.84298507626688712</c:v>
                </c:pt>
                <c:pt idx="253">
                  <c:v>0.84298220813166214</c:v>
                </c:pt>
                <c:pt idx="254">
                  <c:v>0.84297647736060188</c:v>
                </c:pt>
                <c:pt idx="255">
                  <c:v>0.84287829366945299</c:v>
                </c:pt>
                <c:pt idx="256">
                  <c:v>0.84287456021030105</c:v>
                </c:pt>
                <c:pt idx="257">
                  <c:v>0.84260142495758383</c:v>
                </c:pt>
                <c:pt idx="258">
                  <c:v>0.84243963447213921</c:v>
                </c:pt>
                <c:pt idx="259">
                  <c:v>0.84241101112012784</c:v>
                </c:pt>
                <c:pt idx="260">
                  <c:v>0.84222868518777605</c:v>
                </c:pt>
                <c:pt idx="261">
                  <c:v>0.84217595622630592</c:v>
                </c:pt>
                <c:pt idx="262">
                  <c:v>0.84204156970910837</c:v>
                </c:pt>
                <c:pt idx="263">
                  <c:v>0.84200482487912032</c:v>
                </c:pt>
                <c:pt idx="264">
                  <c:v>0.84195030979242402</c:v>
                </c:pt>
                <c:pt idx="265">
                  <c:v>0.84172848315343252</c:v>
                </c:pt>
                <c:pt idx="266">
                  <c:v>0.84166414921025856</c:v>
                </c:pt>
                <c:pt idx="267">
                  <c:v>0.84164176707861382</c:v>
                </c:pt>
                <c:pt idx="268">
                  <c:v>0.84159875194129175</c:v>
                </c:pt>
                <c:pt idx="269">
                  <c:v>0.84157672918462756</c:v>
                </c:pt>
                <c:pt idx="270">
                  <c:v>0.84145772286549536</c:v>
                </c:pt>
                <c:pt idx="271">
                  <c:v>0.84144176655325464</c:v>
                </c:pt>
                <c:pt idx="272">
                  <c:v>0.84139821481010246</c:v>
                </c:pt>
                <c:pt idx="273">
                  <c:v>0.84128819994455506</c:v>
                </c:pt>
                <c:pt idx="274">
                  <c:v>0.84126719664453598</c:v>
                </c:pt>
                <c:pt idx="275">
                  <c:v>0.84125072765052211</c:v>
                </c:pt>
                <c:pt idx="276">
                  <c:v>0.84101827045795396</c:v>
                </c:pt>
                <c:pt idx="277">
                  <c:v>0.8409662473414582</c:v>
                </c:pt>
                <c:pt idx="278">
                  <c:v>0.84093408965813077</c:v>
                </c:pt>
                <c:pt idx="279">
                  <c:v>0.84092072212896463</c:v>
                </c:pt>
                <c:pt idx="280">
                  <c:v>0.8408500244419127</c:v>
                </c:pt>
                <c:pt idx="281">
                  <c:v>0.84077615780908188</c:v>
                </c:pt>
                <c:pt idx="282">
                  <c:v>0.84071688544498713</c:v>
                </c:pt>
                <c:pt idx="283">
                  <c:v>0.84068787129461464</c:v>
                </c:pt>
                <c:pt idx="284">
                  <c:v>0.8406412684612129</c:v>
                </c:pt>
                <c:pt idx="285">
                  <c:v>0.84056558177554486</c:v>
                </c:pt>
                <c:pt idx="286">
                  <c:v>0.84039549930703616</c:v>
                </c:pt>
                <c:pt idx="287">
                  <c:v>0.84031976016413268</c:v>
                </c:pt>
                <c:pt idx="288">
                  <c:v>0.83994214476273932</c:v>
                </c:pt>
                <c:pt idx="289">
                  <c:v>0.83991654025247775</c:v>
                </c:pt>
                <c:pt idx="290">
                  <c:v>0.8398576677690871</c:v>
                </c:pt>
                <c:pt idx="291">
                  <c:v>0.83978451386622011</c:v>
                </c:pt>
                <c:pt idx="292">
                  <c:v>0.83971787032897682</c:v>
                </c:pt>
                <c:pt idx="293">
                  <c:v>0.83950204093563807</c:v>
                </c:pt>
                <c:pt idx="294">
                  <c:v>0.83940575693233854</c:v>
                </c:pt>
                <c:pt idx="295">
                  <c:v>0.83939368113821278</c:v>
                </c:pt>
                <c:pt idx="296">
                  <c:v>0.8393070701527271</c:v>
                </c:pt>
                <c:pt idx="297">
                  <c:v>0.83921128480892915</c:v>
                </c:pt>
                <c:pt idx="298">
                  <c:v>0.83905930026149511</c:v>
                </c:pt>
                <c:pt idx="299">
                  <c:v>0.83899908035699577</c:v>
                </c:pt>
                <c:pt idx="300">
                  <c:v>0.8388174942535892</c:v>
                </c:pt>
                <c:pt idx="301">
                  <c:v>0.83863588049151472</c:v>
                </c:pt>
                <c:pt idx="302">
                  <c:v>0.83854567168760041</c:v>
                </c:pt>
                <c:pt idx="303">
                  <c:v>0.83853275693460683</c:v>
                </c:pt>
                <c:pt idx="304">
                  <c:v>0.83852018270769035</c:v>
                </c:pt>
                <c:pt idx="305">
                  <c:v>0.83837654847854493</c:v>
                </c:pt>
                <c:pt idx="306">
                  <c:v>0.83825310261843644</c:v>
                </c:pt>
                <c:pt idx="307">
                  <c:v>0.83824659734439622</c:v>
                </c:pt>
                <c:pt idx="308">
                  <c:v>0.83823414792289075</c:v>
                </c:pt>
                <c:pt idx="309">
                  <c:v>0.83700179494355731</c:v>
                </c:pt>
                <c:pt idx="310">
                  <c:v>0.83667538114840778</c:v>
                </c:pt>
                <c:pt idx="311">
                  <c:v>0.8365919803541102</c:v>
                </c:pt>
                <c:pt idx="312">
                  <c:v>0.83535975753295977</c:v>
                </c:pt>
                <c:pt idx="313">
                  <c:v>0.83427412224887221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D-4D37-824B-DF47EEBB0917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5D-4D37-824B-DF47EEBB09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wksDatabase02!$V$61:$V$374</c:f>
              <c:strCache>
                <c:ptCount val="314"/>
                <c:pt idx="0">
                  <c:v>Unincorporated - East Covina</c:v>
                </c:pt>
                <c:pt idx="1">
                  <c:v>Unincorporated - Del Rey</c:v>
                </c:pt>
                <c:pt idx="2">
                  <c:v>Unincorporated - South Antelope Valley</c:v>
                </c:pt>
                <c:pt idx="3">
                  <c:v>Toluca Terrace</c:v>
                </c:pt>
                <c:pt idx="4">
                  <c:v>Unincorporated - Southeast Antelope Valley</c:v>
                </c:pt>
                <c:pt idx="5">
                  <c:v>Unincorporated - Claremont</c:v>
                </c:pt>
                <c:pt idx="6">
                  <c:v>Unincorporated - Glendora</c:v>
                </c:pt>
                <c:pt idx="7">
                  <c:v>Unincorporated - Palos Verdes Peninsula</c:v>
                </c:pt>
                <c:pt idx="8">
                  <c:v>Unincorporated - Valencia</c:v>
                </c:pt>
                <c:pt idx="9">
                  <c:v>Unincorporated - La Habra Heights</c:v>
                </c:pt>
                <c:pt idx="10">
                  <c:v>Unincorporated - Roosevelt</c:v>
                </c:pt>
                <c:pt idx="11">
                  <c:v>Unincorporated - South El Monte</c:v>
                </c:pt>
                <c:pt idx="12">
                  <c:v>Unincorporated - West LA</c:v>
                </c:pt>
                <c:pt idx="13">
                  <c:v>Unincorporated - Rosewood</c:v>
                </c:pt>
                <c:pt idx="14">
                  <c:v>Unincorporated - Angeles National Forest</c:v>
                </c:pt>
                <c:pt idx="15">
                  <c:v>Unincorporated - Rosewood/East Gardena</c:v>
                </c:pt>
                <c:pt idx="16">
                  <c:v>Unincorporated - West Rancho Dominguez</c:v>
                </c:pt>
                <c:pt idx="17">
                  <c:v>Irwindale</c:v>
                </c:pt>
                <c:pt idx="18">
                  <c:v>Unincorporated - Llano</c:v>
                </c:pt>
                <c:pt idx="19">
                  <c:v>Unincorporated - Sunrise Village</c:v>
                </c:pt>
                <c:pt idx="20">
                  <c:v>Unincorporated - Twin Lakes/Oat Mountain</c:v>
                </c:pt>
                <c:pt idx="21">
                  <c:v>Unincorporated - Hi Vista</c:v>
                </c:pt>
                <c:pt idx="22">
                  <c:v>Unincorporated - Bouquet Canyon</c:v>
                </c:pt>
                <c:pt idx="23">
                  <c:v>Unincorporated - Westhills</c:v>
                </c:pt>
                <c:pt idx="24">
                  <c:v>Unincorporated - North Lancaster</c:v>
                </c:pt>
                <c:pt idx="25">
                  <c:v>Unincorporated - Canyon Country</c:v>
                </c:pt>
                <c:pt idx="26">
                  <c:v>Unincorporated - Long Beach</c:v>
                </c:pt>
                <c:pt idx="27">
                  <c:v>Unincorporated - Elizabeth Lake</c:v>
                </c:pt>
                <c:pt idx="28">
                  <c:v>Unincorporated - Kagel/Lopez Canyons</c:v>
                </c:pt>
                <c:pt idx="29">
                  <c:v>Unincorporated - Anaverde</c:v>
                </c:pt>
                <c:pt idx="30">
                  <c:v>Unincorporated - Hawthorne</c:v>
                </c:pt>
                <c:pt idx="31">
                  <c:v>Bradbury</c:v>
                </c:pt>
                <c:pt idx="32">
                  <c:v>Unincorporated - Lake Manor</c:v>
                </c:pt>
                <c:pt idx="33">
                  <c:v>Angelino Heights</c:v>
                </c:pt>
                <c:pt idx="34">
                  <c:v>Regent Square</c:v>
                </c:pt>
                <c:pt idx="35">
                  <c:v>Unincorporated - Westfield/Academy Hills</c:v>
                </c:pt>
                <c:pt idx="36">
                  <c:v>Unincorporated - Desert View Highlands</c:v>
                </c:pt>
                <c:pt idx="37">
                  <c:v>Unincorporated - La Rambla</c:v>
                </c:pt>
                <c:pt idx="38">
                  <c:v>Exposition</c:v>
                </c:pt>
                <c:pt idx="39">
                  <c:v>Unincorporated - West Antelope Valley</c:v>
                </c:pt>
                <c:pt idx="40">
                  <c:v>Unincorporated - Rosewood/West Rancho Dominguez</c:v>
                </c:pt>
                <c:pt idx="41">
                  <c:v>Unincorporated - Val Verde</c:v>
                </c:pt>
                <c:pt idx="42">
                  <c:v>Unincorporated - San Pasqual</c:v>
                </c:pt>
                <c:pt idx="43">
                  <c:v>University Hills</c:v>
                </c:pt>
                <c:pt idx="44">
                  <c:v>Unincorporated - Littlerock/Juniper Hills</c:v>
                </c:pt>
                <c:pt idx="45">
                  <c:v>Toluca Woods</c:v>
                </c:pt>
                <c:pt idx="46">
                  <c:v>Harbor Pines</c:v>
                </c:pt>
                <c:pt idx="47">
                  <c:v>Hidden Hills</c:v>
                </c:pt>
                <c:pt idx="48">
                  <c:v>Unincorporated - La Verne</c:v>
                </c:pt>
                <c:pt idx="49">
                  <c:v>Unincorporated - Leona Valley</c:v>
                </c:pt>
                <c:pt idx="50">
                  <c:v>St Elmo Village</c:v>
                </c:pt>
                <c:pt idx="51">
                  <c:v>Unincorporated - Pearblossom/Llano</c:v>
                </c:pt>
                <c:pt idx="52">
                  <c:v>Unincorporated - Littlerock/Pearblossom</c:v>
                </c:pt>
                <c:pt idx="53">
                  <c:v>Unincorporated - Duarte</c:v>
                </c:pt>
                <c:pt idx="54">
                  <c:v>Unincorporated - Athens Village</c:v>
                </c:pt>
                <c:pt idx="55">
                  <c:v>Longwood</c:v>
                </c:pt>
                <c:pt idx="56">
                  <c:v>Lafayette Square</c:v>
                </c:pt>
                <c:pt idx="57">
                  <c:v>Unincorporated - Littlerock</c:v>
                </c:pt>
                <c:pt idx="58">
                  <c:v>Unincorporated - Del Aire</c:v>
                </c:pt>
                <c:pt idx="59">
                  <c:v>Unincorporated - Del Sur</c:v>
                </c:pt>
                <c:pt idx="60">
                  <c:v>Reynier Village</c:v>
                </c:pt>
                <c:pt idx="61">
                  <c:v>Faircrest Heights</c:v>
                </c:pt>
                <c:pt idx="62">
                  <c:v>Rolling Hills</c:v>
                </c:pt>
                <c:pt idx="63">
                  <c:v>Reseda Ranch</c:v>
                </c:pt>
                <c:pt idx="64">
                  <c:v>Avalon</c:v>
                </c:pt>
                <c:pt idx="65">
                  <c:v>Unincorporated - Monrovia</c:v>
                </c:pt>
                <c:pt idx="66">
                  <c:v>Playa Del Rey</c:v>
                </c:pt>
                <c:pt idx="67">
                  <c:v>Unincorporated - Rancho Dominguez</c:v>
                </c:pt>
                <c:pt idx="68">
                  <c:v>Cadillac-Corning</c:v>
                </c:pt>
                <c:pt idx="69">
                  <c:v>View Heights</c:v>
                </c:pt>
                <c:pt idx="70">
                  <c:v>Wellington Square</c:v>
                </c:pt>
                <c:pt idx="71">
                  <c:v>Unincorporated - Sun Village</c:v>
                </c:pt>
                <c:pt idx="72">
                  <c:v>Unincorporated - East Whittier</c:v>
                </c:pt>
                <c:pt idx="73">
                  <c:v>Little Tokyo</c:v>
                </c:pt>
                <c:pt idx="74">
                  <c:v>Unincorporated - White Fence Farms</c:v>
                </c:pt>
                <c:pt idx="75">
                  <c:v>Vermont Square</c:v>
                </c:pt>
                <c:pt idx="76">
                  <c:v>Unincorporated - East La Mirada</c:v>
                </c:pt>
                <c:pt idx="77">
                  <c:v>Unincorporated - Avocado Heights</c:v>
                </c:pt>
                <c:pt idx="78">
                  <c:v>Unincorporated - Whittier</c:v>
                </c:pt>
                <c:pt idx="79">
                  <c:v>Unincorporated - Wiseburn</c:v>
                </c:pt>
                <c:pt idx="80">
                  <c:v>Elysian Park</c:v>
                </c:pt>
                <c:pt idx="81">
                  <c:v>Adams-Normandie</c:v>
                </c:pt>
                <c:pt idx="82">
                  <c:v>Mandeville Canyon</c:v>
                </c:pt>
                <c:pt idx="83">
                  <c:v>Shadow Hills</c:v>
                </c:pt>
                <c:pt idx="84">
                  <c:v>Jefferson Park</c:v>
                </c:pt>
                <c:pt idx="85">
                  <c:v>Unincorporated - Agua Dulce</c:v>
                </c:pt>
                <c:pt idx="86">
                  <c:v>Figueroa Park Square</c:v>
                </c:pt>
                <c:pt idx="87">
                  <c:v>Rancho Park</c:v>
                </c:pt>
                <c:pt idx="88">
                  <c:v>Palisades Highlands</c:v>
                </c:pt>
                <c:pt idx="89">
                  <c:v>Unincorporated - El Camino Village</c:v>
                </c:pt>
                <c:pt idx="90">
                  <c:v>Alsace</c:v>
                </c:pt>
                <c:pt idx="91">
                  <c:v>Victoria Park</c:v>
                </c:pt>
                <c:pt idx="92">
                  <c:v>Marina Peninsula</c:v>
                </c:pt>
                <c:pt idx="93">
                  <c:v>Park La Brea</c:v>
                </c:pt>
                <c:pt idx="94">
                  <c:v>Unincorporated - East Rancho Dominguez</c:v>
                </c:pt>
                <c:pt idx="95">
                  <c:v>Little Armenia</c:v>
                </c:pt>
                <c:pt idx="96">
                  <c:v>Playa Vista</c:v>
                </c:pt>
                <c:pt idx="97">
                  <c:v>Unincorporated - West Puente Valley</c:v>
                </c:pt>
                <c:pt idx="98">
                  <c:v>Manchester Square</c:v>
                </c:pt>
                <c:pt idx="99">
                  <c:v>Toluca Lake</c:v>
                </c:pt>
                <c:pt idx="100">
                  <c:v>Unincorporated - Marina del Rey</c:v>
                </c:pt>
                <c:pt idx="101">
                  <c:v>Unincorporated - North Whittier</c:v>
                </c:pt>
                <c:pt idx="102">
                  <c:v>Unincorporated - Lake Los Angeles</c:v>
                </c:pt>
                <c:pt idx="103">
                  <c:v>La Habra Heights</c:v>
                </c:pt>
                <c:pt idx="104">
                  <c:v>Unincorporated - Acton</c:v>
                </c:pt>
                <c:pt idx="105">
                  <c:v>Elysian Valley</c:v>
                </c:pt>
                <c:pt idx="106">
                  <c:v>Unincorporated - Arcadia</c:v>
                </c:pt>
                <c:pt idx="107">
                  <c:v>Signal Hill</c:v>
                </c:pt>
                <c:pt idx="108">
                  <c:v>South Carthay</c:v>
                </c:pt>
                <c:pt idx="109">
                  <c:v>Unincorporated - East Pasadena</c:v>
                </c:pt>
                <c:pt idx="110">
                  <c:v>Lakeview Terrace</c:v>
                </c:pt>
                <c:pt idx="111">
                  <c:v>Commerce</c:v>
                </c:pt>
                <c:pt idx="112">
                  <c:v>Crestview</c:v>
                </c:pt>
                <c:pt idx="113">
                  <c:v>Hawaiian Gardens</c:v>
                </c:pt>
                <c:pt idx="114">
                  <c:v>Green Meadows</c:v>
                </c:pt>
                <c:pt idx="115">
                  <c:v>University Park</c:v>
                </c:pt>
                <c:pt idx="116">
                  <c:v>Cloverdale/Cochran</c:v>
                </c:pt>
                <c:pt idx="117">
                  <c:v>Thai Town</c:v>
                </c:pt>
                <c:pt idx="118">
                  <c:v>Unincorporated - Azusa</c:v>
                </c:pt>
                <c:pt idx="119">
                  <c:v>Unincorporated - Walnut Park</c:v>
                </c:pt>
                <c:pt idx="120">
                  <c:v>Chinatown</c:v>
                </c:pt>
                <c:pt idx="121">
                  <c:v>Unincorporated - South San Gabriel</c:v>
                </c:pt>
                <c:pt idx="122">
                  <c:v>Cudahy</c:v>
                </c:pt>
                <c:pt idx="123">
                  <c:v>Vermont Knolls</c:v>
                </c:pt>
                <c:pt idx="124">
                  <c:v>Historic Filipinotown</c:v>
                </c:pt>
                <c:pt idx="125">
                  <c:v>Beverlywood</c:v>
                </c:pt>
                <c:pt idx="126">
                  <c:v>Echo Park</c:v>
                </c:pt>
                <c:pt idx="127">
                  <c:v>Unincorporated - Lennox</c:v>
                </c:pt>
                <c:pt idx="128">
                  <c:v>Unincorporated - Covina (Charter Oak)</c:v>
                </c:pt>
                <c:pt idx="129">
                  <c:v>Unincorporated - Ladera Heights</c:v>
                </c:pt>
                <c:pt idx="130">
                  <c:v>Harvard Heights</c:v>
                </c:pt>
                <c:pt idx="131">
                  <c:v>Gramercy Place</c:v>
                </c:pt>
                <c:pt idx="132">
                  <c:v>Cheviot Hills</c:v>
                </c:pt>
                <c:pt idx="133">
                  <c:v>Unincorporated - Bassett</c:v>
                </c:pt>
                <c:pt idx="134">
                  <c:v>Unincorporated - Stevenson Ranch</c:v>
                </c:pt>
                <c:pt idx="135">
                  <c:v>Unincorporated - Quartz Hill</c:v>
                </c:pt>
                <c:pt idx="136">
                  <c:v>Mid-city</c:v>
                </c:pt>
                <c:pt idx="137">
                  <c:v>Bel Air</c:v>
                </c:pt>
                <c:pt idx="138">
                  <c:v>Rolling Hills Estates</c:v>
                </c:pt>
                <c:pt idx="139">
                  <c:v>Westlake Village</c:v>
                </c:pt>
                <c:pt idx="140">
                  <c:v>Crenshaw District</c:v>
                </c:pt>
                <c:pt idx="141">
                  <c:v>Unincorporated - San Jose Hills</c:v>
                </c:pt>
                <c:pt idx="142">
                  <c:v>South Park</c:v>
                </c:pt>
                <c:pt idx="143">
                  <c:v>Unincorporated - Castaic</c:v>
                </c:pt>
                <c:pt idx="144">
                  <c:v>Miracle Mile</c:v>
                </c:pt>
                <c:pt idx="145">
                  <c:v>El Segundo</c:v>
                </c:pt>
                <c:pt idx="146">
                  <c:v>Maywood</c:v>
                </c:pt>
                <c:pt idx="147">
                  <c:v>Carthay</c:v>
                </c:pt>
                <c:pt idx="148">
                  <c:v>Hermosa Beach</c:v>
                </c:pt>
                <c:pt idx="149">
                  <c:v>South El Monte</c:v>
                </c:pt>
                <c:pt idx="150">
                  <c:v>Country Club Park</c:v>
                </c:pt>
                <c:pt idx="151">
                  <c:v>Century Palms/Cove</c:v>
                </c:pt>
                <c:pt idx="152">
                  <c:v>Unincorporated - Covina</c:v>
                </c:pt>
                <c:pt idx="153">
                  <c:v>Watts</c:v>
                </c:pt>
                <c:pt idx="154">
                  <c:v>Leimert Park</c:v>
                </c:pt>
                <c:pt idx="155">
                  <c:v>San Fernando</c:v>
                </c:pt>
                <c:pt idx="156">
                  <c:v>Central</c:v>
                </c:pt>
                <c:pt idx="157">
                  <c:v>Sierra Madre</c:v>
                </c:pt>
                <c:pt idx="158">
                  <c:v>Atwater Village</c:v>
                </c:pt>
                <c:pt idx="159">
                  <c:v>Artesia</c:v>
                </c:pt>
                <c:pt idx="160">
                  <c:v>Unincorporated - View Park/Windsor Hills</c:v>
                </c:pt>
                <c:pt idx="161">
                  <c:v>San Marino</c:v>
                </c:pt>
                <c:pt idx="162">
                  <c:v>Unincorporated - Valinda</c:v>
                </c:pt>
                <c:pt idx="163">
                  <c:v>Vermont Vista</c:v>
                </c:pt>
                <c:pt idx="164">
                  <c:v>Santa Fe Springs</c:v>
                </c:pt>
                <c:pt idx="165">
                  <c:v>Century City</c:v>
                </c:pt>
                <c:pt idx="166">
                  <c:v>Hancock Park</c:v>
                </c:pt>
                <c:pt idx="167">
                  <c:v>Beverly Crest</c:v>
                </c:pt>
                <c:pt idx="168">
                  <c:v>Malibu</c:v>
                </c:pt>
                <c:pt idx="169">
                  <c:v>Florence-Firestone</c:v>
                </c:pt>
                <c:pt idx="170">
                  <c:v>Vernon Central</c:v>
                </c:pt>
                <c:pt idx="171">
                  <c:v>Unincorporated - Willowbrook</c:v>
                </c:pt>
                <c:pt idx="172">
                  <c:v>Unincorporated - La Crescenta-Montrose</c:v>
                </c:pt>
                <c:pt idx="173">
                  <c:v>Little Bangladesh</c:v>
                </c:pt>
                <c:pt idx="174">
                  <c:v>Bell Gardens</c:v>
                </c:pt>
                <c:pt idx="175">
                  <c:v>Bell</c:v>
                </c:pt>
                <c:pt idx="176">
                  <c:v>Lomita</c:v>
                </c:pt>
                <c:pt idx="177">
                  <c:v>West Adams</c:v>
                </c:pt>
                <c:pt idx="178">
                  <c:v>Unincorporated - Santa Monica Mountains</c:v>
                </c:pt>
                <c:pt idx="179">
                  <c:v>Lawndale</c:v>
                </c:pt>
                <c:pt idx="180">
                  <c:v>Wholesale District</c:v>
                </c:pt>
                <c:pt idx="181">
                  <c:v>Mission Hills</c:v>
                </c:pt>
                <c:pt idx="182">
                  <c:v>Mt. Washington</c:v>
                </c:pt>
                <c:pt idx="183">
                  <c:v>Los Feliz</c:v>
                </c:pt>
                <c:pt idx="184">
                  <c:v>Unincorporated - West Whittier/Los Nietos</c:v>
                </c:pt>
                <c:pt idx="185">
                  <c:v>Valley Village</c:v>
                </c:pt>
                <c:pt idx="186">
                  <c:v>Harvard Park</c:v>
                </c:pt>
                <c:pt idx="187">
                  <c:v>Palos Verdes Estates</c:v>
                </c:pt>
                <c:pt idx="188">
                  <c:v>Agoura Hills</c:v>
                </c:pt>
                <c:pt idx="189">
                  <c:v>Studio City</c:v>
                </c:pt>
                <c:pt idx="190">
                  <c:v>Hyde Park</c:v>
                </c:pt>
                <c:pt idx="191">
                  <c:v>Exposition Park</c:v>
                </c:pt>
                <c:pt idx="192">
                  <c:v>Sunland</c:v>
                </c:pt>
                <c:pt idx="193">
                  <c:v>Arleta</c:v>
                </c:pt>
                <c:pt idx="194">
                  <c:v>East Hollywood</c:v>
                </c:pt>
                <c:pt idx="195">
                  <c:v>Duarte</c:v>
                </c:pt>
                <c:pt idx="196">
                  <c:v>Temple-Beaudry</c:v>
                </c:pt>
                <c:pt idx="197">
                  <c:v>Valley Glen</c:v>
                </c:pt>
                <c:pt idx="198">
                  <c:v>Lincoln Heights</c:v>
                </c:pt>
                <c:pt idx="199">
                  <c:v>South Pasadena</c:v>
                </c:pt>
                <c:pt idx="200">
                  <c:v>Unincorporated - Northeast San Gabriel</c:v>
                </c:pt>
                <c:pt idx="201">
                  <c:v>Pico-Union</c:v>
                </c:pt>
                <c:pt idx="202">
                  <c:v>La Canada Flintridge</c:v>
                </c:pt>
                <c:pt idx="203">
                  <c:v>Calabasas</c:v>
                </c:pt>
                <c:pt idx="204">
                  <c:v>Harbor City</c:v>
                </c:pt>
                <c:pt idx="205">
                  <c:v>Hollywood Hills</c:v>
                </c:pt>
                <c:pt idx="206">
                  <c:v>Unincorporated - West Carson</c:v>
                </c:pt>
                <c:pt idx="207">
                  <c:v>Unincorporated - Athens-Westmont</c:v>
                </c:pt>
                <c:pt idx="208">
                  <c:v>Palms</c:v>
                </c:pt>
                <c:pt idx="209">
                  <c:v>Venice</c:v>
                </c:pt>
                <c:pt idx="210">
                  <c:v>West Los Angeles</c:v>
                </c:pt>
                <c:pt idx="211">
                  <c:v>La Puente</c:v>
                </c:pt>
                <c:pt idx="212">
                  <c:v>Del Rey</c:v>
                </c:pt>
                <c:pt idx="213">
                  <c:v>Glassell Park</c:v>
                </c:pt>
                <c:pt idx="214">
                  <c:v>Paramount</c:v>
                </c:pt>
                <c:pt idx="215">
                  <c:v>Unincorporated - Florence-Firestone</c:v>
                </c:pt>
                <c:pt idx="216">
                  <c:v>Downtown</c:v>
                </c:pt>
                <c:pt idx="217">
                  <c:v>West Vernon</c:v>
                </c:pt>
                <c:pt idx="218">
                  <c:v>Tujunga</c:v>
                </c:pt>
                <c:pt idx="219">
                  <c:v>Harbor Gateway</c:v>
                </c:pt>
                <c:pt idx="220">
                  <c:v>Pacific Palisades</c:v>
                </c:pt>
                <c:pt idx="221">
                  <c:v>Baldwin Hills</c:v>
                </c:pt>
                <c:pt idx="222">
                  <c:v>Wilmington</c:v>
                </c:pt>
                <c:pt idx="223">
                  <c:v>Lake Balboa</c:v>
                </c:pt>
                <c:pt idx="224">
                  <c:v>Huntington Park</c:v>
                </c:pt>
                <c:pt idx="225">
                  <c:v>El Sereno</c:v>
                </c:pt>
                <c:pt idx="226">
                  <c:v>West Hollywood</c:v>
                </c:pt>
                <c:pt idx="227">
                  <c:v>Azusa</c:v>
                </c:pt>
                <c:pt idx="228">
                  <c:v>Lynwood</c:v>
                </c:pt>
                <c:pt idx="229">
                  <c:v>Wilshire Center</c:v>
                </c:pt>
                <c:pt idx="230">
                  <c:v>Westlake</c:v>
                </c:pt>
                <c:pt idx="231">
                  <c:v>Highland Park</c:v>
                </c:pt>
                <c:pt idx="232">
                  <c:v>Brentwood</c:v>
                </c:pt>
                <c:pt idx="233">
                  <c:v>Monrovia</c:v>
                </c:pt>
                <c:pt idx="234">
                  <c:v>Manhattan Beach</c:v>
                </c:pt>
                <c:pt idx="235">
                  <c:v>Tarzana</c:v>
                </c:pt>
                <c:pt idx="236">
                  <c:v>Westwood</c:v>
                </c:pt>
                <c:pt idx="237">
                  <c:v>Silverlake</c:v>
                </c:pt>
                <c:pt idx="238">
                  <c:v>Walnut</c:v>
                </c:pt>
                <c:pt idx="239">
                  <c:v>Sun Valley</c:v>
                </c:pt>
                <c:pt idx="240">
                  <c:v>Koreatown</c:v>
                </c:pt>
                <c:pt idx="241">
                  <c:v>Canoga Park</c:v>
                </c:pt>
                <c:pt idx="242">
                  <c:v>Winnetka</c:v>
                </c:pt>
                <c:pt idx="243">
                  <c:v>Pacoima</c:v>
                </c:pt>
                <c:pt idx="244">
                  <c:v>Mar Vista</c:v>
                </c:pt>
                <c:pt idx="245">
                  <c:v>Eagle Rock</c:v>
                </c:pt>
                <c:pt idx="246">
                  <c:v>Unincorporated - South Whittier</c:v>
                </c:pt>
                <c:pt idx="247">
                  <c:v>La Verne</c:v>
                </c:pt>
                <c:pt idx="248">
                  <c:v>North Hills</c:v>
                </c:pt>
                <c:pt idx="249">
                  <c:v>Claremont</c:v>
                </c:pt>
                <c:pt idx="250">
                  <c:v>San Gabriel</c:v>
                </c:pt>
                <c:pt idx="251">
                  <c:v>Beverly Hills</c:v>
                </c:pt>
                <c:pt idx="252">
                  <c:v>Covina</c:v>
                </c:pt>
                <c:pt idx="253">
                  <c:v>Temple City</c:v>
                </c:pt>
                <c:pt idx="254">
                  <c:v>San Dimas</c:v>
                </c:pt>
                <c:pt idx="255">
                  <c:v>Panorama City</c:v>
                </c:pt>
                <c:pt idx="256">
                  <c:v>Culver City</c:v>
                </c:pt>
                <c:pt idx="257">
                  <c:v>Westchester</c:v>
                </c:pt>
                <c:pt idx="258">
                  <c:v>Chatsworth</c:v>
                </c:pt>
                <c:pt idx="259">
                  <c:v>Porter Ranch</c:v>
                </c:pt>
                <c:pt idx="260">
                  <c:v>West Hills</c:v>
                </c:pt>
                <c:pt idx="261">
                  <c:v>Boyle Heights</c:v>
                </c:pt>
                <c:pt idx="262">
                  <c:v>Unincorporated - Altadena</c:v>
                </c:pt>
                <c:pt idx="263">
                  <c:v>La Mirada</c:v>
                </c:pt>
                <c:pt idx="264">
                  <c:v>Hollywood</c:v>
                </c:pt>
                <c:pt idx="265">
                  <c:v>Compton</c:v>
                </c:pt>
                <c:pt idx="266">
                  <c:v>Baldwin Park</c:v>
                </c:pt>
                <c:pt idx="267">
                  <c:v>Glendora</c:v>
                </c:pt>
                <c:pt idx="268">
                  <c:v>Pico Rivera</c:v>
                </c:pt>
                <c:pt idx="269">
                  <c:v>Sylmar</c:v>
                </c:pt>
                <c:pt idx="270">
                  <c:v>Rosemead</c:v>
                </c:pt>
                <c:pt idx="271">
                  <c:v>Van Nuys</c:v>
                </c:pt>
                <c:pt idx="272">
                  <c:v>Hawthorne</c:v>
                </c:pt>
                <c:pt idx="273">
                  <c:v>South Gate</c:v>
                </c:pt>
                <c:pt idx="274">
                  <c:v>Bellflower</c:v>
                </c:pt>
                <c:pt idx="275">
                  <c:v>Melrose</c:v>
                </c:pt>
                <c:pt idx="276">
                  <c:v>Unincorporated - Rowland Heights</c:v>
                </c:pt>
                <c:pt idx="277">
                  <c:v>Encino</c:v>
                </c:pt>
                <c:pt idx="278">
                  <c:v>Redondo Beach</c:v>
                </c:pt>
                <c:pt idx="279">
                  <c:v>Montebello</c:v>
                </c:pt>
                <c:pt idx="280">
                  <c:v>Granada Hills</c:v>
                </c:pt>
                <c:pt idx="281">
                  <c:v>Reseda</c:v>
                </c:pt>
                <c:pt idx="282">
                  <c:v>Gardena</c:v>
                </c:pt>
                <c:pt idx="283">
                  <c:v>Diamond Bar</c:v>
                </c:pt>
                <c:pt idx="284">
                  <c:v>Northridge</c:v>
                </c:pt>
                <c:pt idx="285">
                  <c:v>Rancho Palos Verdes</c:v>
                </c:pt>
                <c:pt idx="286">
                  <c:v>Unincorporated - Hacienda Heights</c:v>
                </c:pt>
                <c:pt idx="287">
                  <c:v>Arcadia</c:v>
                </c:pt>
                <c:pt idx="288">
                  <c:v>San Pedro</c:v>
                </c:pt>
                <c:pt idx="289">
                  <c:v>Whittier</c:v>
                </c:pt>
                <c:pt idx="290">
                  <c:v>Cerritos</c:v>
                </c:pt>
                <c:pt idx="291">
                  <c:v>Lakewood</c:v>
                </c:pt>
                <c:pt idx="292">
                  <c:v>Unincorporated - East Los Angeles</c:v>
                </c:pt>
                <c:pt idx="293">
                  <c:v>Woodland Hills</c:v>
                </c:pt>
                <c:pt idx="294">
                  <c:v>Monterey Park</c:v>
                </c:pt>
                <c:pt idx="295">
                  <c:v>Norwalk</c:v>
                </c:pt>
                <c:pt idx="296">
                  <c:v>Sherman Oaks</c:v>
                </c:pt>
                <c:pt idx="297">
                  <c:v>Inglewood</c:v>
                </c:pt>
                <c:pt idx="298">
                  <c:v>Downey</c:v>
                </c:pt>
                <c:pt idx="299">
                  <c:v>El Monte</c:v>
                </c:pt>
                <c:pt idx="300">
                  <c:v>Alhambra</c:v>
                </c:pt>
                <c:pt idx="301">
                  <c:v>Palmdale</c:v>
                </c:pt>
                <c:pt idx="302">
                  <c:v>Pomona</c:v>
                </c:pt>
                <c:pt idx="303">
                  <c:v>Carson</c:v>
                </c:pt>
                <c:pt idx="304">
                  <c:v>Santa Monica</c:v>
                </c:pt>
                <c:pt idx="305">
                  <c:v>Burbank</c:v>
                </c:pt>
                <c:pt idx="306">
                  <c:v>West Covina</c:v>
                </c:pt>
                <c:pt idx="307">
                  <c:v>North Hollywood</c:v>
                </c:pt>
                <c:pt idx="308">
                  <c:v>Lancaster</c:v>
                </c:pt>
                <c:pt idx="309">
                  <c:v>Pasadena</c:v>
                </c:pt>
                <c:pt idx="310">
                  <c:v>Torrance</c:v>
                </c:pt>
                <c:pt idx="311">
                  <c:v>Santa Clarita</c:v>
                </c:pt>
                <c:pt idx="312">
                  <c:v>Glendale</c:v>
                </c:pt>
                <c:pt idx="313">
                  <c:v>Long Beach</c:v>
                </c:pt>
              </c:strCache>
            </c:strRef>
          </c:cat>
          <c:val>
            <c:numRef>
              <c:f>wksDatabase02!$AC$61:$AC$374</c:f>
              <c:numCache>
                <c:formatCode>0.00%</c:formatCode>
                <c:ptCount val="314"/>
                <c:pt idx="0">
                  <c:v>0.71837533435179013</c:v>
                </c:pt>
                <c:pt idx="1">
                  <c:v>0.72047283810385954</c:v>
                </c:pt>
                <c:pt idx="2">
                  <c:v>0.72097892067722236</c:v>
                </c:pt>
                <c:pt idx="3">
                  <c:v>0.72197030330166279</c:v>
                </c:pt>
                <c:pt idx="4">
                  <c:v>0.73058971328361177</c:v>
                </c:pt>
                <c:pt idx="5">
                  <c:v>0.73418886484078827</c:v>
                </c:pt>
                <c:pt idx="6">
                  <c:v>0.73418886484078827</c:v>
                </c:pt>
                <c:pt idx="7">
                  <c:v>0.73519427971551632</c:v>
                </c:pt>
                <c:pt idx="8">
                  <c:v>0.73978403569772611</c:v>
                </c:pt>
                <c:pt idx="9">
                  <c:v>0.74034673095317594</c:v>
                </c:pt>
                <c:pt idx="10">
                  <c:v>0.74275400236187972</c:v>
                </c:pt>
                <c:pt idx="11">
                  <c:v>0.74376309529787299</c:v>
                </c:pt>
                <c:pt idx="12">
                  <c:v>0.74521283265902094</c:v>
                </c:pt>
                <c:pt idx="13">
                  <c:v>0.74790459997016578</c:v>
                </c:pt>
                <c:pt idx="14">
                  <c:v>0.75186954123064087</c:v>
                </c:pt>
                <c:pt idx="15">
                  <c:v>0.75259538428537076</c:v>
                </c:pt>
                <c:pt idx="16">
                  <c:v>0.75259538428537076</c:v>
                </c:pt>
                <c:pt idx="17">
                  <c:v>0.75295075643880938</c:v>
                </c:pt>
                <c:pt idx="18">
                  <c:v>0.75364697350538445</c:v>
                </c:pt>
                <c:pt idx="19">
                  <c:v>0.7539880362234449</c:v>
                </c:pt>
                <c:pt idx="20">
                  <c:v>0.75498427772971721</c:v>
                </c:pt>
                <c:pt idx="21">
                  <c:v>0.75514651680442479</c:v>
                </c:pt>
                <c:pt idx="22">
                  <c:v>0.75625328561481775</c:v>
                </c:pt>
                <c:pt idx="23">
                  <c:v>0.75671272436699666</c:v>
                </c:pt>
                <c:pt idx="24">
                  <c:v>0.75745961918610494</c:v>
                </c:pt>
                <c:pt idx="25">
                  <c:v>0.75888695705559606</c:v>
                </c:pt>
                <c:pt idx="26">
                  <c:v>0.75996971978260042</c:v>
                </c:pt>
                <c:pt idx="27">
                  <c:v>0.76087738825010354</c:v>
                </c:pt>
                <c:pt idx="28">
                  <c:v>0.76150439367529299</c:v>
                </c:pt>
                <c:pt idx="29">
                  <c:v>0.7619938147829195</c:v>
                </c:pt>
                <c:pt idx="30">
                  <c:v>0.76211452842616478</c:v>
                </c:pt>
                <c:pt idx="31">
                  <c:v>0.76270853573865194</c:v>
                </c:pt>
                <c:pt idx="32">
                  <c:v>0.7649366489451993</c:v>
                </c:pt>
                <c:pt idx="33">
                  <c:v>0.7665671048492414</c:v>
                </c:pt>
                <c:pt idx="34">
                  <c:v>0.76714744846914751</c:v>
                </c:pt>
                <c:pt idx="35">
                  <c:v>0.76789685219125381</c:v>
                </c:pt>
                <c:pt idx="36">
                  <c:v>0.76844151257939008</c:v>
                </c:pt>
                <c:pt idx="37">
                  <c:v>0.76861988239544976</c:v>
                </c:pt>
                <c:pt idx="38">
                  <c:v>0.76999274967248732</c:v>
                </c:pt>
                <c:pt idx="39">
                  <c:v>0.77023997687674495</c:v>
                </c:pt>
                <c:pt idx="40">
                  <c:v>0.77040309428982756</c:v>
                </c:pt>
                <c:pt idx="41">
                  <c:v>0.77056487284170128</c:v>
                </c:pt>
                <c:pt idx="42">
                  <c:v>0.77119895762818835</c:v>
                </c:pt>
                <c:pt idx="43">
                  <c:v>0.77127678833204727</c:v>
                </c:pt>
                <c:pt idx="44">
                  <c:v>0.77135430833426388</c:v>
                </c:pt>
                <c:pt idx="45">
                  <c:v>0.77188841951008114</c:v>
                </c:pt>
                <c:pt idx="46">
                  <c:v>0.77226104542356611</c:v>
                </c:pt>
                <c:pt idx="47">
                  <c:v>0.77284250209478578</c:v>
                </c:pt>
                <c:pt idx="48">
                  <c:v>0.77455147191617735</c:v>
                </c:pt>
                <c:pt idx="49">
                  <c:v>0.77474632748106342</c:v>
                </c:pt>
                <c:pt idx="50">
                  <c:v>0.77525598243473581</c:v>
                </c:pt>
                <c:pt idx="51">
                  <c:v>0.77617444233976329</c:v>
                </c:pt>
                <c:pt idx="52">
                  <c:v>0.77629341372937954</c:v>
                </c:pt>
                <c:pt idx="53">
                  <c:v>0.77710451101745326</c:v>
                </c:pt>
                <c:pt idx="54">
                  <c:v>0.77872473492890348</c:v>
                </c:pt>
                <c:pt idx="55">
                  <c:v>0.77928224946054725</c:v>
                </c:pt>
                <c:pt idx="56">
                  <c:v>0.78053031506015513</c:v>
                </c:pt>
                <c:pt idx="57">
                  <c:v>0.78053031506015513</c:v>
                </c:pt>
                <c:pt idx="58">
                  <c:v>0.78062251218628764</c:v>
                </c:pt>
                <c:pt idx="59">
                  <c:v>0.78112045745642245</c:v>
                </c:pt>
                <c:pt idx="60">
                  <c:v>0.78186095451651882</c:v>
                </c:pt>
                <c:pt idx="61">
                  <c:v>0.78194585590122156</c:v>
                </c:pt>
                <c:pt idx="62">
                  <c:v>0.78264966344334796</c:v>
                </c:pt>
                <c:pt idx="63">
                  <c:v>0.78285079427529403</c:v>
                </c:pt>
                <c:pt idx="64">
                  <c:v>0.78332313947757704</c:v>
                </c:pt>
                <c:pt idx="65">
                  <c:v>0.78336185746067577</c:v>
                </c:pt>
                <c:pt idx="66">
                  <c:v>0.7844079424404572</c:v>
                </c:pt>
                <c:pt idx="67">
                  <c:v>0.78451585435678406</c:v>
                </c:pt>
                <c:pt idx="68">
                  <c:v>0.78476466820766788</c:v>
                </c:pt>
                <c:pt idx="69">
                  <c:v>0.7849050082896174</c:v>
                </c:pt>
                <c:pt idx="70">
                  <c:v>0.7856207391060599</c:v>
                </c:pt>
                <c:pt idx="71">
                  <c:v>0.78575320488324274</c:v>
                </c:pt>
                <c:pt idx="72">
                  <c:v>0.78692425492213625</c:v>
                </c:pt>
                <c:pt idx="73">
                  <c:v>0.78780773972451124</c:v>
                </c:pt>
                <c:pt idx="74">
                  <c:v>0.78882524787411423</c:v>
                </c:pt>
                <c:pt idx="75">
                  <c:v>0.78887814951611079</c:v>
                </c:pt>
                <c:pt idx="76">
                  <c:v>0.7891395984959978</c:v>
                </c:pt>
                <c:pt idx="77">
                  <c:v>0.78962276065215231</c:v>
                </c:pt>
                <c:pt idx="78">
                  <c:v>0.78962276065215231</c:v>
                </c:pt>
                <c:pt idx="79">
                  <c:v>0.79008898961612806</c:v>
                </c:pt>
                <c:pt idx="80">
                  <c:v>0.79032790189624591</c:v>
                </c:pt>
                <c:pt idx="81">
                  <c:v>0.7912198241281222</c:v>
                </c:pt>
                <c:pt idx="82">
                  <c:v>0.79132982498696036</c:v>
                </c:pt>
                <c:pt idx="83">
                  <c:v>0.79139537245166491</c:v>
                </c:pt>
                <c:pt idx="84">
                  <c:v>0.79194966658996202</c:v>
                </c:pt>
                <c:pt idx="85">
                  <c:v>0.79244043904202011</c:v>
                </c:pt>
                <c:pt idx="86">
                  <c:v>0.79273758085214041</c:v>
                </c:pt>
                <c:pt idx="87">
                  <c:v>0.793587911792761</c:v>
                </c:pt>
                <c:pt idx="88">
                  <c:v>0.79387634279245933</c:v>
                </c:pt>
                <c:pt idx="89">
                  <c:v>0.79438188993385306</c:v>
                </c:pt>
                <c:pt idx="90">
                  <c:v>0.79458488193482435</c:v>
                </c:pt>
                <c:pt idx="91">
                  <c:v>0.79468506798593219</c:v>
                </c:pt>
                <c:pt idx="92">
                  <c:v>0.79480086979366682</c:v>
                </c:pt>
                <c:pt idx="93">
                  <c:v>0.79571794850440891</c:v>
                </c:pt>
                <c:pt idx="94">
                  <c:v>0.79636716431870935</c:v>
                </c:pt>
                <c:pt idx="95">
                  <c:v>0.79655193388937018</c:v>
                </c:pt>
                <c:pt idx="96">
                  <c:v>0.7972744843798828</c:v>
                </c:pt>
                <c:pt idx="97">
                  <c:v>0.7977137483864718</c:v>
                </c:pt>
                <c:pt idx="98">
                  <c:v>0.79787702195084287</c:v>
                </c:pt>
                <c:pt idx="99">
                  <c:v>0.79826845613709585</c:v>
                </c:pt>
                <c:pt idx="100">
                  <c:v>0.79857602293759344</c:v>
                </c:pt>
                <c:pt idx="101">
                  <c:v>0.79859930765036868</c:v>
                </c:pt>
                <c:pt idx="102">
                  <c:v>0.79908755656717267</c:v>
                </c:pt>
                <c:pt idx="103">
                  <c:v>0.79982489661214728</c:v>
                </c:pt>
                <c:pt idx="104">
                  <c:v>0.79998835396037415</c:v>
                </c:pt>
                <c:pt idx="105">
                  <c:v>0.80036600091021881</c:v>
                </c:pt>
                <c:pt idx="106">
                  <c:v>0.80052073432690851</c:v>
                </c:pt>
                <c:pt idx="107">
                  <c:v>0.80062569616038404</c:v>
                </c:pt>
                <c:pt idx="108">
                  <c:v>0.80072952697043887</c:v>
                </c:pt>
                <c:pt idx="109">
                  <c:v>0.80086932807351074</c:v>
                </c:pt>
                <c:pt idx="110">
                  <c:v>0.8008785759253787</c:v>
                </c:pt>
                <c:pt idx="111">
                  <c:v>0.80090626586735936</c:v>
                </c:pt>
                <c:pt idx="112">
                  <c:v>0.80090626586735936</c:v>
                </c:pt>
                <c:pt idx="113">
                  <c:v>0.8010616734441991</c:v>
                </c:pt>
                <c:pt idx="114">
                  <c:v>0.80115191573380007</c:v>
                </c:pt>
                <c:pt idx="115">
                  <c:v>0.80125019791564056</c:v>
                </c:pt>
                <c:pt idx="116">
                  <c:v>0.80125908211447028</c:v>
                </c:pt>
                <c:pt idx="117">
                  <c:v>0.80125908211447028</c:v>
                </c:pt>
                <c:pt idx="118">
                  <c:v>0.80190243864389943</c:v>
                </c:pt>
                <c:pt idx="119">
                  <c:v>0.80234727475576018</c:v>
                </c:pt>
                <c:pt idx="120">
                  <c:v>0.80272600049484122</c:v>
                </c:pt>
                <c:pt idx="121">
                  <c:v>0.80273356562655596</c:v>
                </c:pt>
                <c:pt idx="122">
                  <c:v>0.80277882230714404</c:v>
                </c:pt>
                <c:pt idx="123">
                  <c:v>0.80277882230714404</c:v>
                </c:pt>
                <c:pt idx="124">
                  <c:v>0.80299437587749423</c:v>
                </c:pt>
                <c:pt idx="125">
                  <c:v>0.80312557581039001</c:v>
                </c:pt>
                <c:pt idx="126">
                  <c:v>0.80312557581039001</c:v>
                </c:pt>
                <c:pt idx="127">
                  <c:v>0.80314003377390564</c:v>
                </c:pt>
                <c:pt idx="128">
                  <c:v>0.80328331936250075</c:v>
                </c:pt>
                <c:pt idx="129">
                  <c:v>0.80328331936250075</c:v>
                </c:pt>
                <c:pt idx="130">
                  <c:v>0.80383397784863841</c:v>
                </c:pt>
                <c:pt idx="131">
                  <c:v>0.80407071943183039</c:v>
                </c:pt>
                <c:pt idx="132">
                  <c:v>0.8040772025190801</c:v>
                </c:pt>
                <c:pt idx="133">
                  <c:v>0.8041353283275362</c:v>
                </c:pt>
                <c:pt idx="134">
                  <c:v>0.80426942154183523</c:v>
                </c:pt>
                <c:pt idx="135">
                  <c:v>0.80495037598869723</c:v>
                </c:pt>
                <c:pt idx="136">
                  <c:v>0.80496786632759132</c:v>
                </c:pt>
                <c:pt idx="137">
                  <c:v>0.80499112881184742</c:v>
                </c:pt>
                <c:pt idx="138">
                  <c:v>0.80519755980413532</c:v>
                </c:pt>
                <c:pt idx="139">
                  <c:v>0.80519755980413532</c:v>
                </c:pt>
                <c:pt idx="140">
                  <c:v>0.80557367628822962</c:v>
                </c:pt>
                <c:pt idx="141">
                  <c:v>0.80557367628822962</c:v>
                </c:pt>
                <c:pt idx="142">
                  <c:v>0.80562216072490533</c:v>
                </c:pt>
                <c:pt idx="143">
                  <c:v>0.80579745113812429</c:v>
                </c:pt>
                <c:pt idx="144">
                  <c:v>0.80586024382235377</c:v>
                </c:pt>
                <c:pt idx="145">
                  <c:v>0.80586545407890853</c:v>
                </c:pt>
                <c:pt idx="146">
                  <c:v>0.80593287585968476</c:v>
                </c:pt>
                <c:pt idx="147">
                  <c:v>0.80601507086194824</c:v>
                </c:pt>
                <c:pt idx="148">
                  <c:v>0.80605584761274307</c:v>
                </c:pt>
                <c:pt idx="149">
                  <c:v>0.80641354058815284</c:v>
                </c:pt>
                <c:pt idx="150">
                  <c:v>0.80655306232936563</c:v>
                </c:pt>
                <c:pt idx="151">
                  <c:v>0.80657210914727795</c:v>
                </c:pt>
                <c:pt idx="152">
                  <c:v>0.806792419222785</c:v>
                </c:pt>
                <c:pt idx="153">
                  <c:v>0.80711794794656444</c:v>
                </c:pt>
                <c:pt idx="154">
                  <c:v>0.80716206351037723</c:v>
                </c:pt>
                <c:pt idx="155">
                  <c:v>0.80729718416216323</c:v>
                </c:pt>
                <c:pt idx="156">
                  <c:v>0.80732735787388432</c:v>
                </c:pt>
                <c:pt idx="157">
                  <c:v>0.80741289627470414</c:v>
                </c:pt>
                <c:pt idx="158">
                  <c:v>0.80749324886038609</c:v>
                </c:pt>
                <c:pt idx="159">
                  <c:v>0.80756023927471454</c:v>
                </c:pt>
                <c:pt idx="160">
                  <c:v>0.80757273210520464</c:v>
                </c:pt>
                <c:pt idx="161">
                  <c:v>0.80812918515211096</c:v>
                </c:pt>
                <c:pt idx="162">
                  <c:v>0.80814842112170204</c:v>
                </c:pt>
                <c:pt idx="163">
                  <c:v>0.80822864955719276</c:v>
                </c:pt>
                <c:pt idx="164">
                  <c:v>0.80844562709810341</c:v>
                </c:pt>
                <c:pt idx="165">
                  <c:v>0.80845299130894233</c:v>
                </c:pt>
                <c:pt idx="166">
                  <c:v>0.80851527716665228</c:v>
                </c:pt>
                <c:pt idx="167">
                  <c:v>0.80899786082756431</c:v>
                </c:pt>
                <c:pt idx="168">
                  <c:v>0.80922207634398913</c:v>
                </c:pt>
                <c:pt idx="169">
                  <c:v>0.80926800655135656</c:v>
                </c:pt>
                <c:pt idx="170">
                  <c:v>0.80939753832056427</c:v>
                </c:pt>
                <c:pt idx="171">
                  <c:v>0.80941675464993468</c:v>
                </c:pt>
                <c:pt idx="172">
                  <c:v>0.80942314787734626</c:v>
                </c:pt>
                <c:pt idx="173">
                  <c:v>0.8094359160667699</c:v>
                </c:pt>
                <c:pt idx="174">
                  <c:v>0.80957790242220085</c:v>
                </c:pt>
                <c:pt idx="175">
                  <c:v>0.80991269293070756</c:v>
                </c:pt>
                <c:pt idx="176">
                  <c:v>0.8100998919758734</c:v>
                </c:pt>
                <c:pt idx="177">
                  <c:v>0.81014013223958758</c:v>
                </c:pt>
                <c:pt idx="178">
                  <c:v>0.81025655607380354</c:v>
                </c:pt>
                <c:pt idx="179">
                  <c:v>0.81035430057679858</c:v>
                </c:pt>
                <c:pt idx="180">
                  <c:v>0.81036537695289734</c:v>
                </c:pt>
                <c:pt idx="181">
                  <c:v>0.81036814304963434</c:v>
                </c:pt>
                <c:pt idx="182">
                  <c:v>0.8103819555927928</c:v>
                </c:pt>
                <c:pt idx="183">
                  <c:v>0.81063619682642818</c:v>
                </c:pt>
                <c:pt idx="184">
                  <c:v>0.81073613909987374</c:v>
                </c:pt>
                <c:pt idx="185">
                  <c:v>0.81090093706494326</c:v>
                </c:pt>
                <c:pt idx="186">
                  <c:v>0.81095407416637688</c:v>
                </c:pt>
                <c:pt idx="187">
                  <c:v>0.81097419761666434</c:v>
                </c:pt>
                <c:pt idx="188">
                  <c:v>0.81097670845298453</c:v>
                </c:pt>
                <c:pt idx="189">
                  <c:v>0.81106147517528004</c:v>
                </c:pt>
                <c:pt idx="190">
                  <c:v>0.81118647495523089</c:v>
                </c:pt>
                <c:pt idx="191">
                  <c:v>0.81125403225181236</c:v>
                </c:pt>
                <c:pt idx="192">
                  <c:v>0.8112946868717773</c:v>
                </c:pt>
                <c:pt idx="193">
                  <c:v>0.81131372482823993</c:v>
                </c:pt>
                <c:pt idx="194">
                  <c:v>0.81158778502200124</c:v>
                </c:pt>
                <c:pt idx="195">
                  <c:v>0.81178869610804727</c:v>
                </c:pt>
                <c:pt idx="196">
                  <c:v>0.81183896657993293</c:v>
                </c:pt>
                <c:pt idx="197">
                  <c:v>0.81194037850565604</c:v>
                </c:pt>
                <c:pt idx="198">
                  <c:v>0.81195319959251866</c:v>
                </c:pt>
                <c:pt idx="199">
                  <c:v>0.81196386244580743</c:v>
                </c:pt>
                <c:pt idx="200">
                  <c:v>0.81201688719927756</c:v>
                </c:pt>
                <c:pt idx="201">
                  <c:v>0.81217312648354278</c:v>
                </c:pt>
                <c:pt idx="202">
                  <c:v>0.81220183074882868</c:v>
                </c:pt>
                <c:pt idx="203">
                  <c:v>0.81229917509996585</c:v>
                </c:pt>
                <c:pt idx="204">
                  <c:v>0.81233725661568379</c:v>
                </c:pt>
                <c:pt idx="205">
                  <c:v>0.81247930777623445</c:v>
                </c:pt>
                <c:pt idx="206">
                  <c:v>0.81247930777623445</c:v>
                </c:pt>
                <c:pt idx="207">
                  <c:v>0.8125854784276304</c:v>
                </c:pt>
                <c:pt idx="208">
                  <c:v>0.81259503227345686</c:v>
                </c:pt>
                <c:pt idx="209">
                  <c:v>0.81261979685454044</c:v>
                </c:pt>
                <c:pt idx="210">
                  <c:v>0.81265390764019518</c:v>
                </c:pt>
                <c:pt idx="211">
                  <c:v>0.81304777193543565</c:v>
                </c:pt>
                <c:pt idx="212">
                  <c:v>0.81306007897131072</c:v>
                </c:pt>
                <c:pt idx="213">
                  <c:v>0.81313507936134732</c:v>
                </c:pt>
                <c:pt idx="214">
                  <c:v>0.81324992566499532</c:v>
                </c:pt>
                <c:pt idx="215">
                  <c:v>0.81325501175555426</c:v>
                </c:pt>
                <c:pt idx="216">
                  <c:v>0.81329889248269505</c:v>
                </c:pt>
                <c:pt idx="217">
                  <c:v>0.81334908579579501</c:v>
                </c:pt>
                <c:pt idx="218">
                  <c:v>0.81335241548586146</c:v>
                </c:pt>
                <c:pt idx="219">
                  <c:v>0.81343007634258457</c:v>
                </c:pt>
                <c:pt idx="220">
                  <c:v>0.81347906631875411</c:v>
                </c:pt>
                <c:pt idx="221">
                  <c:v>0.81351955152435707</c:v>
                </c:pt>
                <c:pt idx="222">
                  <c:v>0.81369099353790464</c:v>
                </c:pt>
                <c:pt idx="223">
                  <c:v>0.81370035737518476</c:v>
                </c:pt>
                <c:pt idx="224">
                  <c:v>0.81406762936944188</c:v>
                </c:pt>
                <c:pt idx="225">
                  <c:v>0.81420245054482776</c:v>
                </c:pt>
                <c:pt idx="226">
                  <c:v>0.81427553409907327</c:v>
                </c:pt>
                <c:pt idx="227">
                  <c:v>0.81429086058219136</c:v>
                </c:pt>
                <c:pt idx="228">
                  <c:v>0.81430336613628096</c:v>
                </c:pt>
                <c:pt idx="229">
                  <c:v>0.81431030037971108</c:v>
                </c:pt>
                <c:pt idx="230">
                  <c:v>0.81435857631639119</c:v>
                </c:pt>
                <c:pt idx="231">
                  <c:v>0.81445107124552341</c:v>
                </c:pt>
                <c:pt idx="232">
                  <c:v>0.81451801331118412</c:v>
                </c:pt>
                <c:pt idx="233">
                  <c:v>0.81452864154177163</c:v>
                </c:pt>
                <c:pt idx="234">
                  <c:v>0.81465315068205157</c:v>
                </c:pt>
                <c:pt idx="235">
                  <c:v>0.81467252807471069</c:v>
                </c:pt>
                <c:pt idx="236">
                  <c:v>0.81510303758046354</c:v>
                </c:pt>
                <c:pt idx="237">
                  <c:v>0.81516053488772744</c:v>
                </c:pt>
                <c:pt idx="238">
                  <c:v>0.81525066004093349</c:v>
                </c:pt>
                <c:pt idx="239">
                  <c:v>0.81530528609282316</c:v>
                </c:pt>
                <c:pt idx="240">
                  <c:v>0.81537157966002227</c:v>
                </c:pt>
                <c:pt idx="241">
                  <c:v>0.81548185594139266</c:v>
                </c:pt>
                <c:pt idx="242">
                  <c:v>0.81548839087155811</c:v>
                </c:pt>
                <c:pt idx="243">
                  <c:v>0.81552309050041538</c:v>
                </c:pt>
                <c:pt idx="244">
                  <c:v>0.81563938424959104</c:v>
                </c:pt>
                <c:pt idx="245">
                  <c:v>0.81564043779726592</c:v>
                </c:pt>
                <c:pt idx="246">
                  <c:v>0.81572395286961696</c:v>
                </c:pt>
                <c:pt idx="247">
                  <c:v>0.81574356733285924</c:v>
                </c:pt>
                <c:pt idx="248">
                  <c:v>0.8157507726734039</c:v>
                </c:pt>
                <c:pt idx="249">
                  <c:v>0.81595886822347374</c:v>
                </c:pt>
                <c:pt idx="250">
                  <c:v>0.81599215510970646</c:v>
                </c:pt>
                <c:pt idx="251">
                  <c:v>0.81603969949103383</c:v>
                </c:pt>
                <c:pt idx="252">
                  <c:v>0.81608101211761164</c:v>
                </c:pt>
                <c:pt idx="253">
                  <c:v>0.81608388025283662</c:v>
                </c:pt>
                <c:pt idx="254">
                  <c:v>0.81608961102389688</c:v>
                </c:pt>
                <c:pt idx="255">
                  <c:v>0.81618779471504577</c:v>
                </c:pt>
                <c:pt idx="256">
                  <c:v>0.81619152817419771</c:v>
                </c:pt>
                <c:pt idx="257">
                  <c:v>0.81646466342691493</c:v>
                </c:pt>
                <c:pt idx="258">
                  <c:v>0.81662645391235955</c:v>
                </c:pt>
                <c:pt idx="259">
                  <c:v>0.81665507726437092</c:v>
                </c:pt>
                <c:pt idx="260">
                  <c:v>0.81683740319672271</c:v>
                </c:pt>
                <c:pt idx="261">
                  <c:v>0.81689013215819284</c:v>
                </c:pt>
                <c:pt idx="262">
                  <c:v>0.81702451867539039</c:v>
                </c:pt>
                <c:pt idx="263">
                  <c:v>0.81706126350537844</c:v>
                </c:pt>
                <c:pt idx="264">
                  <c:v>0.81711577859207474</c:v>
                </c:pt>
                <c:pt idx="265">
                  <c:v>0.81733760523106624</c:v>
                </c:pt>
                <c:pt idx="266">
                  <c:v>0.8174019391742402</c:v>
                </c:pt>
                <c:pt idx="267">
                  <c:v>0.81742432130588494</c:v>
                </c:pt>
                <c:pt idx="268">
                  <c:v>0.81746733644320702</c:v>
                </c:pt>
                <c:pt idx="269">
                  <c:v>0.8174893591998712</c:v>
                </c:pt>
                <c:pt idx="270">
                  <c:v>0.8176083655190034</c:v>
                </c:pt>
                <c:pt idx="271">
                  <c:v>0.81762432183124412</c:v>
                </c:pt>
                <c:pt idx="272">
                  <c:v>0.8176678735743963</c:v>
                </c:pt>
                <c:pt idx="273">
                  <c:v>0.8177778884399437</c:v>
                </c:pt>
                <c:pt idx="274">
                  <c:v>0.81779889173996279</c:v>
                </c:pt>
                <c:pt idx="275">
                  <c:v>0.81781536073397665</c:v>
                </c:pt>
                <c:pt idx="276">
                  <c:v>0.8180478179265448</c:v>
                </c:pt>
                <c:pt idx="277">
                  <c:v>0.81809984104304057</c:v>
                </c:pt>
                <c:pt idx="278">
                  <c:v>0.81813199872636799</c:v>
                </c:pt>
                <c:pt idx="279">
                  <c:v>0.81814536625553413</c:v>
                </c:pt>
                <c:pt idx="280">
                  <c:v>0.81821606394258606</c:v>
                </c:pt>
                <c:pt idx="281">
                  <c:v>0.81828993057541688</c:v>
                </c:pt>
                <c:pt idx="282">
                  <c:v>0.81834920293951163</c:v>
                </c:pt>
                <c:pt idx="283">
                  <c:v>0.81837821708988412</c:v>
                </c:pt>
                <c:pt idx="284">
                  <c:v>0.81842481992328586</c:v>
                </c:pt>
                <c:pt idx="285">
                  <c:v>0.8185005066089539</c:v>
                </c:pt>
                <c:pt idx="286">
                  <c:v>0.8186705890774626</c:v>
                </c:pt>
                <c:pt idx="287">
                  <c:v>0.81874632822036608</c:v>
                </c:pt>
                <c:pt idx="288">
                  <c:v>0.81912394362175944</c:v>
                </c:pt>
                <c:pt idx="289">
                  <c:v>0.81914954813202101</c:v>
                </c:pt>
                <c:pt idx="290">
                  <c:v>0.81920842061541166</c:v>
                </c:pt>
                <c:pt idx="291">
                  <c:v>0.81928157451827865</c:v>
                </c:pt>
                <c:pt idx="292">
                  <c:v>0.81934821805552194</c:v>
                </c:pt>
                <c:pt idx="293">
                  <c:v>0.81956404744886069</c:v>
                </c:pt>
                <c:pt idx="294">
                  <c:v>0.81966033145216022</c:v>
                </c:pt>
                <c:pt idx="295">
                  <c:v>0.81967240724628598</c:v>
                </c:pt>
                <c:pt idx="296">
                  <c:v>0.81975901823177166</c:v>
                </c:pt>
                <c:pt idx="297">
                  <c:v>0.81985480357556961</c:v>
                </c:pt>
                <c:pt idx="298">
                  <c:v>0.82000678812300365</c:v>
                </c:pt>
                <c:pt idx="299">
                  <c:v>0.82006700802750299</c:v>
                </c:pt>
                <c:pt idx="300">
                  <c:v>0.82024859413090956</c:v>
                </c:pt>
                <c:pt idx="301">
                  <c:v>0.82043020789298404</c:v>
                </c:pt>
                <c:pt idx="302">
                  <c:v>0.82052041669689835</c:v>
                </c:pt>
                <c:pt idx="303">
                  <c:v>0.82053333144989193</c:v>
                </c:pt>
                <c:pt idx="304">
                  <c:v>0.82054590567680841</c:v>
                </c:pt>
                <c:pt idx="305">
                  <c:v>0.82068953990595384</c:v>
                </c:pt>
                <c:pt idx="306">
                  <c:v>0.82081298576606232</c:v>
                </c:pt>
                <c:pt idx="307">
                  <c:v>0.82081949104010254</c:v>
                </c:pt>
                <c:pt idx="308">
                  <c:v>0.82083194046160801</c:v>
                </c:pt>
                <c:pt idx="309">
                  <c:v>0.82206429344094145</c:v>
                </c:pt>
                <c:pt idx="310">
                  <c:v>0.82239070723609098</c:v>
                </c:pt>
                <c:pt idx="311">
                  <c:v>0.82247410803038856</c:v>
                </c:pt>
                <c:pt idx="312">
                  <c:v>0.82370633085153899</c:v>
                </c:pt>
                <c:pt idx="313">
                  <c:v>0.82479196613562655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5D-4D37-824B-DF47EEBB0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1631"/>
        <c:axId val="1"/>
      </c:lineChart>
      <c:catAx>
        <c:axId val="1296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"/>
          <c:min val="0"/>
        </c:scaling>
        <c:delete val="0"/>
        <c:axPos val="l"/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961631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Wilmington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'Wilmington &amp; L'!$D$1</c:f>
              <c:strCache>
                <c:ptCount val="1"/>
                <c:pt idx="0">
                  <c:v>Cumulative Percentage 12-17 (Dose 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L'!$C$2:$C$211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L'!$D$2:$D$211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0.01</c:v>
                </c:pt>
                <c:pt idx="103">
                  <c:v>0.01</c:v>
                </c:pt>
                <c:pt idx="104">
                  <c:v>0.01</c:v>
                </c:pt>
                <c:pt idx="105">
                  <c:v>0.01</c:v>
                </c:pt>
                <c:pt idx="106">
                  <c:v>0.01</c:v>
                </c:pt>
                <c:pt idx="107">
                  <c:v>0.01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0.01</c:v>
                </c:pt>
                <c:pt idx="119">
                  <c:v>0.01</c:v>
                </c:pt>
                <c:pt idx="120">
                  <c:v>0.02</c:v>
                </c:pt>
                <c:pt idx="121">
                  <c:v>0.02</c:v>
                </c:pt>
                <c:pt idx="122">
                  <c:v>0.02</c:v>
                </c:pt>
                <c:pt idx="123">
                  <c:v>0.02</c:v>
                </c:pt>
                <c:pt idx="124">
                  <c:v>0.02</c:v>
                </c:pt>
                <c:pt idx="125">
                  <c:v>0.03</c:v>
                </c:pt>
                <c:pt idx="126">
                  <c:v>0.03</c:v>
                </c:pt>
                <c:pt idx="127">
                  <c:v>0.03</c:v>
                </c:pt>
                <c:pt idx="128">
                  <c:v>0.03</c:v>
                </c:pt>
                <c:pt idx="129">
                  <c:v>0.03</c:v>
                </c:pt>
                <c:pt idx="130">
                  <c:v>0.04</c:v>
                </c:pt>
                <c:pt idx="131">
                  <c:v>0.04</c:v>
                </c:pt>
                <c:pt idx="132">
                  <c:v>0.04</c:v>
                </c:pt>
                <c:pt idx="133">
                  <c:v>0.04</c:v>
                </c:pt>
                <c:pt idx="134">
                  <c:v>0.05</c:v>
                </c:pt>
                <c:pt idx="135">
                  <c:v>0.05</c:v>
                </c:pt>
                <c:pt idx="136">
                  <c:v>0.05</c:v>
                </c:pt>
                <c:pt idx="137">
                  <c:v>0.05</c:v>
                </c:pt>
                <c:pt idx="138">
                  <c:v>0.05</c:v>
                </c:pt>
                <c:pt idx="139">
                  <c:v>0.05</c:v>
                </c:pt>
                <c:pt idx="140">
                  <c:v>0.05</c:v>
                </c:pt>
                <c:pt idx="141">
                  <c:v>0.05</c:v>
                </c:pt>
                <c:pt idx="142">
                  <c:v>0.06</c:v>
                </c:pt>
                <c:pt idx="143">
                  <c:v>0.06</c:v>
                </c:pt>
                <c:pt idx="144">
                  <c:v>0.06</c:v>
                </c:pt>
                <c:pt idx="145">
                  <c:v>0.06</c:v>
                </c:pt>
                <c:pt idx="146">
                  <c:v>0.06</c:v>
                </c:pt>
                <c:pt idx="147">
                  <c:v>0.06</c:v>
                </c:pt>
                <c:pt idx="148">
                  <c:v>0.06</c:v>
                </c:pt>
                <c:pt idx="149">
                  <c:v>0.06</c:v>
                </c:pt>
                <c:pt idx="150">
                  <c:v>0.06</c:v>
                </c:pt>
                <c:pt idx="151">
                  <c:v>7.0000000000000007E-2</c:v>
                </c:pt>
                <c:pt idx="152">
                  <c:v>0.08</c:v>
                </c:pt>
                <c:pt idx="153">
                  <c:v>0.08</c:v>
                </c:pt>
                <c:pt idx="154">
                  <c:v>0.09</c:v>
                </c:pt>
                <c:pt idx="155">
                  <c:v>0.09</c:v>
                </c:pt>
                <c:pt idx="156">
                  <c:v>0.1</c:v>
                </c:pt>
                <c:pt idx="157">
                  <c:v>0.11</c:v>
                </c:pt>
                <c:pt idx="158">
                  <c:v>0.11</c:v>
                </c:pt>
                <c:pt idx="159">
                  <c:v>0.13</c:v>
                </c:pt>
                <c:pt idx="160">
                  <c:v>0.13</c:v>
                </c:pt>
                <c:pt idx="161">
                  <c:v>0.14000000000000001</c:v>
                </c:pt>
                <c:pt idx="162">
                  <c:v>0.15</c:v>
                </c:pt>
                <c:pt idx="163">
                  <c:v>0.15</c:v>
                </c:pt>
                <c:pt idx="164">
                  <c:v>0.16</c:v>
                </c:pt>
                <c:pt idx="165">
                  <c:v>0.17</c:v>
                </c:pt>
                <c:pt idx="166">
                  <c:v>0.17</c:v>
                </c:pt>
                <c:pt idx="167">
                  <c:v>0.17</c:v>
                </c:pt>
                <c:pt idx="168">
                  <c:v>0.18</c:v>
                </c:pt>
                <c:pt idx="169">
                  <c:v>0.19</c:v>
                </c:pt>
                <c:pt idx="170">
                  <c:v>0.19</c:v>
                </c:pt>
                <c:pt idx="171">
                  <c:v>0.19</c:v>
                </c:pt>
                <c:pt idx="172">
                  <c:v>0.2</c:v>
                </c:pt>
                <c:pt idx="173">
                  <c:v>0.2</c:v>
                </c:pt>
                <c:pt idx="174">
                  <c:v>0.2</c:v>
                </c:pt>
                <c:pt idx="175">
                  <c:v>0.2</c:v>
                </c:pt>
                <c:pt idx="176">
                  <c:v>0.2</c:v>
                </c:pt>
                <c:pt idx="177">
                  <c:v>0.2</c:v>
                </c:pt>
                <c:pt idx="178">
                  <c:v>0.21</c:v>
                </c:pt>
                <c:pt idx="179">
                  <c:v>0.21</c:v>
                </c:pt>
                <c:pt idx="180">
                  <c:v>0.21</c:v>
                </c:pt>
                <c:pt idx="181">
                  <c:v>0.21</c:v>
                </c:pt>
                <c:pt idx="182">
                  <c:v>0.21</c:v>
                </c:pt>
                <c:pt idx="183">
                  <c:v>0.22</c:v>
                </c:pt>
                <c:pt idx="184">
                  <c:v>0.22</c:v>
                </c:pt>
                <c:pt idx="185">
                  <c:v>0.22</c:v>
                </c:pt>
                <c:pt idx="186">
                  <c:v>0.22</c:v>
                </c:pt>
                <c:pt idx="187">
                  <c:v>0.23</c:v>
                </c:pt>
                <c:pt idx="188">
                  <c:v>0.23</c:v>
                </c:pt>
                <c:pt idx="189">
                  <c:v>0.23</c:v>
                </c:pt>
                <c:pt idx="190">
                  <c:v>0.23</c:v>
                </c:pt>
                <c:pt idx="191">
                  <c:v>0.23</c:v>
                </c:pt>
                <c:pt idx="192">
                  <c:v>0.24</c:v>
                </c:pt>
                <c:pt idx="193">
                  <c:v>0.24</c:v>
                </c:pt>
                <c:pt idx="194">
                  <c:v>0.24</c:v>
                </c:pt>
                <c:pt idx="195">
                  <c:v>0.24</c:v>
                </c:pt>
                <c:pt idx="196">
                  <c:v>0.24</c:v>
                </c:pt>
                <c:pt idx="197">
                  <c:v>0.24</c:v>
                </c:pt>
                <c:pt idx="198">
                  <c:v>0.24</c:v>
                </c:pt>
                <c:pt idx="199">
                  <c:v>0.25</c:v>
                </c:pt>
                <c:pt idx="200">
                  <c:v>0.25</c:v>
                </c:pt>
                <c:pt idx="201">
                  <c:v>0.25</c:v>
                </c:pt>
                <c:pt idx="202">
                  <c:v>0.25</c:v>
                </c:pt>
                <c:pt idx="203">
                  <c:v>0.25</c:v>
                </c:pt>
                <c:pt idx="204">
                  <c:v>0.26</c:v>
                </c:pt>
                <c:pt idx="205">
                  <c:v>0.26</c:v>
                </c:pt>
                <c:pt idx="206">
                  <c:v>0.26</c:v>
                </c:pt>
                <c:pt idx="207">
                  <c:v>0.26</c:v>
                </c:pt>
                <c:pt idx="208">
                  <c:v>0.26</c:v>
                </c:pt>
                <c:pt idx="209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81-7A4F-A9E3-A9DE6EE03919}"/>
            </c:ext>
          </c:extLst>
        </c:ser>
        <c:ser>
          <c:idx val="1"/>
          <c:order val="1"/>
          <c:tx>
            <c:strRef>
              <c:f>'Wilmington &amp; L'!$E$1</c:f>
              <c:strCache>
                <c:ptCount val="1"/>
                <c:pt idx="0">
                  <c:v>Cumulative Percentage 16-64 (Dose 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L'!$C$2:$C$211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L'!$E$2:$E$211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2.6753705388196265E-5</c:v>
                </c:pt>
                <c:pt idx="3">
                  <c:v>3.4779817004655146E-4</c:v>
                </c:pt>
                <c:pt idx="4">
                  <c:v>7.4910375086949547E-4</c:v>
                </c:pt>
                <c:pt idx="5">
                  <c:v>9.8988709936326182E-4</c:v>
                </c:pt>
                <c:pt idx="6">
                  <c:v>1.3376852694098132E-3</c:v>
                </c:pt>
                <c:pt idx="7">
                  <c:v>2.2473112526084863E-3</c:v>
                </c:pt>
                <c:pt idx="8">
                  <c:v>3.3709668789127295E-3</c:v>
                </c:pt>
                <c:pt idx="9">
                  <c:v>4.2270854513350095E-3</c:v>
                </c:pt>
                <c:pt idx="10">
                  <c:v>4.7889132644871315E-3</c:v>
                </c:pt>
                <c:pt idx="11">
                  <c:v>4.7889132644871315E-3</c:v>
                </c:pt>
                <c:pt idx="12">
                  <c:v>4.9494354968163089E-3</c:v>
                </c:pt>
                <c:pt idx="13">
                  <c:v>4.9761892022045055E-3</c:v>
                </c:pt>
                <c:pt idx="14">
                  <c:v>5.7788003638503931E-3</c:v>
                </c:pt>
                <c:pt idx="15">
                  <c:v>6.6081652308844774E-3</c:v>
                </c:pt>
                <c:pt idx="16">
                  <c:v>8.1331264380116643E-3</c:v>
                </c:pt>
                <c:pt idx="17">
                  <c:v>8.6146931349991972E-3</c:v>
                </c:pt>
                <c:pt idx="18">
                  <c:v>8.6682005457755906E-3</c:v>
                </c:pt>
                <c:pt idx="19">
                  <c:v>8.908983894269357E-3</c:v>
                </c:pt>
                <c:pt idx="20">
                  <c:v>8.9892450104339452E-3</c:v>
                </c:pt>
                <c:pt idx="21">
                  <c:v>9.5510728235860664E-3</c:v>
                </c:pt>
                <c:pt idx="22">
                  <c:v>1.0273422869067366E-2</c:v>
                </c:pt>
                <c:pt idx="23">
                  <c:v>1.0942265503772272E-2</c:v>
                </c:pt>
                <c:pt idx="24">
                  <c:v>1.1932152603135534E-2</c:v>
                </c:pt>
                <c:pt idx="25">
                  <c:v>1.3457113810262721E-2</c:v>
                </c:pt>
                <c:pt idx="26">
                  <c:v>1.3671143453368291E-2</c:v>
                </c:pt>
                <c:pt idx="27">
                  <c:v>1.3804911980309273E-2</c:v>
                </c:pt>
                <c:pt idx="28">
                  <c:v>1.4420247204237787E-2</c:v>
                </c:pt>
                <c:pt idx="29">
                  <c:v>1.532987318743646E-2</c:v>
                </c:pt>
                <c:pt idx="30">
                  <c:v>1.6346513992187919E-2</c:v>
                </c:pt>
                <c:pt idx="31">
                  <c:v>1.7603938145433144E-2</c:v>
                </c:pt>
                <c:pt idx="32">
                  <c:v>1.9048638236395739E-2</c:v>
                </c:pt>
                <c:pt idx="33">
                  <c:v>1.9797741987265235E-2</c:v>
                </c:pt>
                <c:pt idx="34">
                  <c:v>2.0038525335759002E-2</c:v>
                </c:pt>
                <c:pt idx="35">
                  <c:v>2.0841136497404891E-2</c:v>
                </c:pt>
                <c:pt idx="36">
                  <c:v>2.233934399914388E-2</c:v>
                </c:pt>
                <c:pt idx="37">
                  <c:v>2.3784044090106479E-2</c:v>
                </c:pt>
                <c:pt idx="38">
                  <c:v>2.5014714537963507E-2</c:v>
                </c:pt>
                <c:pt idx="39">
                  <c:v>2.608486275349136E-2</c:v>
                </c:pt>
                <c:pt idx="40">
                  <c:v>2.6833966504360852E-2</c:v>
                </c:pt>
                <c:pt idx="41">
                  <c:v>2.7128257263631012E-2</c:v>
                </c:pt>
                <c:pt idx="42">
                  <c:v>2.7877361014500508E-2</c:v>
                </c:pt>
                <c:pt idx="43">
                  <c:v>2.8439188827652631E-2</c:v>
                </c:pt>
                <c:pt idx="44">
                  <c:v>2.93755685162395E-2</c:v>
                </c:pt>
                <c:pt idx="45">
                  <c:v>3.0124672267108996E-2</c:v>
                </c:pt>
                <c:pt idx="46">
                  <c:v>3.1248327893413239E-2</c:v>
                </c:pt>
                <c:pt idx="47">
                  <c:v>3.1515864947295198E-2</c:v>
                </c:pt>
                <c:pt idx="48">
                  <c:v>3.1756648295788968E-2</c:v>
                </c:pt>
                <c:pt idx="49">
                  <c:v>3.3308363208304353E-2</c:v>
                </c:pt>
                <c:pt idx="50">
                  <c:v>3.3843437316068273E-2</c:v>
                </c:pt>
                <c:pt idx="51">
                  <c:v>3.4619294772325969E-2</c:v>
                </c:pt>
                <c:pt idx="52">
                  <c:v>3.5823211514794798E-2</c:v>
                </c:pt>
                <c:pt idx="53">
                  <c:v>3.6786344908769864E-2</c:v>
                </c:pt>
                <c:pt idx="54">
                  <c:v>3.7187650489592806E-2</c:v>
                </c:pt>
                <c:pt idx="55">
                  <c:v>3.72411579003692E-2</c:v>
                </c:pt>
                <c:pt idx="56">
                  <c:v>3.8017015356626896E-2</c:v>
                </c:pt>
                <c:pt idx="57">
                  <c:v>3.8846380223660978E-2</c:v>
                </c:pt>
                <c:pt idx="58">
                  <c:v>3.9943282144577021E-2</c:v>
                </c:pt>
                <c:pt idx="59">
                  <c:v>4.0638878484670127E-2</c:v>
                </c:pt>
                <c:pt idx="60">
                  <c:v>4.2645406388784848E-2</c:v>
                </c:pt>
                <c:pt idx="61">
                  <c:v>4.3100219380384185E-2</c:v>
                </c:pt>
                <c:pt idx="62">
                  <c:v>4.3207234201936971E-2</c:v>
                </c:pt>
                <c:pt idx="63">
                  <c:v>4.3769062015089087E-2</c:v>
                </c:pt>
                <c:pt idx="64">
                  <c:v>4.5454545454545456E-2</c:v>
                </c:pt>
                <c:pt idx="65">
                  <c:v>4.6471186259296915E-2</c:v>
                </c:pt>
                <c:pt idx="66">
                  <c:v>4.8156669698753277E-2</c:v>
                </c:pt>
                <c:pt idx="67">
                  <c:v>4.9975921665150622E-2</c:v>
                </c:pt>
                <c:pt idx="68">
                  <c:v>5.0885547648349294E-2</c:v>
                </c:pt>
                <c:pt idx="69">
                  <c:v>5.1260099523784047E-2</c:v>
                </c:pt>
                <c:pt idx="70">
                  <c:v>5.174166622077158E-2</c:v>
                </c:pt>
                <c:pt idx="71">
                  <c:v>5.2678045909358449E-2</c:v>
                </c:pt>
                <c:pt idx="72">
                  <c:v>5.3801701535662688E-2</c:v>
                </c:pt>
                <c:pt idx="73">
                  <c:v>5.5326662742789877E-2</c:v>
                </c:pt>
                <c:pt idx="74">
                  <c:v>5.8028786986997698E-2</c:v>
                </c:pt>
                <c:pt idx="75">
                  <c:v>5.94467333725721E-2</c:v>
                </c:pt>
                <c:pt idx="76">
                  <c:v>6.0169083418053403E-2</c:v>
                </c:pt>
                <c:pt idx="77">
                  <c:v>6.2202365027556314E-2</c:v>
                </c:pt>
                <c:pt idx="78">
                  <c:v>6.650971159505592E-2</c:v>
                </c:pt>
                <c:pt idx="79">
                  <c:v>6.9880678473968644E-2</c:v>
                </c:pt>
                <c:pt idx="80">
                  <c:v>7.402750280913907E-2</c:v>
                </c:pt>
                <c:pt idx="81">
                  <c:v>7.8281341965862269E-2</c:v>
                </c:pt>
                <c:pt idx="82">
                  <c:v>8.1759323666327779E-2</c:v>
                </c:pt>
                <c:pt idx="83">
                  <c:v>8.2802718176467435E-2</c:v>
                </c:pt>
                <c:pt idx="84">
                  <c:v>8.7324094387072615E-2</c:v>
                </c:pt>
                <c:pt idx="85">
                  <c:v>9.2273529883888913E-2</c:v>
                </c:pt>
                <c:pt idx="86">
                  <c:v>9.6634383862164913E-2</c:v>
                </c:pt>
                <c:pt idx="87">
                  <c:v>0.10310878056610841</c:v>
                </c:pt>
                <c:pt idx="88">
                  <c:v>0.11132216812028466</c:v>
                </c:pt>
                <c:pt idx="89">
                  <c:v>0.11694044625180587</c:v>
                </c:pt>
                <c:pt idx="90">
                  <c:v>0.11862592969126223</c:v>
                </c:pt>
                <c:pt idx="91">
                  <c:v>0.12277275402643266</c:v>
                </c:pt>
                <c:pt idx="92">
                  <c:v>0.12772218952324896</c:v>
                </c:pt>
                <c:pt idx="93">
                  <c:v>0.13277863984161806</c:v>
                </c:pt>
                <c:pt idx="94">
                  <c:v>0.1383166568569747</c:v>
                </c:pt>
                <c:pt idx="95">
                  <c:v>0.14669056664348012</c:v>
                </c:pt>
                <c:pt idx="96">
                  <c:v>0.15137246508641447</c:v>
                </c:pt>
                <c:pt idx="97">
                  <c:v>0.15265664294504788</c:v>
                </c:pt>
                <c:pt idx="98">
                  <c:v>0.15798063031729895</c:v>
                </c:pt>
                <c:pt idx="99">
                  <c:v>0.16389319920809031</c:v>
                </c:pt>
                <c:pt idx="100">
                  <c:v>0.17018031997431643</c:v>
                </c:pt>
                <c:pt idx="101">
                  <c:v>0.17577184440044946</c:v>
                </c:pt>
                <c:pt idx="102">
                  <c:v>0.18353041896302638</c:v>
                </c:pt>
                <c:pt idx="103">
                  <c:v>0.18866713039756006</c:v>
                </c:pt>
                <c:pt idx="104">
                  <c:v>0.19040612124779283</c:v>
                </c:pt>
                <c:pt idx="105">
                  <c:v>0.19535555674460914</c:v>
                </c:pt>
                <c:pt idx="106">
                  <c:v>0.20142864786772968</c:v>
                </c:pt>
                <c:pt idx="107">
                  <c:v>0.20854513350098988</c:v>
                </c:pt>
                <c:pt idx="108">
                  <c:v>0.21619669324201402</c:v>
                </c:pt>
                <c:pt idx="109">
                  <c:v>0.2248916474931778</c:v>
                </c:pt>
                <c:pt idx="110">
                  <c:v>0.2299480978115469</c:v>
                </c:pt>
                <c:pt idx="111">
                  <c:v>0.23160682754561507</c:v>
                </c:pt>
                <c:pt idx="112">
                  <c:v>0.23644924822087859</c:v>
                </c:pt>
                <c:pt idx="113">
                  <c:v>0.24613408957140565</c:v>
                </c:pt>
                <c:pt idx="114">
                  <c:v>0.25314356038311309</c:v>
                </c:pt>
                <c:pt idx="115">
                  <c:v>0.26360425918989783</c:v>
                </c:pt>
                <c:pt idx="116">
                  <c:v>0.27294130237037828</c:v>
                </c:pt>
                <c:pt idx="117">
                  <c:v>0.28075338434373159</c:v>
                </c:pt>
                <c:pt idx="118">
                  <c:v>0.28235860666702339</c:v>
                </c:pt>
                <c:pt idx="119">
                  <c:v>0.28698699769918135</c:v>
                </c:pt>
                <c:pt idx="120">
                  <c:v>0.29576221306650974</c:v>
                </c:pt>
                <c:pt idx="121">
                  <c:v>0.3031462357536519</c:v>
                </c:pt>
                <c:pt idx="122">
                  <c:v>0.31427577719514155</c:v>
                </c:pt>
                <c:pt idx="123">
                  <c:v>0.32160629247150729</c:v>
                </c:pt>
                <c:pt idx="124">
                  <c:v>0.32899031515864946</c:v>
                </c:pt>
                <c:pt idx="125">
                  <c:v>0.33014072449034193</c:v>
                </c:pt>
                <c:pt idx="126">
                  <c:v>0.3331371394938199</c:v>
                </c:pt>
                <c:pt idx="127">
                  <c:v>0.34044090106479746</c:v>
                </c:pt>
                <c:pt idx="128">
                  <c:v>0.34838675156509175</c:v>
                </c:pt>
                <c:pt idx="129">
                  <c:v>0.35585103536839852</c:v>
                </c:pt>
                <c:pt idx="130">
                  <c:v>0.36296752100165874</c:v>
                </c:pt>
                <c:pt idx="131">
                  <c:v>0.37184975119053987</c:v>
                </c:pt>
                <c:pt idx="132">
                  <c:v>0.37361549574616082</c:v>
                </c:pt>
                <c:pt idx="133">
                  <c:v>0.37808336454598962</c:v>
                </c:pt>
                <c:pt idx="134">
                  <c:v>0.3834341056236289</c:v>
                </c:pt>
                <c:pt idx="135">
                  <c:v>0.38779495960190485</c:v>
                </c:pt>
                <c:pt idx="136">
                  <c:v>0.39250361175022741</c:v>
                </c:pt>
                <c:pt idx="137">
                  <c:v>0.39729252501471451</c:v>
                </c:pt>
                <c:pt idx="138">
                  <c:v>0.4005297233666863</c:v>
                </c:pt>
                <c:pt idx="139">
                  <c:v>0.40143934934988496</c:v>
                </c:pt>
                <c:pt idx="140">
                  <c:v>0.40408796618331638</c:v>
                </c:pt>
                <c:pt idx="141">
                  <c:v>0.40826154422387501</c:v>
                </c:pt>
                <c:pt idx="142">
                  <c:v>0.41385306865000804</c:v>
                </c:pt>
                <c:pt idx="143">
                  <c:v>0.41719728182353255</c:v>
                </c:pt>
                <c:pt idx="144">
                  <c:v>0.42075552464016264</c:v>
                </c:pt>
                <c:pt idx="145">
                  <c:v>0.4249558563861095</c:v>
                </c:pt>
                <c:pt idx="146">
                  <c:v>0.42575846754775537</c:v>
                </c:pt>
                <c:pt idx="147">
                  <c:v>0.42832682326502219</c:v>
                </c:pt>
                <c:pt idx="148">
                  <c:v>0.4313499919738884</c:v>
                </c:pt>
                <c:pt idx="149">
                  <c:v>0.43365081063727329</c:v>
                </c:pt>
                <c:pt idx="150">
                  <c:v>0.43627267376531648</c:v>
                </c:pt>
                <c:pt idx="151">
                  <c:v>0.43948311841190008</c:v>
                </c:pt>
                <c:pt idx="152">
                  <c:v>0.44229225747766066</c:v>
                </c:pt>
                <c:pt idx="153">
                  <c:v>0.44306811493391834</c:v>
                </c:pt>
                <c:pt idx="154">
                  <c:v>0.44510139654342129</c:v>
                </c:pt>
                <c:pt idx="155">
                  <c:v>0.44764299855529993</c:v>
                </c:pt>
                <c:pt idx="156">
                  <c:v>0.45109422655037723</c:v>
                </c:pt>
                <c:pt idx="157">
                  <c:v>0.45454545454545453</c:v>
                </c:pt>
                <c:pt idx="158">
                  <c:v>0.45671250468189845</c:v>
                </c:pt>
                <c:pt idx="159">
                  <c:v>0.45949489004227084</c:v>
                </c:pt>
                <c:pt idx="160">
                  <c:v>0.46000321044464659</c:v>
                </c:pt>
                <c:pt idx="161">
                  <c:v>0.4620097383487613</c:v>
                </c:pt>
                <c:pt idx="162">
                  <c:v>0.46503290705762745</c:v>
                </c:pt>
                <c:pt idx="163">
                  <c:v>0.46728021831023597</c:v>
                </c:pt>
                <c:pt idx="164">
                  <c:v>0.4705976777783723</c:v>
                </c:pt>
                <c:pt idx="165">
                  <c:v>0.47354058537107391</c:v>
                </c:pt>
                <c:pt idx="166">
                  <c:v>0.47581465032907055</c:v>
                </c:pt>
                <c:pt idx="167">
                  <c:v>0.47667076890149285</c:v>
                </c:pt>
                <c:pt idx="168">
                  <c:v>0.47693830595537484</c:v>
                </c:pt>
                <c:pt idx="169">
                  <c:v>0.47961367649419445</c:v>
                </c:pt>
                <c:pt idx="170">
                  <c:v>0.48143292846059177</c:v>
                </c:pt>
                <c:pt idx="171">
                  <c:v>0.48389426935630586</c:v>
                </c:pt>
                <c:pt idx="172">
                  <c:v>0.48560650650115039</c:v>
                </c:pt>
                <c:pt idx="173">
                  <c:v>0.4872919899406068</c:v>
                </c:pt>
                <c:pt idx="174">
                  <c:v>0.48758628069987692</c:v>
                </c:pt>
                <c:pt idx="175">
                  <c:v>0.48868318262079297</c:v>
                </c:pt>
                <c:pt idx="176">
                  <c:v>0.48986034565787362</c:v>
                </c:pt>
                <c:pt idx="177">
                  <c:v>0.49165284391888275</c:v>
                </c:pt>
                <c:pt idx="178">
                  <c:v>0.4936058644122211</c:v>
                </c:pt>
                <c:pt idx="179">
                  <c:v>0.49609395901332337</c:v>
                </c:pt>
                <c:pt idx="180">
                  <c:v>0.497137353523463</c:v>
                </c:pt>
                <c:pt idx="181">
                  <c:v>0.49732462946118039</c:v>
                </c:pt>
                <c:pt idx="182">
                  <c:v>0.49836802397132002</c:v>
                </c:pt>
                <c:pt idx="183">
                  <c:v>0.49997324629461182</c:v>
                </c:pt>
                <c:pt idx="184">
                  <c:v>0.50165872973406822</c:v>
                </c:pt>
                <c:pt idx="185">
                  <c:v>0.50315693723580712</c:v>
                </c:pt>
                <c:pt idx="186">
                  <c:v>0.5050564503183691</c:v>
                </c:pt>
                <c:pt idx="187">
                  <c:v>0.50593932259617957</c:v>
                </c:pt>
                <c:pt idx="188">
                  <c:v>0.50628712076622617</c:v>
                </c:pt>
                <c:pt idx="189">
                  <c:v>0.50815988014339986</c:v>
                </c:pt>
                <c:pt idx="190">
                  <c:v>0.50955107282358603</c:v>
                </c:pt>
                <c:pt idx="191">
                  <c:v>0.51118304885226606</c:v>
                </c:pt>
                <c:pt idx="192">
                  <c:v>0.51241371930012303</c:v>
                </c:pt>
                <c:pt idx="193">
                  <c:v>0.51353737492642726</c:v>
                </c:pt>
                <c:pt idx="194">
                  <c:v>0.5146610305527316</c:v>
                </c:pt>
                <c:pt idx="195">
                  <c:v>0.51508908983894275</c:v>
                </c:pt>
                <c:pt idx="196">
                  <c:v>0.51621274546524698</c:v>
                </c:pt>
                <c:pt idx="197">
                  <c:v>0.5175236770292686</c:v>
                </c:pt>
                <c:pt idx="198">
                  <c:v>0.51904863823639569</c:v>
                </c:pt>
                <c:pt idx="199">
                  <c:v>0.52078762908662846</c:v>
                </c:pt>
                <c:pt idx="200">
                  <c:v>0.52212531435603826</c:v>
                </c:pt>
                <c:pt idx="201">
                  <c:v>0.52322221627695431</c:v>
                </c:pt>
                <c:pt idx="202">
                  <c:v>0.52330247739311897</c:v>
                </c:pt>
                <c:pt idx="203">
                  <c:v>0.52418534967092945</c:v>
                </c:pt>
                <c:pt idx="204">
                  <c:v>0.52512172935951629</c:v>
                </c:pt>
                <c:pt idx="205">
                  <c:v>0.52608486275349131</c:v>
                </c:pt>
                <c:pt idx="206">
                  <c:v>0.52702124244207826</c:v>
                </c:pt>
                <c:pt idx="207">
                  <c:v>0.5284659425330408</c:v>
                </c:pt>
                <c:pt idx="208">
                  <c:v>0.52929530740007491</c:v>
                </c:pt>
                <c:pt idx="209">
                  <c:v>0.52969661298089787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81-7A4F-A9E3-A9DE6EE03919}"/>
            </c:ext>
          </c:extLst>
        </c:ser>
        <c:ser>
          <c:idx val="2"/>
          <c:order val="2"/>
          <c:tx>
            <c:strRef>
              <c:f>'Wilmington &amp; L'!$F$1</c:f>
              <c:strCache>
                <c:ptCount val="1"/>
                <c:pt idx="0">
                  <c:v>Cumulative Percentage 65+ (Dose 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L'!$C$2:$C$211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L'!$F$2:$F$211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0.02</c:v>
                </c:pt>
                <c:pt idx="38">
                  <c:v>0.03</c:v>
                </c:pt>
                <c:pt idx="39">
                  <c:v>0.04</c:v>
                </c:pt>
                <c:pt idx="40">
                  <c:v>0.05</c:v>
                </c:pt>
                <c:pt idx="41">
                  <c:v>0.05</c:v>
                </c:pt>
                <c:pt idx="42">
                  <c:v>0.06</c:v>
                </c:pt>
                <c:pt idx="43">
                  <c:v>0.08</c:v>
                </c:pt>
                <c:pt idx="44">
                  <c:v>0.09</c:v>
                </c:pt>
                <c:pt idx="45">
                  <c:v>0.11</c:v>
                </c:pt>
                <c:pt idx="46">
                  <c:v>0.13</c:v>
                </c:pt>
                <c:pt idx="47">
                  <c:v>0.14000000000000001</c:v>
                </c:pt>
                <c:pt idx="48">
                  <c:v>0.14000000000000001</c:v>
                </c:pt>
                <c:pt idx="49">
                  <c:v>0.15</c:v>
                </c:pt>
                <c:pt idx="50">
                  <c:v>0.17</c:v>
                </c:pt>
                <c:pt idx="51">
                  <c:v>0.19</c:v>
                </c:pt>
                <c:pt idx="52">
                  <c:v>0.22</c:v>
                </c:pt>
                <c:pt idx="53">
                  <c:v>0.24</c:v>
                </c:pt>
                <c:pt idx="54">
                  <c:v>0.25</c:v>
                </c:pt>
                <c:pt idx="55">
                  <c:v>0.26</c:v>
                </c:pt>
                <c:pt idx="56">
                  <c:v>0.27</c:v>
                </c:pt>
                <c:pt idx="57">
                  <c:v>0.28000000000000003</c:v>
                </c:pt>
                <c:pt idx="58">
                  <c:v>0.32</c:v>
                </c:pt>
                <c:pt idx="59">
                  <c:v>0.33</c:v>
                </c:pt>
                <c:pt idx="60">
                  <c:v>0.35</c:v>
                </c:pt>
                <c:pt idx="61">
                  <c:v>0.36</c:v>
                </c:pt>
                <c:pt idx="62">
                  <c:v>0.36</c:v>
                </c:pt>
                <c:pt idx="63">
                  <c:v>0.38</c:v>
                </c:pt>
                <c:pt idx="64">
                  <c:v>0.4</c:v>
                </c:pt>
                <c:pt idx="65">
                  <c:v>0.42</c:v>
                </c:pt>
                <c:pt idx="66">
                  <c:v>0.44</c:v>
                </c:pt>
                <c:pt idx="67">
                  <c:v>0.46</c:v>
                </c:pt>
                <c:pt idx="68">
                  <c:v>0.46</c:v>
                </c:pt>
                <c:pt idx="69">
                  <c:v>0.46</c:v>
                </c:pt>
                <c:pt idx="70">
                  <c:v>0.47</c:v>
                </c:pt>
                <c:pt idx="71">
                  <c:v>0.48</c:v>
                </c:pt>
                <c:pt idx="72">
                  <c:v>0.49</c:v>
                </c:pt>
                <c:pt idx="73">
                  <c:v>0.52</c:v>
                </c:pt>
                <c:pt idx="74">
                  <c:v>0.53</c:v>
                </c:pt>
                <c:pt idx="75">
                  <c:v>0.54</c:v>
                </c:pt>
                <c:pt idx="76">
                  <c:v>0.55000000000000004</c:v>
                </c:pt>
                <c:pt idx="77">
                  <c:v>0.55000000000000004</c:v>
                </c:pt>
                <c:pt idx="78">
                  <c:v>0.56999999999999995</c:v>
                </c:pt>
                <c:pt idx="79">
                  <c:v>0.57999999999999996</c:v>
                </c:pt>
                <c:pt idx="80">
                  <c:v>0.59</c:v>
                </c:pt>
                <c:pt idx="81">
                  <c:v>0.61</c:v>
                </c:pt>
                <c:pt idx="82">
                  <c:v>0.61</c:v>
                </c:pt>
                <c:pt idx="83">
                  <c:v>0.61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0.65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0.67</c:v>
                </c:pt>
                <c:pt idx="94">
                  <c:v>0.68</c:v>
                </c:pt>
                <c:pt idx="95">
                  <c:v>0.69</c:v>
                </c:pt>
                <c:pt idx="96">
                  <c:v>0.69</c:v>
                </c:pt>
                <c:pt idx="97">
                  <c:v>0.69</c:v>
                </c:pt>
                <c:pt idx="98">
                  <c:v>0.7</c:v>
                </c:pt>
                <c:pt idx="99">
                  <c:v>0.7</c:v>
                </c:pt>
                <c:pt idx="100">
                  <c:v>0.71</c:v>
                </c:pt>
                <c:pt idx="101">
                  <c:v>0.72</c:v>
                </c:pt>
                <c:pt idx="102">
                  <c:v>0.72</c:v>
                </c:pt>
                <c:pt idx="103">
                  <c:v>0.72</c:v>
                </c:pt>
                <c:pt idx="104">
                  <c:v>0.73</c:v>
                </c:pt>
                <c:pt idx="105">
                  <c:v>0.73</c:v>
                </c:pt>
                <c:pt idx="106">
                  <c:v>0.74</c:v>
                </c:pt>
                <c:pt idx="107">
                  <c:v>0.74</c:v>
                </c:pt>
                <c:pt idx="108">
                  <c:v>0.75</c:v>
                </c:pt>
                <c:pt idx="109">
                  <c:v>0.75</c:v>
                </c:pt>
                <c:pt idx="110">
                  <c:v>0.75</c:v>
                </c:pt>
                <c:pt idx="111">
                  <c:v>0.75</c:v>
                </c:pt>
                <c:pt idx="112">
                  <c:v>0.76</c:v>
                </c:pt>
                <c:pt idx="113">
                  <c:v>0.76</c:v>
                </c:pt>
                <c:pt idx="114">
                  <c:v>0.77</c:v>
                </c:pt>
                <c:pt idx="115">
                  <c:v>0.77</c:v>
                </c:pt>
                <c:pt idx="116">
                  <c:v>0.78</c:v>
                </c:pt>
                <c:pt idx="117">
                  <c:v>0.78</c:v>
                </c:pt>
                <c:pt idx="118">
                  <c:v>0.78</c:v>
                </c:pt>
                <c:pt idx="119">
                  <c:v>0.78</c:v>
                </c:pt>
                <c:pt idx="120">
                  <c:v>0.79</c:v>
                </c:pt>
                <c:pt idx="121">
                  <c:v>0.79</c:v>
                </c:pt>
                <c:pt idx="122">
                  <c:v>0.8</c:v>
                </c:pt>
                <c:pt idx="123">
                  <c:v>0.8</c:v>
                </c:pt>
                <c:pt idx="124">
                  <c:v>0.8</c:v>
                </c:pt>
                <c:pt idx="125">
                  <c:v>0.8</c:v>
                </c:pt>
                <c:pt idx="126">
                  <c:v>0.8</c:v>
                </c:pt>
                <c:pt idx="127">
                  <c:v>0.81</c:v>
                </c:pt>
                <c:pt idx="128">
                  <c:v>0.81</c:v>
                </c:pt>
                <c:pt idx="129">
                  <c:v>0.81</c:v>
                </c:pt>
                <c:pt idx="130">
                  <c:v>0.82</c:v>
                </c:pt>
                <c:pt idx="131">
                  <c:v>0.82</c:v>
                </c:pt>
                <c:pt idx="132">
                  <c:v>0.82</c:v>
                </c:pt>
                <c:pt idx="133">
                  <c:v>0.82</c:v>
                </c:pt>
                <c:pt idx="134">
                  <c:v>0.82</c:v>
                </c:pt>
                <c:pt idx="135">
                  <c:v>0.83</c:v>
                </c:pt>
                <c:pt idx="136">
                  <c:v>0.83</c:v>
                </c:pt>
                <c:pt idx="137">
                  <c:v>0.83</c:v>
                </c:pt>
                <c:pt idx="138">
                  <c:v>0.83</c:v>
                </c:pt>
                <c:pt idx="139">
                  <c:v>0.83</c:v>
                </c:pt>
                <c:pt idx="140">
                  <c:v>0.83</c:v>
                </c:pt>
                <c:pt idx="141">
                  <c:v>0.83</c:v>
                </c:pt>
                <c:pt idx="142">
                  <c:v>0.84</c:v>
                </c:pt>
                <c:pt idx="143">
                  <c:v>0.84</c:v>
                </c:pt>
                <c:pt idx="144">
                  <c:v>0.84</c:v>
                </c:pt>
                <c:pt idx="145">
                  <c:v>0.84</c:v>
                </c:pt>
                <c:pt idx="146">
                  <c:v>0.84</c:v>
                </c:pt>
                <c:pt idx="147">
                  <c:v>0.84</c:v>
                </c:pt>
                <c:pt idx="148">
                  <c:v>0.85</c:v>
                </c:pt>
                <c:pt idx="149">
                  <c:v>0.85</c:v>
                </c:pt>
                <c:pt idx="150">
                  <c:v>0.85</c:v>
                </c:pt>
                <c:pt idx="151">
                  <c:v>0.85</c:v>
                </c:pt>
                <c:pt idx="152">
                  <c:v>0.85</c:v>
                </c:pt>
                <c:pt idx="153">
                  <c:v>0.85</c:v>
                </c:pt>
                <c:pt idx="154">
                  <c:v>0.85</c:v>
                </c:pt>
                <c:pt idx="155">
                  <c:v>0.86</c:v>
                </c:pt>
                <c:pt idx="156">
                  <c:v>0.86</c:v>
                </c:pt>
                <c:pt idx="157">
                  <c:v>0.86</c:v>
                </c:pt>
                <c:pt idx="158">
                  <c:v>0.86</c:v>
                </c:pt>
                <c:pt idx="159">
                  <c:v>0.86</c:v>
                </c:pt>
                <c:pt idx="160">
                  <c:v>0.86</c:v>
                </c:pt>
                <c:pt idx="161">
                  <c:v>0.86</c:v>
                </c:pt>
                <c:pt idx="162">
                  <c:v>0.86</c:v>
                </c:pt>
                <c:pt idx="163">
                  <c:v>0.86</c:v>
                </c:pt>
                <c:pt idx="164">
                  <c:v>0.86</c:v>
                </c:pt>
                <c:pt idx="165">
                  <c:v>0.86</c:v>
                </c:pt>
                <c:pt idx="166">
                  <c:v>0.86</c:v>
                </c:pt>
                <c:pt idx="167">
                  <c:v>0.87</c:v>
                </c:pt>
                <c:pt idx="168">
                  <c:v>0.87</c:v>
                </c:pt>
                <c:pt idx="169">
                  <c:v>0.87</c:v>
                </c:pt>
                <c:pt idx="170">
                  <c:v>0.87</c:v>
                </c:pt>
                <c:pt idx="171">
                  <c:v>0.87</c:v>
                </c:pt>
                <c:pt idx="172">
                  <c:v>0.87</c:v>
                </c:pt>
                <c:pt idx="173">
                  <c:v>0.87</c:v>
                </c:pt>
                <c:pt idx="174">
                  <c:v>0.87</c:v>
                </c:pt>
                <c:pt idx="175">
                  <c:v>0.87</c:v>
                </c:pt>
                <c:pt idx="176">
                  <c:v>0.87</c:v>
                </c:pt>
                <c:pt idx="177">
                  <c:v>0.87</c:v>
                </c:pt>
                <c:pt idx="178">
                  <c:v>0.87</c:v>
                </c:pt>
                <c:pt idx="179">
                  <c:v>0.87</c:v>
                </c:pt>
                <c:pt idx="180">
                  <c:v>0.87</c:v>
                </c:pt>
                <c:pt idx="181">
                  <c:v>0.87</c:v>
                </c:pt>
                <c:pt idx="182">
                  <c:v>0.87</c:v>
                </c:pt>
                <c:pt idx="183">
                  <c:v>0.87</c:v>
                </c:pt>
                <c:pt idx="184">
                  <c:v>0.87</c:v>
                </c:pt>
                <c:pt idx="185">
                  <c:v>0.87</c:v>
                </c:pt>
                <c:pt idx="186">
                  <c:v>0.88</c:v>
                </c:pt>
                <c:pt idx="187">
                  <c:v>0.88</c:v>
                </c:pt>
                <c:pt idx="188">
                  <c:v>0.88</c:v>
                </c:pt>
                <c:pt idx="189">
                  <c:v>0.88</c:v>
                </c:pt>
                <c:pt idx="190">
                  <c:v>0.88</c:v>
                </c:pt>
                <c:pt idx="191">
                  <c:v>0.88</c:v>
                </c:pt>
                <c:pt idx="192">
                  <c:v>0.88</c:v>
                </c:pt>
                <c:pt idx="193">
                  <c:v>0.88</c:v>
                </c:pt>
                <c:pt idx="194">
                  <c:v>0.88</c:v>
                </c:pt>
                <c:pt idx="195">
                  <c:v>0.88</c:v>
                </c:pt>
                <c:pt idx="196">
                  <c:v>0.88</c:v>
                </c:pt>
                <c:pt idx="197">
                  <c:v>0.88</c:v>
                </c:pt>
                <c:pt idx="198">
                  <c:v>0.88</c:v>
                </c:pt>
                <c:pt idx="199">
                  <c:v>0.88</c:v>
                </c:pt>
                <c:pt idx="200">
                  <c:v>0.88</c:v>
                </c:pt>
                <c:pt idx="201">
                  <c:v>0.88</c:v>
                </c:pt>
                <c:pt idx="202">
                  <c:v>0.88</c:v>
                </c:pt>
                <c:pt idx="203">
                  <c:v>0.88</c:v>
                </c:pt>
                <c:pt idx="204">
                  <c:v>0.88</c:v>
                </c:pt>
                <c:pt idx="205">
                  <c:v>0.88</c:v>
                </c:pt>
                <c:pt idx="206">
                  <c:v>0.88</c:v>
                </c:pt>
                <c:pt idx="207">
                  <c:v>0.88</c:v>
                </c:pt>
                <c:pt idx="208">
                  <c:v>0.88</c:v>
                </c:pt>
                <c:pt idx="20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81-7A4F-A9E3-A9DE6EE03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2488943"/>
        <c:axId val="2132498927"/>
      </c:lineChart>
      <c:dateAx>
        <c:axId val="2132488943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2132498927"/>
        <c:crosses val="autoZero"/>
        <c:auto val="1"/>
        <c:lblOffset val="100"/>
        <c:baseTimeUnit val="days"/>
      </c:dateAx>
      <c:valAx>
        <c:axId val="213249892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48894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Lincoln Heights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L'!$C$213:$C$422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L'!$D$213:$D$422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0.01</c:v>
                </c:pt>
                <c:pt idx="98">
                  <c:v>0.01</c:v>
                </c:pt>
                <c:pt idx="99">
                  <c:v>0.01</c:v>
                </c:pt>
                <c:pt idx="100">
                  <c:v>0.01</c:v>
                </c:pt>
                <c:pt idx="101">
                  <c:v>0.01</c:v>
                </c:pt>
                <c:pt idx="102">
                  <c:v>0.01</c:v>
                </c:pt>
                <c:pt idx="103">
                  <c:v>0.01</c:v>
                </c:pt>
                <c:pt idx="104">
                  <c:v>0.01</c:v>
                </c:pt>
                <c:pt idx="105">
                  <c:v>0.01</c:v>
                </c:pt>
                <c:pt idx="106">
                  <c:v>0.01</c:v>
                </c:pt>
                <c:pt idx="107">
                  <c:v>0.01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0.02</c:v>
                </c:pt>
                <c:pt idx="115">
                  <c:v>0.02</c:v>
                </c:pt>
                <c:pt idx="116">
                  <c:v>0.02</c:v>
                </c:pt>
                <c:pt idx="117">
                  <c:v>0.02</c:v>
                </c:pt>
                <c:pt idx="118">
                  <c:v>0.02</c:v>
                </c:pt>
                <c:pt idx="119">
                  <c:v>0.02</c:v>
                </c:pt>
                <c:pt idx="120">
                  <c:v>0.03</c:v>
                </c:pt>
                <c:pt idx="121">
                  <c:v>0.03</c:v>
                </c:pt>
                <c:pt idx="122">
                  <c:v>0.03</c:v>
                </c:pt>
                <c:pt idx="123">
                  <c:v>0.03</c:v>
                </c:pt>
                <c:pt idx="124">
                  <c:v>0.04</c:v>
                </c:pt>
                <c:pt idx="125">
                  <c:v>0.04</c:v>
                </c:pt>
                <c:pt idx="126">
                  <c:v>0.04</c:v>
                </c:pt>
                <c:pt idx="127">
                  <c:v>0.04</c:v>
                </c:pt>
                <c:pt idx="128">
                  <c:v>0.05</c:v>
                </c:pt>
                <c:pt idx="129">
                  <c:v>0.05</c:v>
                </c:pt>
                <c:pt idx="130">
                  <c:v>0.05</c:v>
                </c:pt>
                <c:pt idx="131">
                  <c:v>0.06</c:v>
                </c:pt>
                <c:pt idx="132">
                  <c:v>0.06</c:v>
                </c:pt>
                <c:pt idx="133">
                  <c:v>0.06</c:v>
                </c:pt>
                <c:pt idx="134">
                  <c:v>0.06</c:v>
                </c:pt>
                <c:pt idx="135">
                  <c:v>0.06</c:v>
                </c:pt>
                <c:pt idx="136">
                  <c:v>7.0000000000000007E-2</c:v>
                </c:pt>
                <c:pt idx="137">
                  <c:v>7.0000000000000007E-2</c:v>
                </c:pt>
                <c:pt idx="138">
                  <c:v>7.0000000000000007E-2</c:v>
                </c:pt>
                <c:pt idx="139">
                  <c:v>7.0000000000000007E-2</c:v>
                </c:pt>
                <c:pt idx="140">
                  <c:v>7.0000000000000007E-2</c:v>
                </c:pt>
                <c:pt idx="141">
                  <c:v>7.0000000000000007E-2</c:v>
                </c:pt>
                <c:pt idx="142">
                  <c:v>0.08</c:v>
                </c:pt>
                <c:pt idx="143">
                  <c:v>0.08</c:v>
                </c:pt>
                <c:pt idx="144">
                  <c:v>0.08</c:v>
                </c:pt>
                <c:pt idx="145">
                  <c:v>0.08</c:v>
                </c:pt>
                <c:pt idx="146">
                  <c:v>0.08</c:v>
                </c:pt>
                <c:pt idx="147">
                  <c:v>0.08</c:v>
                </c:pt>
                <c:pt idx="148">
                  <c:v>0.08</c:v>
                </c:pt>
                <c:pt idx="149">
                  <c:v>0.08</c:v>
                </c:pt>
                <c:pt idx="150">
                  <c:v>0.09</c:v>
                </c:pt>
                <c:pt idx="151">
                  <c:v>0.1</c:v>
                </c:pt>
                <c:pt idx="152">
                  <c:v>0.11</c:v>
                </c:pt>
                <c:pt idx="153">
                  <c:v>0.11</c:v>
                </c:pt>
                <c:pt idx="154">
                  <c:v>0.12</c:v>
                </c:pt>
                <c:pt idx="155">
                  <c:v>0.12</c:v>
                </c:pt>
                <c:pt idx="156">
                  <c:v>0.13</c:v>
                </c:pt>
                <c:pt idx="157">
                  <c:v>0.14000000000000001</c:v>
                </c:pt>
                <c:pt idx="158">
                  <c:v>0.14000000000000001</c:v>
                </c:pt>
                <c:pt idx="159">
                  <c:v>0.15</c:v>
                </c:pt>
                <c:pt idx="160">
                  <c:v>0.16</c:v>
                </c:pt>
                <c:pt idx="161">
                  <c:v>0.16</c:v>
                </c:pt>
                <c:pt idx="162">
                  <c:v>0.17</c:v>
                </c:pt>
                <c:pt idx="163">
                  <c:v>0.17</c:v>
                </c:pt>
                <c:pt idx="164">
                  <c:v>0.18</c:v>
                </c:pt>
                <c:pt idx="165">
                  <c:v>0.18</c:v>
                </c:pt>
                <c:pt idx="166">
                  <c:v>0.19</c:v>
                </c:pt>
                <c:pt idx="167">
                  <c:v>0.19</c:v>
                </c:pt>
                <c:pt idx="168">
                  <c:v>0.19</c:v>
                </c:pt>
                <c:pt idx="169">
                  <c:v>0.19</c:v>
                </c:pt>
                <c:pt idx="170">
                  <c:v>0.2</c:v>
                </c:pt>
                <c:pt idx="171">
                  <c:v>0.2</c:v>
                </c:pt>
                <c:pt idx="172">
                  <c:v>0.21</c:v>
                </c:pt>
                <c:pt idx="173">
                  <c:v>0.21</c:v>
                </c:pt>
                <c:pt idx="174">
                  <c:v>0.21</c:v>
                </c:pt>
                <c:pt idx="175">
                  <c:v>0.22</c:v>
                </c:pt>
                <c:pt idx="176">
                  <c:v>0.22</c:v>
                </c:pt>
                <c:pt idx="177">
                  <c:v>0.22</c:v>
                </c:pt>
                <c:pt idx="178">
                  <c:v>0.23</c:v>
                </c:pt>
                <c:pt idx="179">
                  <c:v>0.23</c:v>
                </c:pt>
                <c:pt idx="180">
                  <c:v>0.24</c:v>
                </c:pt>
                <c:pt idx="181">
                  <c:v>0.24</c:v>
                </c:pt>
                <c:pt idx="182">
                  <c:v>0.24</c:v>
                </c:pt>
                <c:pt idx="183">
                  <c:v>0.25</c:v>
                </c:pt>
                <c:pt idx="184">
                  <c:v>0.25</c:v>
                </c:pt>
                <c:pt idx="185">
                  <c:v>0.25</c:v>
                </c:pt>
                <c:pt idx="186">
                  <c:v>0.26</c:v>
                </c:pt>
                <c:pt idx="187">
                  <c:v>0.26</c:v>
                </c:pt>
                <c:pt idx="188">
                  <c:v>0.26</c:v>
                </c:pt>
                <c:pt idx="189">
                  <c:v>0.27</c:v>
                </c:pt>
                <c:pt idx="190">
                  <c:v>0.27</c:v>
                </c:pt>
                <c:pt idx="191">
                  <c:v>0.28000000000000003</c:v>
                </c:pt>
                <c:pt idx="192">
                  <c:v>0.28000000000000003</c:v>
                </c:pt>
                <c:pt idx="193">
                  <c:v>0.28999999999999998</c:v>
                </c:pt>
                <c:pt idx="194">
                  <c:v>0.28999999999999998</c:v>
                </c:pt>
                <c:pt idx="195">
                  <c:v>0.28999999999999998</c:v>
                </c:pt>
                <c:pt idx="196">
                  <c:v>0.28999999999999998</c:v>
                </c:pt>
                <c:pt idx="197">
                  <c:v>0.28999999999999998</c:v>
                </c:pt>
                <c:pt idx="198">
                  <c:v>0.3</c:v>
                </c:pt>
                <c:pt idx="199">
                  <c:v>0.3</c:v>
                </c:pt>
                <c:pt idx="200">
                  <c:v>0.3</c:v>
                </c:pt>
                <c:pt idx="201">
                  <c:v>0.3</c:v>
                </c:pt>
                <c:pt idx="202">
                  <c:v>0.3</c:v>
                </c:pt>
                <c:pt idx="203">
                  <c:v>0.3</c:v>
                </c:pt>
                <c:pt idx="204">
                  <c:v>0.31</c:v>
                </c:pt>
                <c:pt idx="205">
                  <c:v>0.31</c:v>
                </c:pt>
                <c:pt idx="206">
                  <c:v>0.31</c:v>
                </c:pt>
                <c:pt idx="207">
                  <c:v>0.31</c:v>
                </c:pt>
                <c:pt idx="208">
                  <c:v>0.31</c:v>
                </c:pt>
                <c:pt idx="209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2B-054F-BE25-7FC942D5E91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L'!$C$213:$C$422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L'!$E$213:$E$422</c:f>
              <c:numCache>
                <c:formatCode>0%</c:formatCode>
                <c:ptCount val="210"/>
                <c:pt idx="0">
                  <c:v>0</c:v>
                </c:pt>
                <c:pt idx="1">
                  <c:v>9.3122875634399591E-5</c:v>
                </c:pt>
                <c:pt idx="2">
                  <c:v>2.7936862690319879E-4</c:v>
                </c:pt>
                <c:pt idx="3">
                  <c:v>1.2571588210643944E-3</c:v>
                </c:pt>
                <c:pt idx="4">
                  <c:v>2.5608790799459889E-3</c:v>
                </c:pt>
                <c:pt idx="5">
                  <c:v>3.0264934581179866E-3</c:v>
                </c:pt>
                <c:pt idx="6">
                  <c:v>3.5386692741071844E-3</c:v>
                </c:pt>
                <c:pt idx="7">
                  <c:v>4.4698980304511806E-3</c:v>
                </c:pt>
                <c:pt idx="8">
                  <c:v>5.8201797271499748E-3</c:v>
                </c:pt>
                <c:pt idx="9">
                  <c:v>6.9842156725799694E-3</c:v>
                </c:pt>
                <c:pt idx="10">
                  <c:v>7.6826372398379663E-3</c:v>
                </c:pt>
                <c:pt idx="11">
                  <c:v>7.6826372398379663E-3</c:v>
                </c:pt>
                <c:pt idx="12">
                  <c:v>7.868882991106765E-3</c:v>
                </c:pt>
                <c:pt idx="13">
                  <c:v>7.9620058667411644E-3</c:v>
                </c:pt>
                <c:pt idx="14">
                  <c:v>8.9397960609023611E-3</c:v>
                </c:pt>
                <c:pt idx="15">
                  <c:v>9.7313405037947574E-3</c:v>
                </c:pt>
                <c:pt idx="16">
                  <c:v>1.126786795176235E-2</c:v>
                </c:pt>
                <c:pt idx="17">
                  <c:v>1.2757833961912744E-2</c:v>
                </c:pt>
                <c:pt idx="18">
                  <c:v>1.2757833961912744E-2</c:v>
                </c:pt>
                <c:pt idx="19">
                  <c:v>1.3037202588815943E-2</c:v>
                </c:pt>
                <c:pt idx="20">
                  <c:v>1.3037202588815943E-2</c:v>
                </c:pt>
                <c:pt idx="21">
                  <c:v>1.4759975788052335E-2</c:v>
                </c:pt>
                <c:pt idx="22">
                  <c:v>1.6668994738557527E-2</c:v>
                </c:pt>
                <c:pt idx="23">
                  <c:v>1.820552218652512E-2</c:v>
                </c:pt>
                <c:pt idx="24">
                  <c:v>2.0393909763933512E-2</c:v>
                </c:pt>
                <c:pt idx="25">
                  <c:v>2.26754202169763E-2</c:v>
                </c:pt>
                <c:pt idx="26">
                  <c:v>2.3513526097685897E-2</c:v>
                </c:pt>
                <c:pt idx="27">
                  <c:v>2.3746333286771896E-2</c:v>
                </c:pt>
                <c:pt idx="28">
                  <c:v>2.4770684918750292E-2</c:v>
                </c:pt>
                <c:pt idx="29">
                  <c:v>2.6586580993621083E-2</c:v>
                </c:pt>
                <c:pt idx="30">
                  <c:v>2.8542161381943473E-2</c:v>
                </c:pt>
                <c:pt idx="31">
                  <c:v>3.0963356148437864E-2</c:v>
                </c:pt>
                <c:pt idx="32">
                  <c:v>3.4688271173813845E-2</c:v>
                </c:pt>
                <c:pt idx="33">
                  <c:v>3.6317921497415841E-2</c:v>
                </c:pt>
                <c:pt idx="34">
                  <c:v>3.6504167248684639E-2</c:v>
                </c:pt>
                <c:pt idx="35">
                  <c:v>3.7249150253759834E-2</c:v>
                </c:pt>
                <c:pt idx="36">
                  <c:v>3.9903152209340223E-2</c:v>
                </c:pt>
                <c:pt idx="37">
                  <c:v>4.2277785538017414E-2</c:v>
                </c:pt>
                <c:pt idx="38">
                  <c:v>4.5676770498672997E-2</c:v>
                </c:pt>
                <c:pt idx="39">
                  <c:v>4.767891232481259E-2</c:v>
                </c:pt>
                <c:pt idx="40">
                  <c:v>4.8842948270242582E-2</c:v>
                </c:pt>
                <c:pt idx="41">
                  <c:v>4.9075755459328581E-2</c:v>
                </c:pt>
                <c:pt idx="42">
                  <c:v>4.9867299902220982E-2</c:v>
                </c:pt>
                <c:pt idx="43">
                  <c:v>5.0798528658564976E-2</c:v>
                </c:pt>
                <c:pt idx="44">
                  <c:v>5.1776318852726169E-2</c:v>
                </c:pt>
                <c:pt idx="45">
                  <c:v>5.266098617125297E-2</c:v>
                </c:pt>
                <c:pt idx="46">
                  <c:v>5.3918144992317361E-2</c:v>
                </c:pt>
                <c:pt idx="47">
                  <c:v>5.4337197932672159E-2</c:v>
                </c:pt>
                <c:pt idx="48">
                  <c:v>5.4383759370489358E-2</c:v>
                </c:pt>
                <c:pt idx="49">
                  <c:v>5.6106532569725753E-2</c:v>
                </c:pt>
                <c:pt idx="50">
                  <c:v>5.7130884201704146E-2</c:v>
                </c:pt>
                <c:pt idx="51">
                  <c:v>5.8201797271499746E-2</c:v>
                </c:pt>
                <c:pt idx="52">
                  <c:v>5.9738324719467335E-2</c:v>
                </c:pt>
                <c:pt idx="53">
                  <c:v>6.1228290729617732E-2</c:v>
                </c:pt>
                <c:pt idx="54">
                  <c:v>6.2066396610327326E-2</c:v>
                </c:pt>
                <c:pt idx="55">
                  <c:v>6.2206080923778925E-2</c:v>
                </c:pt>
                <c:pt idx="56">
                  <c:v>6.290450249103692E-2</c:v>
                </c:pt>
                <c:pt idx="57">
                  <c:v>6.4115099874284112E-2</c:v>
                </c:pt>
                <c:pt idx="58">
                  <c:v>6.5372258695348517E-2</c:v>
                </c:pt>
                <c:pt idx="59">
                  <c:v>6.6675978954230108E-2</c:v>
                </c:pt>
                <c:pt idx="60">
                  <c:v>6.79331377752945E-2</c:v>
                </c:pt>
                <c:pt idx="61">
                  <c:v>6.8119383526563299E-2</c:v>
                </c:pt>
                <c:pt idx="62">
                  <c:v>6.8445313591283696E-2</c:v>
                </c:pt>
                <c:pt idx="63">
                  <c:v>6.8771243656004094E-2</c:v>
                </c:pt>
                <c:pt idx="64">
                  <c:v>7.0773385482143694E-2</c:v>
                </c:pt>
                <c:pt idx="65">
                  <c:v>7.2449597243562883E-2</c:v>
                </c:pt>
                <c:pt idx="66">
                  <c:v>7.3846440378078873E-2</c:v>
                </c:pt>
                <c:pt idx="67">
                  <c:v>7.6034827955487272E-2</c:v>
                </c:pt>
                <c:pt idx="68">
                  <c:v>7.7105741025282865E-2</c:v>
                </c:pt>
                <c:pt idx="69">
                  <c:v>7.8223215532895657E-2</c:v>
                </c:pt>
                <c:pt idx="70">
                  <c:v>7.9340690040508449E-2</c:v>
                </c:pt>
                <c:pt idx="71">
                  <c:v>8.1156586115379237E-2</c:v>
                </c:pt>
                <c:pt idx="72">
                  <c:v>8.3531219444056434E-2</c:v>
                </c:pt>
                <c:pt idx="73">
                  <c:v>8.567304558364762E-2</c:v>
                </c:pt>
                <c:pt idx="74">
                  <c:v>9.0981049494808397E-2</c:v>
                </c:pt>
                <c:pt idx="75">
                  <c:v>9.400754295292639E-2</c:v>
                </c:pt>
                <c:pt idx="76">
                  <c:v>9.540438608744238E-2</c:v>
                </c:pt>
                <c:pt idx="77">
                  <c:v>9.9501792615355966E-2</c:v>
                </c:pt>
                <c:pt idx="78">
                  <c:v>0.10513572659123714</c:v>
                </c:pt>
                <c:pt idx="79">
                  <c:v>0.11202681938818271</c:v>
                </c:pt>
                <c:pt idx="80">
                  <c:v>0.12133910695162267</c:v>
                </c:pt>
                <c:pt idx="81">
                  <c:v>0.12827676118638542</c:v>
                </c:pt>
                <c:pt idx="82">
                  <c:v>0.13307258928155702</c:v>
                </c:pt>
                <c:pt idx="83">
                  <c:v>0.135633468361503</c:v>
                </c:pt>
                <c:pt idx="84">
                  <c:v>0.14089491083484659</c:v>
                </c:pt>
                <c:pt idx="85">
                  <c:v>0.14922940820412534</c:v>
                </c:pt>
                <c:pt idx="86">
                  <c:v>0.15700516831959771</c:v>
                </c:pt>
                <c:pt idx="87">
                  <c:v>0.16519998137542488</c:v>
                </c:pt>
                <c:pt idx="88">
                  <c:v>0.17469851469013364</c:v>
                </c:pt>
                <c:pt idx="89">
                  <c:v>0.1808911859198212</c:v>
                </c:pt>
                <c:pt idx="90">
                  <c:v>0.18349862643758438</c:v>
                </c:pt>
                <c:pt idx="91">
                  <c:v>0.18792196303021838</c:v>
                </c:pt>
                <c:pt idx="92">
                  <c:v>0.19839828653908834</c:v>
                </c:pt>
                <c:pt idx="93">
                  <c:v>0.20934022442613029</c:v>
                </c:pt>
                <c:pt idx="94">
                  <c:v>0.21976998649718305</c:v>
                </c:pt>
                <c:pt idx="95">
                  <c:v>0.23006006425478417</c:v>
                </c:pt>
                <c:pt idx="96">
                  <c:v>0.24016389626111653</c:v>
                </c:pt>
                <c:pt idx="97">
                  <c:v>0.24263165246542814</c:v>
                </c:pt>
                <c:pt idx="98">
                  <c:v>0.24770684918750291</c:v>
                </c:pt>
                <c:pt idx="99">
                  <c:v>0.25841597988545884</c:v>
                </c:pt>
                <c:pt idx="100">
                  <c:v>0.26642454719001724</c:v>
                </c:pt>
                <c:pt idx="101">
                  <c:v>0.27648181775853237</c:v>
                </c:pt>
                <c:pt idx="102">
                  <c:v>0.28379196349583274</c:v>
                </c:pt>
                <c:pt idx="103">
                  <c:v>0.29245239092983194</c:v>
                </c:pt>
                <c:pt idx="104">
                  <c:v>0.2943614098803371</c:v>
                </c:pt>
                <c:pt idx="105">
                  <c:v>0.29911067653769147</c:v>
                </c:pt>
                <c:pt idx="106">
                  <c:v>0.30874889416585183</c:v>
                </c:pt>
                <c:pt idx="107">
                  <c:v>0.31955114773944221</c:v>
                </c:pt>
                <c:pt idx="108">
                  <c:v>0.33039996275084976</c:v>
                </c:pt>
                <c:pt idx="109">
                  <c:v>0.34055035619499929</c:v>
                </c:pt>
                <c:pt idx="110">
                  <c:v>0.34711551892722448</c:v>
                </c:pt>
                <c:pt idx="111">
                  <c:v>0.34911766075336409</c:v>
                </c:pt>
                <c:pt idx="112">
                  <c:v>0.35675373655538484</c:v>
                </c:pt>
                <c:pt idx="113">
                  <c:v>0.36778879731806119</c:v>
                </c:pt>
                <c:pt idx="114">
                  <c:v>0.37738045350840432</c:v>
                </c:pt>
                <c:pt idx="115">
                  <c:v>0.39055734041067186</c:v>
                </c:pt>
                <c:pt idx="116">
                  <c:v>0.39977650509847745</c:v>
                </c:pt>
                <c:pt idx="117">
                  <c:v>0.40843693253247659</c:v>
                </c:pt>
                <c:pt idx="118">
                  <c:v>0.41057875867206778</c:v>
                </c:pt>
                <c:pt idx="119">
                  <c:v>0.41411742794617495</c:v>
                </c:pt>
                <c:pt idx="120">
                  <c:v>0.42529217302230293</c:v>
                </c:pt>
                <c:pt idx="121">
                  <c:v>0.43367323182939888</c:v>
                </c:pt>
                <c:pt idx="122">
                  <c:v>0.44354425664664526</c:v>
                </c:pt>
                <c:pt idx="123">
                  <c:v>0.45211156120501</c:v>
                </c:pt>
                <c:pt idx="124">
                  <c:v>0.46198258602225639</c:v>
                </c:pt>
                <c:pt idx="125">
                  <c:v>0.46268100758951436</c:v>
                </c:pt>
                <c:pt idx="126">
                  <c:v>0.46561437817199797</c:v>
                </c:pt>
                <c:pt idx="127">
                  <c:v>0.47385575266564234</c:v>
                </c:pt>
                <c:pt idx="128">
                  <c:v>0.48097965265167386</c:v>
                </c:pt>
                <c:pt idx="129">
                  <c:v>0.48610141081156588</c:v>
                </c:pt>
                <c:pt idx="130">
                  <c:v>0.49234064347907064</c:v>
                </c:pt>
                <c:pt idx="131">
                  <c:v>0.50132700097779015</c:v>
                </c:pt>
                <c:pt idx="132">
                  <c:v>0.50230479117195137</c:v>
                </c:pt>
                <c:pt idx="133">
                  <c:v>0.5057503375704242</c:v>
                </c:pt>
                <c:pt idx="134">
                  <c:v>0.51101178004376779</c:v>
                </c:pt>
                <c:pt idx="135">
                  <c:v>0.51347953624807929</c:v>
                </c:pt>
                <c:pt idx="136">
                  <c:v>0.51711132839782092</c:v>
                </c:pt>
                <c:pt idx="137">
                  <c:v>0.52125529636355172</c:v>
                </c:pt>
                <c:pt idx="138">
                  <c:v>0.52665642315034689</c:v>
                </c:pt>
                <c:pt idx="139">
                  <c:v>0.52754109046887365</c:v>
                </c:pt>
                <c:pt idx="140">
                  <c:v>0.53056758392699166</c:v>
                </c:pt>
                <c:pt idx="141">
                  <c:v>0.53415281463891606</c:v>
                </c:pt>
                <c:pt idx="142">
                  <c:v>0.53838990548028121</c:v>
                </c:pt>
                <c:pt idx="143">
                  <c:v>0.54220794338129163</c:v>
                </c:pt>
                <c:pt idx="144">
                  <c:v>0.54593285840666761</c:v>
                </c:pt>
                <c:pt idx="145">
                  <c:v>0.54891279042696839</c:v>
                </c:pt>
                <c:pt idx="146">
                  <c:v>0.54942496624295756</c:v>
                </c:pt>
                <c:pt idx="147">
                  <c:v>0.55170647669600037</c:v>
                </c:pt>
                <c:pt idx="148">
                  <c:v>0.55440704008939801</c:v>
                </c:pt>
                <c:pt idx="149">
                  <c:v>0.55692135773152673</c:v>
                </c:pt>
                <c:pt idx="150">
                  <c:v>0.55976160543837594</c:v>
                </c:pt>
                <c:pt idx="151">
                  <c:v>0.56306746752339709</c:v>
                </c:pt>
                <c:pt idx="152">
                  <c:v>0.56576803091679473</c:v>
                </c:pt>
                <c:pt idx="153">
                  <c:v>0.56623364529496667</c:v>
                </c:pt>
                <c:pt idx="154">
                  <c:v>0.56851515574800948</c:v>
                </c:pt>
                <c:pt idx="155">
                  <c:v>0.57056385901196627</c:v>
                </c:pt>
                <c:pt idx="156">
                  <c:v>0.57242631652465426</c:v>
                </c:pt>
                <c:pt idx="157">
                  <c:v>0.57475438841551429</c:v>
                </c:pt>
                <c:pt idx="158">
                  <c:v>0.57745495180891182</c:v>
                </c:pt>
                <c:pt idx="159">
                  <c:v>0.57917772500814824</c:v>
                </c:pt>
                <c:pt idx="160">
                  <c:v>0.57973646226195463</c:v>
                </c:pt>
                <c:pt idx="161">
                  <c:v>0.58178516552591142</c:v>
                </c:pt>
                <c:pt idx="162">
                  <c:v>0.58467197467057785</c:v>
                </c:pt>
                <c:pt idx="163">
                  <c:v>0.58690692368580344</c:v>
                </c:pt>
                <c:pt idx="164">
                  <c:v>0.58923499557666337</c:v>
                </c:pt>
                <c:pt idx="165">
                  <c:v>0.59151650602970618</c:v>
                </c:pt>
                <c:pt idx="166">
                  <c:v>0.59351864785584574</c:v>
                </c:pt>
                <c:pt idx="167">
                  <c:v>0.59379801648274899</c:v>
                </c:pt>
                <c:pt idx="168">
                  <c:v>0.59398426223401779</c:v>
                </c:pt>
                <c:pt idx="169">
                  <c:v>0.59580015830888855</c:v>
                </c:pt>
                <c:pt idx="170">
                  <c:v>0.59747637007030774</c:v>
                </c:pt>
                <c:pt idx="171">
                  <c:v>0.59910602039390981</c:v>
                </c:pt>
                <c:pt idx="172">
                  <c:v>0.60054942496624297</c:v>
                </c:pt>
                <c:pt idx="173">
                  <c:v>0.60189970666294179</c:v>
                </c:pt>
                <c:pt idx="174">
                  <c:v>0.60227219816547939</c:v>
                </c:pt>
                <c:pt idx="175">
                  <c:v>0.60380872561344689</c:v>
                </c:pt>
                <c:pt idx="176">
                  <c:v>0.60483307724542534</c:v>
                </c:pt>
                <c:pt idx="177">
                  <c:v>0.60599711319085536</c:v>
                </c:pt>
                <c:pt idx="178">
                  <c:v>0.60771988639009178</c:v>
                </c:pt>
                <c:pt idx="179">
                  <c:v>0.60920985240024217</c:v>
                </c:pt>
                <c:pt idx="180">
                  <c:v>0.61074637984820968</c:v>
                </c:pt>
                <c:pt idx="181">
                  <c:v>0.6109791870372957</c:v>
                </c:pt>
                <c:pt idx="182">
                  <c:v>0.61232946873399452</c:v>
                </c:pt>
                <c:pt idx="183">
                  <c:v>0.61354006611724166</c:v>
                </c:pt>
                <c:pt idx="184">
                  <c:v>0.6149369092517577</c:v>
                </c:pt>
                <c:pt idx="185">
                  <c:v>0.61670624388881123</c:v>
                </c:pt>
                <c:pt idx="186">
                  <c:v>0.61838245565023053</c:v>
                </c:pt>
                <c:pt idx="187">
                  <c:v>0.62019835172510129</c:v>
                </c:pt>
                <c:pt idx="188">
                  <c:v>0.62033803603855286</c:v>
                </c:pt>
                <c:pt idx="189">
                  <c:v>0.62168831773525168</c:v>
                </c:pt>
                <c:pt idx="190">
                  <c:v>0.6234110909344881</c:v>
                </c:pt>
                <c:pt idx="191">
                  <c:v>0.62499417982027283</c:v>
                </c:pt>
                <c:pt idx="192">
                  <c:v>0.62615821576570285</c:v>
                </c:pt>
                <c:pt idx="193">
                  <c:v>0.62774130465148759</c:v>
                </c:pt>
                <c:pt idx="194">
                  <c:v>0.62899846347255206</c:v>
                </c:pt>
                <c:pt idx="195">
                  <c:v>0.62932439353727243</c:v>
                </c:pt>
                <c:pt idx="196">
                  <c:v>0.63076779810960559</c:v>
                </c:pt>
                <c:pt idx="197">
                  <c:v>0.63165246542813247</c:v>
                </c:pt>
                <c:pt idx="198">
                  <c:v>0.63328211575173443</c:v>
                </c:pt>
                <c:pt idx="199">
                  <c:v>0.63458583601061602</c:v>
                </c:pt>
                <c:pt idx="200">
                  <c:v>0.63612236345858364</c:v>
                </c:pt>
                <c:pt idx="201">
                  <c:v>0.63672766215020715</c:v>
                </c:pt>
                <c:pt idx="202">
                  <c:v>0.63672766215020715</c:v>
                </c:pt>
                <c:pt idx="203">
                  <c:v>0.63747264515528235</c:v>
                </c:pt>
                <c:pt idx="204">
                  <c:v>0.63886948828979839</c:v>
                </c:pt>
                <c:pt idx="205">
                  <c:v>0.63994040135959396</c:v>
                </c:pt>
                <c:pt idx="206">
                  <c:v>0.64096475299157241</c:v>
                </c:pt>
                <c:pt idx="207">
                  <c:v>0.64184942031009917</c:v>
                </c:pt>
                <c:pt idx="208">
                  <c:v>0.642268473250454</c:v>
                </c:pt>
                <c:pt idx="209">
                  <c:v>0.64236159612608834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2B-054F-BE25-7FC942D5E91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'Wilmington &amp; L'!$C$213:$C$422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'Wilmington &amp; L'!$F$213:$F$422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0.01</c:v>
                </c:pt>
                <c:pt idx="22">
                  <c:v>0.02</c:v>
                </c:pt>
                <c:pt idx="23">
                  <c:v>0.03</c:v>
                </c:pt>
                <c:pt idx="24">
                  <c:v>0.04</c:v>
                </c:pt>
                <c:pt idx="25">
                  <c:v>0.04</c:v>
                </c:pt>
                <c:pt idx="26">
                  <c:v>0.04</c:v>
                </c:pt>
                <c:pt idx="27">
                  <c:v>0.04</c:v>
                </c:pt>
                <c:pt idx="28">
                  <c:v>0.04</c:v>
                </c:pt>
                <c:pt idx="29">
                  <c:v>0.04</c:v>
                </c:pt>
                <c:pt idx="30">
                  <c:v>0.04</c:v>
                </c:pt>
                <c:pt idx="31">
                  <c:v>0.05</c:v>
                </c:pt>
                <c:pt idx="32">
                  <c:v>0.05</c:v>
                </c:pt>
                <c:pt idx="33">
                  <c:v>0.05</c:v>
                </c:pt>
                <c:pt idx="34">
                  <c:v>0.05</c:v>
                </c:pt>
                <c:pt idx="35">
                  <c:v>0.05</c:v>
                </c:pt>
                <c:pt idx="36">
                  <c:v>0.05</c:v>
                </c:pt>
                <c:pt idx="37">
                  <c:v>0.06</c:v>
                </c:pt>
                <c:pt idx="38">
                  <c:v>0.08</c:v>
                </c:pt>
                <c:pt idx="39">
                  <c:v>0.09</c:v>
                </c:pt>
                <c:pt idx="40">
                  <c:v>0.1</c:v>
                </c:pt>
                <c:pt idx="41">
                  <c:v>0.1</c:v>
                </c:pt>
                <c:pt idx="42">
                  <c:v>0.12</c:v>
                </c:pt>
                <c:pt idx="43">
                  <c:v>0.13</c:v>
                </c:pt>
                <c:pt idx="44">
                  <c:v>0.15</c:v>
                </c:pt>
                <c:pt idx="45">
                  <c:v>0.17</c:v>
                </c:pt>
                <c:pt idx="46">
                  <c:v>0.18</c:v>
                </c:pt>
                <c:pt idx="47">
                  <c:v>0.19</c:v>
                </c:pt>
                <c:pt idx="48">
                  <c:v>0.19</c:v>
                </c:pt>
                <c:pt idx="49">
                  <c:v>0.21</c:v>
                </c:pt>
                <c:pt idx="50">
                  <c:v>0.22</c:v>
                </c:pt>
                <c:pt idx="51">
                  <c:v>0.24</c:v>
                </c:pt>
                <c:pt idx="52">
                  <c:v>0.26</c:v>
                </c:pt>
                <c:pt idx="53">
                  <c:v>0.27</c:v>
                </c:pt>
                <c:pt idx="54">
                  <c:v>0.28999999999999998</c:v>
                </c:pt>
                <c:pt idx="55">
                  <c:v>0.28999999999999998</c:v>
                </c:pt>
                <c:pt idx="56">
                  <c:v>0.31</c:v>
                </c:pt>
                <c:pt idx="57">
                  <c:v>0.32</c:v>
                </c:pt>
                <c:pt idx="58">
                  <c:v>0.33</c:v>
                </c:pt>
                <c:pt idx="59">
                  <c:v>0.34</c:v>
                </c:pt>
                <c:pt idx="60">
                  <c:v>0.35</c:v>
                </c:pt>
                <c:pt idx="61">
                  <c:v>0.35</c:v>
                </c:pt>
                <c:pt idx="62">
                  <c:v>0.36</c:v>
                </c:pt>
                <c:pt idx="63">
                  <c:v>0.36</c:v>
                </c:pt>
                <c:pt idx="64">
                  <c:v>0.37</c:v>
                </c:pt>
                <c:pt idx="65">
                  <c:v>0.38</c:v>
                </c:pt>
                <c:pt idx="66">
                  <c:v>0.39</c:v>
                </c:pt>
                <c:pt idx="67">
                  <c:v>0.4</c:v>
                </c:pt>
                <c:pt idx="68">
                  <c:v>0.41</c:v>
                </c:pt>
                <c:pt idx="69">
                  <c:v>0.41</c:v>
                </c:pt>
                <c:pt idx="70">
                  <c:v>0.42</c:v>
                </c:pt>
                <c:pt idx="71">
                  <c:v>0.43</c:v>
                </c:pt>
                <c:pt idx="72">
                  <c:v>0.44</c:v>
                </c:pt>
                <c:pt idx="73">
                  <c:v>0.45</c:v>
                </c:pt>
                <c:pt idx="74">
                  <c:v>0.47</c:v>
                </c:pt>
                <c:pt idx="75">
                  <c:v>0.48</c:v>
                </c:pt>
                <c:pt idx="76">
                  <c:v>0.48</c:v>
                </c:pt>
                <c:pt idx="77">
                  <c:v>0.49</c:v>
                </c:pt>
                <c:pt idx="78">
                  <c:v>0.49</c:v>
                </c:pt>
                <c:pt idx="79">
                  <c:v>0.5</c:v>
                </c:pt>
                <c:pt idx="80">
                  <c:v>0.51</c:v>
                </c:pt>
                <c:pt idx="81">
                  <c:v>0.52</c:v>
                </c:pt>
                <c:pt idx="82">
                  <c:v>0.52</c:v>
                </c:pt>
                <c:pt idx="83">
                  <c:v>0.53</c:v>
                </c:pt>
                <c:pt idx="84">
                  <c:v>0.53</c:v>
                </c:pt>
                <c:pt idx="85">
                  <c:v>0.54</c:v>
                </c:pt>
                <c:pt idx="86">
                  <c:v>0.55000000000000004</c:v>
                </c:pt>
                <c:pt idx="87">
                  <c:v>0.55000000000000004</c:v>
                </c:pt>
                <c:pt idx="88">
                  <c:v>0.56000000000000005</c:v>
                </c:pt>
                <c:pt idx="89">
                  <c:v>0.56999999999999995</c:v>
                </c:pt>
                <c:pt idx="90">
                  <c:v>0.56999999999999995</c:v>
                </c:pt>
                <c:pt idx="91">
                  <c:v>0.56999999999999995</c:v>
                </c:pt>
                <c:pt idx="92">
                  <c:v>0.57999999999999996</c:v>
                </c:pt>
                <c:pt idx="93">
                  <c:v>0.59</c:v>
                </c:pt>
                <c:pt idx="94">
                  <c:v>0.59</c:v>
                </c:pt>
                <c:pt idx="95">
                  <c:v>0.6</c:v>
                </c:pt>
                <c:pt idx="96">
                  <c:v>0.61</c:v>
                </c:pt>
                <c:pt idx="97">
                  <c:v>0.61</c:v>
                </c:pt>
                <c:pt idx="98">
                  <c:v>0.61</c:v>
                </c:pt>
                <c:pt idx="99">
                  <c:v>0.62</c:v>
                </c:pt>
                <c:pt idx="100">
                  <c:v>0.62</c:v>
                </c:pt>
                <c:pt idx="101">
                  <c:v>0.63</c:v>
                </c:pt>
                <c:pt idx="102">
                  <c:v>0.63</c:v>
                </c:pt>
                <c:pt idx="103">
                  <c:v>0.64</c:v>
                </c:pt>
                <c:pt idx="104">
                  <c:v>0.64</c:v>
                </c:pt>
                <c:pt idx="105">
                  <c:v>0.64</c:v>
                </c:pt>
                <c:pt idx="106">
                  <c:v>0.65</c:v>
                </c:pt>
                <c:pt idx="107">
                  <c:v>0.65</c:v>
                </c:pt>
                <c:pt idx="108">
                  <c:v>0.66</c:v>
                </c:pt>
                <c:pt idx="109">
                  <c:v>0.66</c:v>
                </c:pt>
                <c:pt idx="110">
                  <c:v>0.67</c:v>
                </c:pt>
                <c:pt idx="111">
                  <c:v>0.67</c:v>
                </c:pt>
                <c:pt idx="112">
                  <c:v>0.67</c:v>
                </c:pt>
                <c:pt idx="113">
                  <c:v>0.67</c:v>
                </c:pt>
                <c:pt idx="114">
                  <c:v>0.68</c:v>
                </c:pt>
                <c:pt idx="115">
                  <c:v>0.68</c:v>
                </c:pt>
                <c:pt idx="116">
                  <c:v>0.69</c:v>
                </c:pt>
                <c:pt idx="117">
                  <c:v>0.69</c:v>
                </c:pt>
                <c:pt idx="118">
                  <c:v>0.69</c:v>
                </c:pt>
                <c:pt idx="119">
                  <c:v>0.69</c:v>
                </c:pt>
                <c:pt idx="120">
                  <c:v>0.69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0.71</c:v>
                </c:pt>
                <c:pt idx="125">
                  <c:v>0.71</c:v>
                </c:pt>
                <c:pt idx="126">
                  <c:v>0.71</c:v>
                </c:pt>
                <c:pt idx="127">
                  <c:v>0.71</c:v>
                </c:pt>
                <c:pt idx="128">
                  <c:v>0.71</c:v>
                </c:pt>
                <c:pt idx="129">
                  <c:v>0.71</c:v>
                </c:pt>
                <c:pt idx="130">
                  <c:v>0.72</c:v>
                </c:pt>
                <c:pt idx="131">
                  <c:v>0.72</c:v>
                </c:pt>
                <c:pt idx="132">
                  <c:v>0.72</c:v>
                </c:pt>
                <c:pt idx="133">
                  <c:v>0.72</c:v>
                </c:pt>
                <c:pt idx="134">
                  <c:v>0.72</c:v>
                </c:pt>
                <c:pt idx="135">
                  <c:v>0.72</c:v>
                </c:pt>
                <c:pt idx="136">
                  <c:v>0.72</c:v>
                </c:pt>
                <c:pt idx="137">
                  <c:v>0.73</c:v>
                </c:pt>
                <c:pt idx="138">
                  <c:v>0.73</c:v>
                </c:pt>
                <c:pt idx="139">
                  <c:v>0.73</c:v>
                </c:pt>
                <c:pt idx="140">
                  <c:v>0.73</c:v>
                </c:pt>
                <c:pt idx="141">
                  <c:v>0.73</c:v>
                </c:pt>
                <c:pt idx="142">
                  <c:v>0.73</c:v>
                </c:pt>
                <c:pt idx="143">
                  <c:v>0.73</c:v>
                </c:pt>
                <c:pt idx="144">
                  <c:v>0.73</c:v>
                </c:pt>
                <c:pt idx="145">
                  <c:v>0.74</c:v>
                </c:pt>
                <c:pt idx="146">
                  <c:v>0.74</c:v>
                </c:pt>
                <c:pt idx="147">
                  <c:v>0.74</c:v>
                </c:pt>
                <c:pt idx="148">
                  <c:v>0.74</c:v>
                </c:pt>
                <c:pt idx="149">
                  <c:v>0.74</c:v>
                </c:pt>
                <c:pt idx="150">
                  <c:v>0.74</c:v>
                </c:pt>
                <c:pt idx="151">
                  <c:v>0.74</c:v>
                </c:pt>
                <c:pt idx="152">
                  <c:v>0.74</c:v>
                </c:pt>
                <c:pt idx="153">
                  <c:v>0.74</c:v>
                </c:pt>
                <c:pt idx="154">
                  <c:v>0.74</c:v>
                </c:pt>
                <c:pt idx="155">
                  <c:v>0.74</c:v>
                </c:pt>
                <c:pt idx="156">
                  <c:v>0.74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0.76</c:v>
                </c:pt>
                <c:pt idx="172">
                  <c:v>0.76</c:v>
                </c:pt>
                <c:pt idx="173">
                  <c:v>0.76</c:v>
                </c:pt>
                <c:pt idx="174">
                  <c:v>0.76</c:v>
                </c:pt>
                <c:pt idx="175">
                  <c:v>0.76</c:v>
                </c:pt>
                <c:pt idx="176">
                  <c:v>0.76</c:v>
                </c:pt>
                <c:pt idx="177">
                  <c:v>0.76</c:v>
                </c:pt>
                <c:pt idx="178">
                  <c:v>0.76</c:v>
                </c:pt>
                <c:pt idx="179">
                  <c:v>0.76</c:v>
                </c:pt>
                <c:pt idx="180">
                  <c:v>0.76</c:v>
                </c:pt>
                <c:pt idx="181">
                  <c:v>0.76</c:v>
                </c:pt>
                <c:pt idx="182">
                  <c:v>0.76</c:v>
                </c:pt>
                <c:pt idx="183">
                  <c:v>0.76</c:v>
                </c:pt>
                <c:pt idx="184">
                  <c:v>0.76</c:v>
                </c:pt>
                <c:pt idx="185">
                  <c:v>0.76</c:v>
                </c:pt>
                <c:pt idx="186">
                  <c:v>0.76</c:v>
                </c:pt>
                <c:pt idx="187">
                  <c:v>0.76</c:v>
                </c:pt>
                <c:pt idx="188">
                  <c:v>0.76</c:v>
                </c:pt>
                <c:pt idx="189">
                  <c:v>0.76</c:v>
                </c:pt>
                <c:pt idx="190">
                  <c:v>0.77</c:v>
                </c:pt>
                <c:pt idx="191">
                  <c:v>0.77</c:v>
                </c:pt>
                <c:pt idx="192">
                  <c:v>0.77</c:v>
                </c:pt>
                <c:pt idx="193">
                  <c:v>0.77</c:v>
                </c:pt>
                <c:pt idx="194">
                  <c:v>0.77</c:v>
                </c:pt>
                <c:pt idx="195">
                  <c:v>0.77</c:v>
                </c:pt>
                <c:pt idx="196">
                  <c:v>0.77</c:v>
                </c:pt>
                <c:pt idx="197">
                  <c:v>0.77</c:v>
                </c:pt>
                <c:pt idx="198">
                  <c:v>0.77</c:v>
                </c:pt>
                <c:pt idx="199">
                  <c:v>0.77</c:v>
                </c:pt>
                <c:pt idx="200">
                  <c:v>0.77</c:v>
                </c:pt>
                <c:pt idx="201">
                  <c:v>0.77</c:v>
                </c:pt>
                <c:pt idx="202">
                  <c:v>0.77</c:v>
                </c:pt>
                <c:pt idx="203">
                  <c:v>0.77</c:v>
                </c:pt>
                <c:pt idx="204">
                  <c:v>0.77</c:v>
                </c:pt>
                <c:pt idx="205">
                  <c:v>0.77</c:v>
                </c:pt>
                <c:pt idx="206">
                  <c:v>0.77</c:v>
                </c:pt>
                <c:pt idx="207">
                  <c:v>0.77</c:v>
                </c:pt>
                <c:pt idx="208">
                  <c:v>0.77</c:v>
                </c:pt>
                <c:pt idx="20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2B-054F-BE25-7FC942D5E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676111"/>
        <c:axId val="129658639"/>
      </c:lineChart>
      <c:dateAx>
        <c:axId val="129676111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29658639"/>
        <c:crosses val="autoZero"/>
        <c:auto val="1"/>
        <c:lblOffset val="100"/>
        <c:baseTimeUnit val="days"/>
      </c:dateAx>
      <c:valAx>
        <c:axId val="1296586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7611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Watts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7810001103256"/>
          <c:y val="0.22449865658902601"/>
          <c:w val="0.88138082493040648"/>
          <c:h val="0.69882125635684511"/>
        </c:manualLayout>
      </c:layout>
      <c:scatterChart>
        <c:scatterStyle val="lineMarker"/>
        <c:varyColors val="0"/>
        <c:ser>
          <c:idx val="0"/>
          <c:order val="0"/>
          <c:tx>
            <c:strRef>
              <c:f>'Wilmington &amp; L'!$D$423</c:f>
              <c:strCache>
                <c:ptCount val="1"/>
                <c:pt idx="0">
                  <c:v>Cumulative Percentage 12-17 (Dose 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'Wilmington &amp; L'!$C$424:$C$633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xVal>
          <c:yVal>
            <c:numRef>
              <c:f>'Wilmington &amp; L'!$D$424:$D$633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0.01</c:v>
                </c:pt>
                <c:pt idx="119">
                  <c:v>0.01</c:v>
                </c:pt>
                <c:pt idx="120">
                  <c:v>0.01</c:v>
                </c:pt>
                <c:pt idx="121">
                  <c:v>0.01</c:v>
                </c:pt>
                <c:pt idx="122">
                  <c:v>0.01</c:v>
                </c:pt>
                <c:pt idx="123">
                  <c:v>0.01</c:v>
                </c:pt>
                <c:pt idx="124">
                  <c:v>0.02</c:v>
                </c:pt>
                <c:pt idx="125">
                  <c:v>0.02</c:v>
                </c:pt>
                <c:pt idx="126">
                  <c:v>0.02</c:v>
                </c:pt>
                <c:pt idx="127">
                  <c:v>0.02</c:v>
                </c:pt>
                <c:pt idx="128">
                  <c:v>0.02</c:v>
                </c:pt>
                <c:pt idx="129">
                  <c:v>0.02</c:v>
                </c:pt>
                <c:pt idx="130">
                  <c:v>0.02</c:v>
                </c:pt>
                <c:pt idx="131">
                  <c:v>0.02</c:v>
                </c:pt>
                <c:pt idx="132">
                  <c:v>0.03</c:v>
                </c:pt>
                <c:pt idx="133">
                  <c:v>0.03</c:v>
                </c:pt>
                <c:pt idx="134">
                  <c:v>0.03</c:v>
                </c:pt>
                <c:pt idx="135">
                  <c:v>0.03</c:v>
                </c:pt>
                <c:pt idx="136">
                  <c:v>0.03</c:v>
                </c:pt>
                <c:pt idx="137">
                  <c:v>0.03</c:v>
                </c:pt>
                <c:pt idx="138">
                  <c:v>0.04</c:v>
                </c:pt>
                <c:pt idx="139">
                  <c:v>0.04</c:v>
                </c:pt>
                <c:pt idx="140">
                  <c:v>0.04</c:v>
                </c:pt>
                <c:pt idx="141">
                  <c:v>0.04</c:v>
                </c:pt>
                <c:pt idx="142">
                  <c:v>0.04</c:v>
                </c:pt>
                <c:pt idx="143">
                  <c:v>0.04</c:v>
                </c:pt>
                <c:pt idx="144">
                  <c:v>0.04</c:v>
                </c:pt>
                <c:pt idx="145">
                  <c:v>0.04</c:v>
                </c:pt>
                <c:pt idx="146">
                  <c:v>0.04</c:v>
                </c:pt>
                <c:pt idx="147">
                  <c:v>0.05</c:v>
                </c:pt>
                <c:pt idx="148">
                  <c:v>0.05</c:v>
                </c:pt>
                <c:pt idx="149">
                  <c:v>0.05</c:v>
                </c:pt>
                <c:pt idx="150">
                  <c:v>0.05</c:v>
                </c:pt>
                <c:pt idx="151">
                  <c:v>0.05</c:v>
                </c:pt>
                <c:pt idx="152">
                  <c:v>0.06</c:v>
                </c:pt>
                <c:pt idx="153">
                  <c:v>0.06</c:v>
                </c:pt>
                <c:pt idx="154">
                  <c:v>0.06</c:v>
                </c:pt>
                <c:pt idx="155">
                  <c:v>7.0000000000000007E-2</c:v>
                </c:pt>
                <c:pt idx="156">
                  <c:v>7.0000000000000007E-2</c:v>
                </c:pt>
                <c:pt idx="157">
                  <c:v>0.08</c:v>
                </c:pt>
                <c:pt idx="158">
                  <c:v>0.08</c:v>
                </c:pt>
                <c:pt idx="159">
                  <c:v>0.09</c:v>
                </c:pt>
                <c:pt idx="160">
                  <c:v>0.09</c:v>
                </c:pt>
                <c:pt idx="161">
                  <c:v>0.09</c:v>
                </c:pt>
                <c:pt idx="162">
                  <c:v>0.1</c:v>
                </c:pt>
                <c:pt idx="163">
                  <c:v>0.1</c:v>
                </c:pt>
                <c:pt idx="164">
                  <c:v>0.11</c:v>
                </c:pt>
                <c:pt idx="165">
                  <c:v>0.11</c:v>
                </c:pt>
                <c:pt idx="166">
                  <c:v>0.11</c:v>
                </c:pt>
                <c:pt idx="167">
                  <c:v>0.11</c:v>
                </c:pt>
                <c:pt idx="168">
                  <c:v>0.11</c:v>
                </c:pt>
                <c:pt idx="169">
                  <c:v>0.12</c:v>
                </c:pt>
                <c:pt idx="170">
                  <c:v>0.12</c:v>
                </c:pt>
                <c:pt idx="171">
                  <c:v>0.13</c:v>
                </c:pt>
                <c:pt idx="172">
                  <c:v>0.13</c:v>
                </c:pt>
                <c:pt idx="173">
                  <c:v>0.13</c:v>
                </c:pt>
                <c:pt idx="174">
                  <c:v>0.14000000000000001</c:v>
                </c:pt>
                <c:pt idx="175">
                  <c:v>0.14000000000000001</c:v>
                </c:pt>
                <c:pt idx="176">
                  <c:v>0.14000000000000001</c:v>
                </c:pt>
                <c:pt idx="177">
                  <c:v>0.14000000000000001</c:v>
                </c:pt>
                <c:pt idx="178">
                  <c:v>0.15</c:v>
                </c:pt>
                <c:pt idx="179">
                  <c:v>0.15</c:v>
                </c:pt>
                <c:pt idx="180">
                  <c:v>0.15</c:v>
                </c:pt>
                <c:pt idx="181">
                  <c:v>0.15</c:v>
                </c:pt>
                <c:pt idx="182">
                  <c:v>0.15</c:v>
                </c:pt>
                <c:pt idx="183">
                  <c:v>0.16</c:v>
                </c:pt>
                <c:pt idx="184">
                  <c:v>0.16</c:v>
                </c:pt>
                <c:pt idx="185">
                  <c:v>0.16</c:v>
                </c:pt>
                <c:pt idx="186">
                  <c:v>0.17</c:v>
                </c:pt>
                <c:pt idx="187">
                  <c:v>0.17</c:v>
                </c:pt>
                <c:pt idx="188">
                  <c:v>0.17</c:v>
                </c:pt>
                <c:pt idx="189">
                  <c:v>0.17</c:v>
                </c:pt>
                <c:pt idx="190">
                  <c:v>0.17</c:v>
                </c:pt>
                <c:pt idx="191">
                  <c:v>0.17</c:v>
                </c:pt>
                <c:pt idx="192">
                  <c:v>0.18</c:v>
                </c:pt>
                <c:pt idx="193">
                  <c:v>0.18</c:v>
                </c:pt>
                <c:pt idx="194">
                  <c:v>0.18</c:v>
                </c:pt>
                <c:pt idx="195">
                  <c:v>0.18</c:v>
                </c:pt>
                <c:pt idx="196">
                  <c:v>0.18</c:v>
                </c:pt>
                <c:pt idx="197">
                  <c:v>0.18</c:v>
                </c:pt>
                <c:pt idx="198">
                  <c:v>0.19</c:v>
                </c:pt>
                <c:pt idx="199">
                  <c:v>0.19</c:v>
                </c:pt>
                <c:pt idx="200">
                  <c:v>0.19</c:v>
                </c:pt>
                <c:pt idx="201">
                  <c:v>0.19</c:v>
                </c:pt>
                <c:pt idx="202">
                  <c:v>0.19</c:v>
                </c:pt>
                <c:pt idx="203">
                  <c:v>0.19</c:v>
                </c:pt>
                <c:pt idx="204">
                  <c:v>0.2</c:v>
                </c:pt>
                <c:pt idx="205">
                  <c:v>0.2</c:v>
                </c:pt>
                <c:pt idx="206">
                  <c:v>0.2</c:v>
                </c:pt>
                <c:pt idx="207">
                  <c:v>0.2</c:v>
                </c:pt>
                <c:pt idx="208">
                  <c:v>0.2</c:v>
                </c:pt>
                <c:pt idx="20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FC-CC4B-9109-43882FF2FBA8}"/>
            </c:ext>
          </c:extLst>
        </c:ser>
        <c:ser>
          <c:idx val="1"/>
          <c:order val="1"/>
          <c:tx>
            <c:strRef>
              <c:f>'Wilmington &amp; L'!$E$423</c:f>
              <c:strCache>
                <c:ptCount val="1"/>
                <c:pt idx="0">
                  <c:v>Cumulative Percentage 16-64 (Dose 1)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'Wilmington &amp; L'!$C$424:$C$633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xVal>
          <c:yVal>
            <c:numRef>
              <c:f>'Wilmington &amp; L'!$E$424:$E$633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1.462950771706532E-4</c:v>
                </c:pt>
                <c:pt idx="3">
                  <c:v>3.291639236339697E-4</c:v>
                </c:pt>
                <c:pt idx="4">
                  <c:v>9.5091800160924586E-4</c:v>
                </c:pt>
                <c:pt idx="5">
                  <c:v>1.0972130787798991E-3</c:v>
                </c:pt>
                <c:pt idx="6">
                  <c:v>1.1337868480725624E-3</c:v>
                </c:pt>
                <c:pt idx="7">
                  <c:v>1.4995245409991954E-3</c:v>
                </c:pt>
                <c:pt idx="8">
                  <c:v>1.9749835418038184E-3</c:v>
                </c:pt>
                <c:pt idx="9">
                  <c:v>2.2675736961451248E-3</c:v>
                </c:pt>
                <c:pt idx="10">
                  <c:v>3.5110818520956771E-3</c:v>
                </c:pt>
                <c:pt idx="11">
                  <c:v>3.5110818520956771E-3</c:v>
                </c:pt>
                <c:pt idx="12">
                  <c:v>3.5476556213883403E-3</c:v>
                </c:pt>
                <c:pt idx="13">
                  <c:v>3.6208031599736668E-3</c:v>
                </c:pt>
                <c:pt idx="14">
                  <c:v>4.1694096993636163E-3</c:v>
                </c:pt>
                <c:pt idx="15">
                  <c:v>5.4494916246068323E-3</c:v>
                </c:pt>
                <c:pt idx="16">
                  <c:v>8.1925243215565796E-3</c:v>
                </c:pt>
                <c:pt idx="17">
                  <c:v>8.4119669373125591E-3</c:v>
                </c:pt>
                <c:pt idx="18">
                  <c:v>8.4119669373125591E-3</c:v>
                </c:pt>
                <c:pt idx="19">
                  <c:v>8.6679833223612026E-3</c:v>
                </c:pt>
                <c:pt idx="20">
                  <c:v>8.7045570916538667E-3</c:v>
                </c:pt>
                <c:pt idx="21">
                  <c:v>9.2531636310438162E-3</c:v>
                </c:pt>
                <c:pt idx="22">
                  <c:v>1.0935557018506327E-2</c:v>
                </c:pt>
                <c:pt idx="23">
                  <c:v>1.1886475020115573E-2</c:v>
                </c:pt>
                <c:pt idx="24">
                  <c:v>1.2471655328798186E-2</c:v>
                </c:pt>
                <c:pt idx="25">
                  <c:v>1.3824884792626729E-2</c:v>
                </c:pt>
                <c:pt idx="26">
                  <c:v>1.4227196254846024E-2</c:v>
                </c:pt>
                <c:pt idx="27">
                  <c:v>1.4263770024138688E-2</c:v>
                </c:pt>
                <c:pt idx="28">
                  <c:v>1.4702655255650647E-2</c:v>
                </c:pt>
                <c:pt idx="29">
                  <c:v>1.6531343720283812E-2</c:v>
                </c:pt>
                <c:pt idx="30">
                  <c:v>1.715309779825909E-2</c:v>
                </c:pt>
                <c:pt idx="31">
                  <c:v>1.7994294491990345E-2</c:v>
                </c:pt>
                <c:pt idx="32">
                  <c:v>1.9676687879452856E-2</c:v>
                </c:pt>
                <c:pt idx="33">
                  <c:v>2.0005851803086828E-2</c:v>
                </c:pt>
                <c:pt idx="34">
                  <c:v>2.059103211176944E-2</c:v>
                </c:pt>
                <c:pt idx="35">
                  <c:v>2.070075341964743E-2</c:v>
                </c:pt>
                <c:pt idx="36">
                  <c:v>2.2017409114183307E-2</c:v>
                </c:pt>
                <c:pt idx="37">
                  <c:v>2.293175334649989E-2</c:v>
                </c:pt>
                <c:pt idx="38">
                  <c:v>2.4358130348913758E-2</c:v>
                </c:pt>
                <c:pt idx="39">
                  <c:v>2.5528490966278985E-2</c:v>
                </c:pt>
                <c:pt idx="40">
                  <c:v>2.6077097505668934E-2</c:v>
                </c:pt>
                <c:pt idx="41">
                  <c:v>2.6333113890717578E-2</c:v>
                </c:pt>
                <c:pt idx="42">
                  <c:v>2.6662277814351546E-2</c:v>
                </c:pt>
                <c:pt idx="43">
                  <c:v>2.7101163045863505E-2</c:v>
                </c:pt>
                <c:pt idx="44">
                  <c:v>2.7613195815960792E-2</c:v>
                </c:pt>
                <c:pt idx="45">
                  <c:v>2.8198376124643407E-2</c:v>
                </c:pt>
                <c:pt idx="46">
                  <c:v>2.9002999049081997E-2</c:v>
                </c:pt>
                <c:pt idx="47">
                  <c:v>2.9185867895545316E-2</c:v>
                </c:pt>
                <c:pt idx="48">
                  <c:v>2.9222441664837978E-2</c:v>
                </c:pt>
                <c:pt idx="49">
                  <c:v>3.0100212127861896E-2</c:v>
                </c:pt>
                <c:pt idx="50">
                  <c:v>3.0685392436544511E-2</c:v>
                </c:pt>
                <c:pt idx="51">
                  <c:v>3.1526589130275763E-2</c:v>
                </c:pt>
                <c:pt idx="52">
                  <c:v>3.2184916977543707E-2</c:v>
                </c:pt>
                <c:pt idx="53">
                  <c:v>3.3501572672079587E-2</c:v>
                </c:pt>
                <c:pt idx="54">
                  <c:v>3.4415916904396167E-2</c:v>
                </c:pt>
                <c:pt idx="55">
                  <c:v>3.4489064442981492E-2</c:v>
                </c:pt>
                <c:pt idx="56">
                  <c:v>3.5147392290249435E-2</c:v>
                </c:pt>
                <c:pt idx="57">
                  <c:v>3.6390900446199984E-2</c:v>
                </c:pt>
                <c:pt idx="58">
                  <c:v>3.7195523370638577E-2</c:v>
                </c:pt>
                <c:pt idx="59">
                  <c:v>3.7963572525784507E-2</c:v>
                </c:pt>
                <c:pt idx="60">
                  <c:v>3.8804769219515763E-2</c:v>
                </c:pt>
                <c:pt idx="61">
                  <c:v>3.9024211835271744E-2</c:v>
                </c:pt>
                <c:pt idx="62">
                  <c:v>4.0157998683344305E-2</c:v>
                </c:pt>
                <c:pt idx="63">
                  <c:v>4.0377441299100286E-2</c:v>
                </c:pt>
                <c:pt idx="64">
                  <c:v>4.1438080608587523E-2</c:v>
                </c:pt>
                <c:pt idx="65">
                  <c:v>4.2023260917270135E-2</c:v>
                </c:pt>
                <c:pt idx="66">
                  <c:v>4.2827883841708728E-2</c:v>
                </c:pt>
                <c:pt idx="67">
                  <c:v>4.4034818228366614E-2</c:v>
                </c:pt>
                <c:pt idx="68">
                  <c:v>4.4400555921293251E-2</c:v>
                </c:pt>
                <c:pt idx="69">
                  <c:v>4.4546850998463901E-2</c:v>
                </c:pt>
                <c:pt idx="70">
                  <c:v>4.5314900153609831E-2</c:v>
                </c:pt>
                <c:pt idx="71">
                  <c:v>4.6156096847341087E-2</c:v>
                </c:pt>
                <c:pt idx="72">
                  <c:v>4.6997293541072342E-2</c:v>
                </c:pt>
                <c:pt idx="73">
                  <c:v>4.8496818082071541E-2</c:v>
                </c:pt>
                <c:pt idx="74">
                  <c:v>5.0727818008924001E-2</c:v>
                </c:pt>
                <c:pt idx="75">
                  <c:v>5.1861604856996563E-2</c:v>
                </c:pt>
                <c:pt idx="76">
                  <c:v>5.2885670397191137E-2</c:v>
                </c:pt>
                <c:pt idx="77">
                  <c:v>5.4238899861019679E-2</c:v>
                </c:pt>
                <c:pt idx="78">
                  <c:v>5.683563748079877E-2</c:v>
                </c:pt>
                <c:pt idx="79">
                  <c:v>5.9432375100577868E-2</c:v>
                </c:pt>
                <c:pt idx="80">
                  <c:v>6.2467997951868921E-2</c:v>
                </c:pt>
                <c:pt idx="81">
                  <c:v>6.5430473264574643E-2</c:v>
                </c:pt>
                <c:pt idx="82">
                  <c:v>6.7478604344963791E-2</c:v>
                </c:pt>
                <c:pt idx="83">
                  <c:v>6.857581742374369E-2</c:v>
                </c:pt>
                <c:pt idx="84">
                  <c:v>7.0660522273425494E-2</c:v>
                </c:pt>
                <c:pt idx="85">
                  <c:v>7.4610489357033141E-2</c:v>
                </c:pt>
                <c:pt idx="86">
                  <c:v>7.8926194133567412E-2</c:v>
                </c:pt>
                <c:pt idx="87">
                  <c:v>8.3644210372320976E-2</c:v>
                </c:pt>
                <c:pt idx="88">
                  <c:v>8.7813620071684584E-2</c:v>
                </c:pt>
                <c:pt idx="89">
                  <c:v>9.2129324848218855E-2</c:v>
                </c:pt>
                <c:pt idx="90">
                  <c:v>9.4104308390022678E-2</c:v>
                </c:pt>
                <c:pt idx="91">
                  <c:v>9.7578816472825694E-2</c:v>
                </c:pt>
                <c:pt idx="92">
                  <c:v>0.10489357033135835</c:v>
                </c:pt>
                <c:pt idx="93">
                  <c:v>0.11045278326384317</c:v>
                </c:pt>
                <c:pt idx="94">
                  <c:v>0.11648745519713262</c:v>
                </c:pt>
                <c:pt idx="95">
                  <c:v>0.1216809304366908</c:v>
                </c:pt>
                <c:pt idx="96">
                  <c:v>0.12592348767463976</c:v>
                </c:pt>
                <c:pt idx="97">
                  <c:v>0.12705727452271232</c:v>
                </c:pt>
                <c:pt idx="98">
                  <c:v>0.13140955306853924</c:v>
                </c:pt>
                <c:pt idx="99">
                  <c:v>0.13748079877112135</c:v>
                </c:pt>
                <c:pt idx="100">
                  <c:v>0.14421037232097139</c:v>
                </c:pt>
                <c:pt idx="101">
                  <c:v>0.14991588033062686</c:v>
                </c:pt>
                <c:pt idx="102">
                  <c:v>0.15558481457098969</c:v>
                </c:pt>
                <c:pt idx="103">
                  <c:v>0.15968107673176798</c:v>
                </c:pt>
                <c:pt idx="104">
                  <c:v>0.16081486357984054</c:v>
                </c:pt>
                <c:pt idx="105">
                  <c:v>0.16414307658547289</c:v>
                </c:pt>
                <c:pt idx="106">
                  <c:v>0.17109209275107892</c:v>
                </c:pt>
                <c:pt idx="107">
                  <c:v>0.17862628922536758</c:v>
                </c:pt>
                <c:pt idx="108">
                  <c:v>0.18381976446492576</c:v>
                </c:pt>
                <c:pt idx="109">
                  <c:v>0.19018360032184917</c:v>
                </c:pt>
                <c:pt idx="110">
                  <c:v>0.19409699363616414</c:v>
                </c:pt>
                <c:pt idx="111">
                  <c:v>0.19534050179211471</c:v>
                </c:pt>
                <c:pt idx="112">
                  <c:v>0.20016823933874625</c:v>
                </c:pt>
                <c:pt idx="113">
                  <c:v>0.20821446858313217</c:v>
                </c:pt>
                <c:pt idx="114">
                  <c:v>0.21739448467559067</c:v>
                </c:pt>
                <c:pt idx="115">
                  <c:v>0.22613561553653719</c:v>
                </c:pt>
                <c:pt idx="116">
                  <c:v>0.23421841855021577</c:v>
                </c:pt>
                <c:pt idx="117">
                  <c:v>0.24124058225440714</c:v>
                </c:pt>
                <c:pt idx="118">
                  <c:v>0.24288640187257698</c:v>
                </c:pt>
                <c:pt idx="119">
                  <c:v>0.24628776241679468</c:v>
                </c:pt>
                <c:pt idx="120">
                  <c:v>0.25202984419574281</c:v>
                </c:pt>
                <c:pt idx="121">
                  <c:v>0.25872284397630019</c:v>
                </c:pt>
                <c:pt idx="122">
                  <c:v>0.26658620437422281</c:v>
                </c:pt>
                <c:pt idx="123">
                  <c:v>0.2728037451539756</c:v>
                </c:pt>
                <c:pt idx="124">
                  <c:v>0.27978933508887427</c:v>
                </c:pt>
                <c:pt idx="125">
                  <c:v>0.28088654816765418</c:v>
                </c:pt>
                <c:pt idx="126">
                  <c:v>0.28428790871187187</c:v>
                </c:pt>
                <c:pt idx="127">
                  <c:v>0.29010313802940529</c:v>
                </c:pt>
                <c:pt idx="128">
                  <c:v>0.29566235096189014</c:v>
                </c:pt>
                <c:pt idx="129">
                  <c:v>0.30092897374003363</c:v>
                </c:pt>
                <c:pt idx="130">
                  <c:v>0.30612244897959184</c:v>
                </c:pt>
                <c:pt idx="131">
                  <c:v>0.31190110452783265</c:v>
                </c:pt>
                <c:pt idx="132">
                  <c:v>0.31464413722478241</c:v>
                </c:pt>
                <c:pt idx="133">
                  <c:v>0.31998390754151124</c:v>
                </c:pt>
                <c:pt idx="134">
                  <c:v>0.32451905493380145</c:v>
                </c:pt>
                <c:pt idx="135">
                  <c:v>0.32832272694023845</c:v>
                </c:pt>
                <c:pt idx="136">
                  <c:v>0.33351620217979666</c:v>
                </c:pt>
                <c:pt idx="137">
                  <c:v>0.33856338234218419</c:v>
                </c:pt>
                <c:pt idx="138">
                  <c:v>0.34273279204154783</c:v>
                </c:pt>
                <c:pt idx="139">
                  <c:v>0.34415916904396165</c:v>
                </c:pt>
                <c:pt idx="140">
                  <c:v>0.34748738204959401</c:v>
                </c:pt>
                <c:pt idx="141">
                  <c:v>0.35169336551825031</c:v>
                </c:pt>
                <c:pt idx="142">
                  <c:v>0.35557018506327265</c:v>
                </c:pt>
                <c:pt idx="143">
                  <c:v>0.35988588983980691</c:v>
                </c:pt>
                <c:pt idx="144">
                  <c:v>0.36379928315412186</c:v>
                </c:pt>
                <c:pt idx="145">
                  <c:v>0.36599370931168168</c:v>
                </c:pt>
                <c:pt idx="146">
                  <c:v>0.36657888962036428</c:v>
                </c:pt>
                <c:pt idx="147">
                  <c:v>0.36954136493306999</c:v>
                </c:pt>
                <c:pt idx="148">
                  <c:v>0.37254041401506838</c:v>
                </c:pt>
                <c:pt idx="149">
                  <c:v>0.37510057786555484</c:v>
                </c:pt>
                <c:pt idx="150">
                  <c:v>0.37820934825543123</c:v>
                </c:pt>
                <c:pt idx="151">
                  <c:v>0.3809889547216736</c:v>
                </c:pt>
                <c:pt idx="152">
                  <c:v>0.38340282349498939</c:v>
                </c:pt>
                <c:pt idx="153">
                  <c:v>0.38486577426669594</c:v>
                </c:pt>
                <c:pt idx="154">
                  <c:v>0.38706020042425571</c:v>
                </c:pt>
                <c:pt idx="155">
                  <c:v>0.39159534781654598</c:v>
                </c:pt>
                <c:pt idx="156">
                  <c:v>0.39499670836076367</c:v>
                </c:pt>
                <c:pt idx="157">
                  <c:v>0.39759344598054275</c:v>
                </c:pt>
                <c:pt idx="158">
                  <c:v>0.40103138029405311</c:v>
                </c:pt>
                <c:pt idx="159">
                  <c:v>0.40370126545241752</c:v>
                </c:pt>
                <c:pt idx="160">
                  <c:v>0.40498134737766073</c:v>
                </c:pt>
                <c:pt idx="161">
                  <c:v>0.40713919976592788</c:v>
                </c:pt>
                <c:pt idx="162">
                  <c:v>0.4103942652329749</c:v>
                </c:pt>
                <c:pt idx="163">
                  <c:v>0.41291785531416869</c:v>
                </c:pt>
                <c:pt idx="164">
                  <c:v>0.41536829785677715</c:v>
                </c:pt>
                <c:pt idx="165">
                  <c:v>0.41752615024504425</c:v>
                </c:pt>
                <c:pt idx="166">
                  <c:v>0.41964742886401873</c:v>
                </c:pt>
                <c:pt idx="167">
                  <c:v>0.42048862555774996</c:v>
                </c:pt>
                <c:pt idx="168">
                  <c:v>0.42081778948138393</c:v>
                </c:pt>
                <c:pt idx="169">
                  <c:v>0.42308536317752909</c:v>
                </c:pt>
                <c:pt idx="170">
                  <c:v>0.42549923195084488</c:v>
                </c:pt>
                <c:pt idx="171">
                  <c:v>0.42776680564698999</c:v>
                </c:pt>
                <c:pt idx="172">
                  <c:v>0.42999780557384243</c:v>
                </c:pt>
                <c:pt idx="173">
                  <c:v>0.43226537926998754</c:v>
                </c:pt>
                <c:pt idx="174">
                  <c:v>0.43285055957867019</c:v>
                </c:pt>
                <c:pt idx="175">
                  <c:v>0.434825543120474</c:v>
                </c:pt>
                <c:pt idx="176">
                  <c:v>0.43734913320166774</c:v>
                </c:pt>
                <c:pt idx="177">
                  <c:v>0.43917782166630093</c:v>
                </c:pt>
                <c:pt idx="178">
                  <c:v>0.44096993636164145</c:v>
                </c:pt>
                <c:pt idx="179">
                  <c:v>0.44290834613415259</c:v>
                </c:pt>
                <c:pt idx="180">
                  <c:v>0.44437129690585914</c:v>
                </c:pt>
                <c:pt idx="181">
                  <c:v>0.44477360836807839</c:v>
                </c:pt>
                <c:pt idx="182">
                  <c:v>0.44674859190988225</c:v>
                </c:pt>
                <c:pt idx="183">
                  <c:v>0.4490893131446127</c:v>
                </c:pt>
                <c:pt idx="184">
                  <c:v>0.45073513276278254</c:v>
                </c:pt>
                <c:pt idx="185">
                  <c:v>0.45289298515104964</c:v>
                </c:pt>
                <c:pt idx="186">
                  <c:v>0.45497769000073146</c:v>
                </c:pt>
                <c:pt idx="187">
                  <c:v>0.45596518177163337</c:v>
                </c:pt>
                <c:pt idx="188">
                  <c:v>0.45625777192597466</c:v>
                </c:pt>
                <c:pt idx="189">
                  <c:v>0.45750128008192525</c:v>
                </c:pt>
                <c:pt idx="190">
                  <c:v>0.45874478823787579</c:v>
                </c:pt>
                <c:pt idx="191">
                  <c:v>0.4604271816253383</c:v>
                </c:pt>
                <c:pt idx="192">
                  <c:v>0.46181698485845951</c:v>
                </c:pt>
                <c:pt idx="193">
                  <c:v>0.46375539463097065</c:v>
                </c:pt>
                <c:pt idx="194">
                  <c:v>0.46507205032550653</c:v>
                </c:pt>
                <c:pt idx="195">
                  <c:v>0.46554750932631117</c:v>
                </c:pt>
                <c:pt idx="196">
                  <c:v>0.46664472240509108</c:v>
                </c:pt>
                <c:pt idx="197">
                  <c:v>0.46840026333113893</c:v>
                </c:pt>
                <c:pt idx="198">
                  <c:v>0.4701923780264794</c:v>
                </c:pt>
                <c:pt idx="199">
                  <c:v>0.47169190256747862</c:v>
                </c:pt>
                <c:pt idx="200">
                  <c:v>0.47297198449272182</c:v>
                </c:pt>
                <c:pt idx="201">
                  <c:v>0.47406919757150173</c:v>
                </c:pt>
                <c:pt idx="202">
                  <c:v>0.4741057713407944</c:v>
                </c:pt>
                <c:pt idx="203">
                  <c:v>0.47476409918806234</c:v>
                </c:pt>
                <c:pt idx="204">
                  <c:v>0.4758613122668422</c:v>
                </c:pt>
                <c:pt idx="205">
                  <c:v>0.47769000073147538</c:v>
                </c:pt>
                <c:pt idx="206">
                  <c:v>0.47897008265671859</c:v>
                </c:pt>
                <c:pt idx="207">
                  <c:v>0.48028673835125446</c:v>
                </c:pt>
                <c:pt idx="208">
                  <c:v>0.48156682027649772</c:v>
                </c:pt>
                <c:pt idx="209">
                  <c:v>0.48189598420013169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FC-CC4B-9109-43882FF2FBA8}"/>
            </c:ext>
          </c:extLst>
        </c:ser>
        <c:ser>
          <c:idx val="2"/>
          <c:order val="2"/>
          <c:tx>
            <c:strRef>
              <c:f>'Wilmington &amp; L'!$F$423</c:f>
              <c:strCache>
                <c:ptCount val="1"/>
                <c:pt idx="0">
                  <c:v>Cumulative Percentage 65+ (Dose 1)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'Wilmington &amp; L'!$C$424:$C$633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xVal>
          <c:yVal>
            <c:numRef>
              <c:f>'Wilmington &amp; L'!$F$424:$F$633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0.02</c:v>
                </c:pt>
                <c:pt idx="16">
                  <c:v>0.03</c:v>
                </c:pt>
                <c:pt idx="17">
                  <c:v>0.03</c:v>
                </c:pt>
                <c:pt idx="18">
                  <c:v>0.03</c:v>
                </c:pt>
                <c:pt idx="19">
                  <c:v>0.03</c:v>
                </c:pt>
                <c:pt idx="20">
                  <c:v>0.03</c:v>
                </c:pt>
                <c:pt idx="21">
                  <c:v>0.03</c:v>
                </c:pt>
                <c:pt idx="22">
                  <c:v>0.03</c:v>
                </c:pt>
                <c:pt idx="23">
                  <c:v>0.03</c:v>
                </c:pt>
                <c:pt idx="24">
                  <c:v>0.03</c:v>
                </c:pt>
                <c:pt idx="25">
                  <c:v>0.03</c:v>
                </c:pt>
                <c:pt idx="26">
                  <c:v>0.03</c:v>
                </c:pt>
                <c:pt idx="27">
                  <c:v>0.03</c:v>
                </c:pt>
                <c:pt idx="28">
                  <c:v>0.03</c:v>
                </c:pt>
                <c:pt idx="29">
                  <c:v>0.03</c:v>
                </c:pt>
                <c:pt idx="30">
                  <c:v>0.03</c:v>
                </c:pt>
                <c:pt idx="31">
                  <c:v>0.03</c:v>
                </c:pt>
                <c:pt idx="32">
                  <c:v>0.04</c:v>
                </c:pt>
                <c:pt idx="33">
                  <c:v>0.04</c:v>
                </c:pt>
                <c:pt idx="34">
                  <c:v>0.05</c:v>
                </c:pt>
                <c:pt idx="35">
                  <c:v>0.05</c:v>
                </c:pt>
                <c:pt idx="36">
                  <c:v>0.05</c:v>
                </c:pt>
                <c:pt idx="37">
                  <c:v>0.06</c:v>
                </c:pt>
                <c:pt idx="38">
                  <c:v>7.0000000000000007E-2</c:v>
                </c:pt>
                <c:pt idx="39">
                  <c:v>7.0000000000000007E-2</c:v>
                </c:pt>
                <c:pt idx="40">
                  <c:v>0.08</c:v>
                </c:pt>
                <c:pt idx="41">
                  <c:v>0.08</c:v>
                </c:pt>
                <c:pt idx="42">
                  <c:v>0.09</c:v>
                </c:pt>
                <c:pt idx="43">
                  <c:v>0.09</c:v>
                </c:pt>
                <c:pt idx="44">
                  <c:v>0.11</c:v>
                </c:pt>
                <c:pt idx="45">
                  <c:v>0.12</c:v>
                </c:pt>
                <c:pt idx="46">
                  <c:v>0.13</c:v>
                </c:pt>
                <c:pt idx="47">
                  <c:v>0.13</c:v>
                </c:pt>
                <c:pt idx="48">
                  <c:v>0.13</c:v>
                </c:pt>
                <c:pt idx="49">
                  <c:v>0.15</c:v>
                </c:pt>
                <c:pt idx="50">
                  <c:v>0.16</c:v>
                </c:pt>
                <c:pt idx="51">
                  <c:v>0.17</c:v>
                </c:pt>
                <c:pt idx="52">
                  <c:v>0.18</c:v>
                </c:pt>
                <c:pt idx="53">
                  <c:v>0.2</c:v>
                </c:pt>
                <c:pt idx="54">
                  <c:v>0.21</c:v>
                </c:pt>
                <c:pt idx="55">
                  <c:v>0.21</c:v>
                </c:pt>
                <c:pt idx="56">
                  <c:v>0.22</c:v>
                </c:pt>
                <c:pt idx="57">
                  <c:v>0.23</c:v>
                </c:pt>
                <c:pt idx="58">
                  <c:v>0.25</c:v>
                </c:pt>
                <c:pt idx="59">
                  <c:v>0.27</c:v>
                </c:pt>
                <c:pt idx="60">
                  <c:v>0.28999999999999998</c:v>
                </c:pt>
                <c:pt idx="61">
                  <c:v>0.3</c:v>
                </c:pt>
                <c:pt idx="62">
                  <c:v>0.3</c:v>
                </c:pt>
                <c:pt idx="63">
                  <c:v>0.31</c:v>
                </c:pt>
                <c:pt idx="64">
                  <c:v>0.33</c:v>
                </c:pt>
                <c:pt idx="65">
                  <c:v>0.34</c:v>
                </c:pt>
                <c:pt idx="66">
                  <c:v>0.36</c:v>
                </c:pt>
                <c:pt idx="67">
                  <c:v>0.37</c:v>
                </c:pt>
                <c:pt idx="68">
                  <c:v>0.37</c:v>
                </c:pt>
                <c:pt idx="69">
                  <c:v>0.38</c:v>
                </c:pt>
                <c:pt idx="70">
                  <c:v>0.38</c:v>
                </c:pt>
                <c:pt idx="71">
                  <c:v>0.39</c:v>
                </c:pt>
                <c:pt idx="72">
                  <c:v>0.4</c:v>
                </c:pt>
                <c:pt idx="73">
                  <c:v>0.43</c:v>
                </c:pt>
                <c:pt idx="74">
                  <c:v>0.46</c:v>
                </c:pt>
                <c:pt idx="75">
                  <c:v>0.46</c:v>
                </c:pt>
                <c:pt idx="76">
                  <c:v>0.47</c:v>
                </c:pt>
                <c:pt idx="77">
                  <c:v>0.48</c:v>
                </c:pt>
                <c:pt idx="78">
                  <c:v>0.49</c:v>
                </c:pt>
                <c:pt idx="79">
                  <c:v>0.5</c:v>
                </c:pt>
                <c:pt idx="80">
                  <c:v>0.51</c:v>
                </c:pt>
                <c:pt idx="81">
                  <c:v>0.51</c:v>
                </c:pt>
                <c:pt idx="82">
                  <c:v>0.52</c:v>
                </c:pt>
                <c:pt idx="83">
                  <c:v>0.53</c:v>
                </c:pt>
                <c:pt idx="84">
                  <c:v>0.53</c:v>
                </c:pt>
                <c:pt idx="85">
                  <c:v>0.54</c:v>
                </c:pt>
                <c:pt idx="86">
                  <c:v>0.55000000000000004</c:v>
                </c:pt>
                <c:pt idx="87">
                  <c:v>0.55000000000000004</c:v>
                </c:pt>
                <c:pt idx="88">
                  <c:v>0.56000000000000005</c:v>
                </c:pt>
                <c:pt idx="89">
                  <c:v>0.56999999999999995</c:v>
                </c:pt>
                <c:pt idx="90">
                  <c:v>0.56999999999999995</c:v>
                </c:pt>
                <c:pt idx="91">
                  <c:v>0.57999999999999996</c:v>
                </c:pt>
                <c:pt idx="92">
                  <c:v>0.59</c:v>
                </c:pt>
                <c:pt idx="93">
                  <c:v>0.59</c:v>
                </c:pt>
                <c:pt idx="94">
                  <c:v>0.6</c:v>
                </c:pt>
                <c:pt idx="95">
                  <c:v>0.61</c:v>
                </c:pt>
                <c:pt idx="96">
                  <c:v>0.62</c:v>
                </c:pt>
                <c:pt idx="97">
                  <c:v>0.62</c:v>
                </c:pt>
                <c:pt idx="98">
                  <c:v>0.62</c:v>
                </c:pt>
                <c:pt idx="99">
                  <c:v>0.63</c:v>
                </c:pt>
                <c:pt idx="100">
                  <c:v>0.64</c:v>
                </c:pt>
                <c:pt idx="101">
                  <c:v>0.65</c:v>
                </c:pt>
                <c:pt idx="102">
                  <c:v>0.66</c:v>
                </c:pt>
                <c:pt idx="103">
                  <c:v>0.67</c:v>
                </c:pt>
                <c:pt idx="104">
                  <c:v>0.67</c:v>
                </c:pt>
                <c:pt idx="105">
                  <c:v>0.67</c:v>
                </c:pt>
                <c:pt idx="106">
                  <c:v>0.68</c:v>
                </c:pt>
                <c:pt idx="107">
                  <c:v>0.68</c:v>
                </c:pt>
                <c:pt idx="108">
                  <c:v>0.69</c:v>
                </c:pt>
                <c:pt idx="109">
                  <c:v>0.69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0.71</c:v>
                </c:pt>
                <c:pt idx="114">
                  <c:v>0.71</c:v>
                </c:pt>
                <c:pt idx="115">
                  <c:v>0.73</c:v>
                </c:pt>
                <c:pt idx="116">
                  <c:v>0.73</c:v>
                </c:pt>
                <c:pt idx="117">
                  <c:v>0.74</c:v>
                </c:pt>
                <c:pt idx="118">
                  <c:v>0.74</c:v>
                </c:pt>
                <c:pt idx="119">
                  <c:v>0.74</c:v>
                </c:pt>
                <c:pt idx="120">
                  <c:v>0.74</c:v>
                </c:pt>
                <c:pt idx="121">
                  <c:v>0.75</c:v>
                </c:pt>
                <c:pt idx="122">
                  <c:v>0.76</c:v>
                </c:pt>
                <c:pt idx="123">
                  <c:v>0.76</c:v>
                </c:pt>
                <c:pt idx="124">
                  <c:v>0.77</c:v>
                </c:pt>
                <c:pt idx="125">
                  <c:v>0.77</c:v>
                </c:pt>
                <c:pt idx="126">
                  <c:v>0.77</c:v>
                </c:pt>
                <c:pt idx="127">
                  <c:v>0.77</c:v>
                </c:pt>
                <c:pt idx="128">
                  <c:v>0.78</c:v>
                </c:pt>
                <c:pt idx="129">
                  <c:v>0.78</c:v>
                </c:pt>
                <c:pt idx="130">
                  <c:v>0.79</c:v>
                </c:pt>
                <c:pt idx="131">
                  <c:v>0.79</c:v>
                </c:pt>
                <c:pt idx="132">
                  <c:v>0.79</c:v>
                </c:pt>
                <c:pt idx="133">
                  <c:v>0.79</c:v>
                </c:pt>
                <c:pt idx="134">
                  <c:v>0.8</c:v>
                </c:pt>
                <c:pt idx="135">
                  <c:v>0.8</c:v>
                </c:pt>
                <c:pt idx="136">
                  <c:v>0.8</c:v>
                </c:pt>
                <c:pt idx="137">
                  <c:v>0.81</c:v>
                </c:pt>
                <c:pt idx="138">
                  <c:v>0.81</c:v>
                </c:pt>
                <c:pt idx="139">
                  <c:v>0.81</c:v>
                </c:pt>
                <c:pt idx="140">
                  <c:v>0.81</c:v>
                </c:pt>
                <c:pt idx="141">
                  <c:v>0.82</c:v>
                </c:pt>
                <c:pt idx="142">
                  <c:v>0.82</c:v>
                </c:pt>
                <c:pt idx="143">
                  <c:v>0.82</c:v>
                </c:pt>
                <c:pt idx="144">
                  <c:v>0.83</c:v>
                </c:pt>
                <c:pt idx="145">
                  <c:v>0.83</c:v>
                </c:pt>
                <c:pt idx="146">
                  <c:v>0.83</c:v>
                </c:pt>
                <c:pt idx="147">
                  <c:v>0.83</c:v>
                </c:pt>
                <c:pt idx="148">
                  <c:v>0.83</c:v>
                </c:pt>
                <c:pt idx="149">
                  <c:v>0.84</c:v>
                </c:pt>
                <c:pt idx="150">
                  <c:v>0.84</c:v>
                </c:pt>
                <c:pt idx="151">
                  <c:v>0.84</c:v>
                </c:pt>
                <c:pt idx="152">
                  <c:v>0.84</c:v>
                </c:pt>
                <c:pt idx="153">
                  <c:v>0.84</c:v>
                </c:pt>
                <c:pt idx="154">
                  <c:v>0.85</c:v>
                </c:pt>
                <c:pt idx="155">
                  <c:v>0.85</c:v>
                </c:pt>
                <c:pt idx="156">
                  <c:v>0.85</c:v>
                </c:pt>
                <c:pt idx="157">
                  <c:v>0.85</c:v>
                </c:pt>
                <c:pt idx="158">
                  <c:v>0.86</c:v>
                </c:pt>
                <c:pt idx="159">
                  <c:v>0.86</c:v>
                </c:pt>
                <c:pt idx="160">
                  <c:v>0.86</c:v>
                </c:pt>
                <c:pt idx="161">
                  <c:v>0.86</c:v>
                </c:pt>
                <c:pt idx="162">
                  <c:v>0.86</c:v>
                </c:pt>
                <c:pt idx="163">
                  <c:v>0.86</c:v>
                </c:pt>
                <c:pt idx="164">
                  <c:v>0.86</c:v>
                </c:pt>
                <c:pt idx="165">
                  <c:v>0.86</c:v>
                </c:pt>
                <c:pt idx="166">
                  <c:v>0.86</c:v>
                </c:pt>
                <c:pt idx="167">
                  <c:v>0.86</c:v>
                </c:pt>
                <c:pt idx="168">
                  <c:v>0.86</c:v>
                </c:pt>
                <c:pt idx="169">
                  <c:v>0.87</c:v>
                </c:pt>
                <c:pt idx="170">
                  <c:v>0.87</c:v>
                </c:pt>
                <c:pt idx="171">
                  <c:v>0.87</c:v>
                </c:pt>
                <c:pt idx="172">
                  <c:v>0.87</c:v>
                </c:pt>
                <c:pt idx="173">
                  <c:v>0.87</c:v>
                </c:pt>
                <c:pt idx="174">
                  <c:v>0.87</c:v>
                </c:pt>
                <c:pt idx="175">
                  <c:v>0.87</c:v>
                </c:pt>
                <c:pt idx="176">
                  <c:v>0.88</c:v>
                </c:pt>
                <c:pt idx="177">
                  <c:v>0.88</c:v>
                </c:pt>
                <c:pt idx="178">
                  <c:v>0.88</c:v>
                </c:pt>
                <c:pt idx="179">
                  <c:v>0.88</c:v>
                </c:pt>
                <c:pt idx="180">
                  <c:v>0.88</c:v>
                </c:pt>
                <c:pt idx="181">
                  <c:v>0.88</c:v>
                </c:pt>
                <c:pt idx="182">
                  <c:v>0.88</c:v>
                </c:pt>
                <c:pt idx="183">
                  <c:v>0.88</c:v>
                </c:pt>
                <c:pt idx="184">
                  <c:v>0.89</c:v>
                </c:pt>
                <c:pt idx="185">
                  <c:v>0.89</c:v>
                </c:pt>
                <c:pt idx="186">
                  <c:v>0.89</c:v>
                </c:pt>
                <c:pt idx="187">
                  <c:v>0.89</c:v>
                </c:pt>
                <c:pt idx="188">
                  <c:v>0.89</c:v>
                </c:pt>
                <c:pt idx="189">
                  <c:v>0.89</c:v>
                </c:pt>
                <c:pt idx="190">
                  <c:v>0.89</c:v>
                </c:pt>
                <c:pt idx="191">
                  <c:v>0.89</c:v>
                </c:pt>
                <c:pt idx="192">
                  <c:v>0.89</c:v>
                </c:pt>
                <c:pt idx="193">
                  <c:v>0.89</c:v>
                </c:pt>
                <c:pt idx="194">
                  <c:v>0.89</c:v>
                </c:pt>
                <c:pt idx="195">
                  <c:v>0.89</c:v>
                </c:pt>
                <c:pt idx="196">
                  <c:v>0.89</c:v>
                </c:pt>
                <c:pt idx="197">
                  <c:v>0.89</c:v>
                </c:pt>
                <c:pt idx="198">
                  <c:v>0.89</c:v>
                </c:pt>
                <c:pt idx="199">
                  <c:v>0.9</c:v>
                </c:pt>
                <c:pt idx="200">
                  <c:v>0.9</c:v>
                </c:pt>
                <c:pt idx="201">
                  <c:v>0.9</c:v>
                </c:pt>
                <c:pt idx="202">
                  <c:v>0.9</c:v>
                </c:pt>
                <c:pt idx="203">
                  <c:v>0.9</c:v>
                </c:pt>
                <c:pt idx="204">
                  <c:v>0.9</c:v>
                </c:pt>
                <c:pt idx="205">
                  <c:v>0.9</c:v>
                </c:pt>
                <c:pt idx="206">
                  <c:v>0.9</c:v>
                </c:pt>
                <c:pt idx="207">
                  <c:v>0.9</c:v>
                </c:pt>
                <c:pt idx="208">
                  <c:v>0.9</c:v>
                </c:pt>
                <c:pt idx="209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FC-CC4B-9109-43882FF2F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395983"/>
        <c:axId val="794397631"/>
      </c:scatterChart>
      <c:valAx>
        <c:axId val="7943959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crossAx val="794397631"/>
        <c:crosses val="autoZero"/>
        <c:crossBetween val="midCat"/>
      </c:valAx>
      <c:valAx>
        <c:axId val="7943976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395983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Northridge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11180210354656"/>
          <c:y val="0.17697001796158979"/>
          <c:w val="0.84483855768605565"/>
          <c:h val="0.7426058121862478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areas'!$D$212:$D$421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areas'!$E$212:$E$421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0.01</c:v>
                </c:pt>
                <c:pt idx="89">
                  <c:v>0.01</c:v>
                </c:pt>
                <c:pt idx="90">
                  <c:v>0.01</c:v>
                </c:pt>
                <c:pt idx="91">
                  <c:v>0.01</c:v>
                </c:pt>
                <c:pt idx="92">
                  <c:v>0.01</c:v>
                </c:pt>
                <c:pt idx="93">
                  <c:v>0.01</c:v>
                </c:pt>
                <c:pt idx="94">
                  <c:v>0.01</c:v>
                </c:pt>
                <c:pt idx="95">
                  <c:v>0.01</c:v>
                </c:pt>
                <c:pt idx="96">
                  <c:v>0.01</c:v>
                </c:pt>
                <c:pt idx="97">
                  <c:v>0.01</c:v>
                </c:pt>
                <c:pt idx="98">
                  <c:v>0.01</c:v>
                </c:pt>
                <c:pt idx="99">
                  <c:v>0.01</c:v>
                </c:pt>
                <c:pt idx="100">
                  <c:v>0.01</c:v>
                </c:pt>
                <c:pt idx="101">
                  <c:v>0.01</c:v>
                </c:pt>
                <c:pt idx="102">
                  <c:v>0.02</c:v>
                </c:pt>
                <c:pt idx="103">
                  <c:v>0.02</c:v>
                </c:pt>
                <c:pt idx="104">
                  <c:v>0.02</c:v>
                </c:pt>
                <c:pt idx="105">
                  <c:v>0.02</c:v>
                </c:pt>
                <c:pt idx="106">
                  <c:v>0.02</c:v>
                </c:pt>
                <c:pt idx="107">
                  <c:v>0.02</c:v>
                </c:pt>
                <c:pt idx="108">
                  <c:v>0.03</c:v>
                </c:pt>
                <c:pt idx="109">
                  <c:v>0.03</c:v>
                </c:pt>
                <c:pt idx="110">
                  <c:v>0.03</c:v>
                </c:pt>
                <c:pt idx="111">
                  <c:v>0.03</c:v>
                </c:pt>
                <c:pt idx="112">
                  <c:v>0.03</c:v>
                </c:pt>
                <c:pt idx="113">
                  <c:v>0.03</c:v>
                </c:pt>
                <c:pt idx="114">
                  <c:v>0.03</c:v>
                </c:pt>
                <c:pt idx="115">
                  <c:v>0.03</c:v>
                </c:pt>
                <c:pt idx="116">
                  <c:v>0.04</c:v>
                </c:pt>
                <c:pt idx="117">
                  <c:v>0.04</c:v>
                </c:pt>
                <c:pt idx="118">
                  <c:v>0.04</c:v>
                </c:pt>
                <c:pt idx="119">
                  <c:v>0.04</c:v>
                </c:pt>
                <c:pt idx="120">
                  <c:v>0.04</c:v>
                </c:pt>
                <c:pt idx="121">
                  <c:v>0.04</c:v>
                </c:pt>
                <c:pt idx="122">
                  <c:v>0.05</c:v>
                </c:pt>
                <c:pt idx="123">
                  <c:v>0.06</c:v>
                </c:pt>
                <c:pt idx="124">
                  <c:v>7.0000000000000007E-2</c:v>
                </c:pt>
                <c:pt idx="125">
                  <c:v>7.0000000000000007E-2</c:v>
                </c:pt>
                <c:pt idx="126">
                  <c:v>7.0000000000000007E-2</c:v>
                </c:pt>
                <c:pt idx="127">
                  <c:v>0.08</c:v>
                </c:pt>
                <c:pt idx="128">
                  <c:v>0.08</c:v>
                </c:pt>
                <c:pt idx="129">
                  <c:v>0.08</c:v>
                </c:pt>
                <c:pt idx="130">
                  <c:v>0.09</c:v>
                </c:pt>
                <c:pt idx="131">
                  <c:v>0.1</c:v>
                </c:pt>
                <c:pt idx="132">
                  <c:v>0.1</c:v>
                </c:pt>
                <c:pt idx="133">
                  <c:v>0.1</c:v>
                </c:pt>
                <c:pt idx="134">
                  <c:v>0.11</c:v>
                </c:pt>
                <c:pt idx="135">
                  <c:v>0.11</c:v>
                </c:pt>
                <c:pt idx="136">
                  <c:v>0.11</c:v>
                </c:pt>
                <c:pt idx="137">
                  <c:v>0.11</c:v>
                </c:pt>
                <c:pt idx="138">
                  <c:v>0.12</c:v>
                </c:pt>
                <c:pt idx="139">
                  <c:v>0.12</c:v>
                </c:pt>
                <c:pt idx="140">
                  <c:v>0.12</c:v>
                </c:pt>
                <c:pt idx="141">
                  <c:v>0.12</c:v>
                </c:pt>
                <c:pt idx="142">
                  <c:v>0.12</c:v>
                </c:pt>
                <c:pt idx="143">
                  <c:v>0.13</c:v>
                </c:pt>
                <c:pt idx="144">
                  <c:v>0.13</c:v>
                </c:pt>
                <c:pt idx="145">
                  <c:v>0.13</c:v>
                </c:pt>
                <c:pt idx="146">
                  <c:v>0.13</c:v>
                </c:pt>
                <c:pt idx="147">
                  <c:v>0.13</c:v>
                </c:pt>
                <c:pt idx="148">
                  <c:v>0.13</c:v>
                </c:pt>
                <c:pt idx="149">
                  <c:v>0.14000000000000001</c:v>
                </c:pt>
                <c:pt idx="150">
                  <c:v>0.15</c:v>
                </c:pt>
                <c:pt idx="151">
                  <c:v>0.17</c:v>
                </c:pt>
                <c:pt idx="152">
                  <c:v>0.2</c:v>
                </c:pt>
                <c:pt idx="153">
                  <c:v>0.21</c:v>
                </c:pt>
                <c:pt idx="154">
                  <c:v>0.22</c:v>
                </c:pt>
                <c:pt idx="155">
                  <c:v>0.23</c:v>
                </c:pt>
                <c:pt idx="156">
                  <c:v>0.24</c:v>
                </c:pt>
                <c:pt idx="157">
                  <c:v>0.25</c:v>
                </c:pt>
                <c:pt idx="158">
                  <c:v>0.26</c:v>
                </c:pt>
                <c:pt idx="159">
                  <c:v>0.27</c:v>
                </c:pt>
                <c:pt idx="160">
                  <c:v>0.27</c:v>
                </c:pt>
                <c:pt idx="161">
                  <c:v>0.28000000000000003</c:v>
                </c:pt>
                <c:pt idx="162">
                  <c:v>0.28000000000000003</c:v>
                </c:pt>
                <c:pt idx="163">
                  <c:v>0.28999999999999998</c:v>
                </c:pt>
                <c:pt idx="164">
                  <c:v>0.28999999999999998</c:v>
                </c:pt>
                <c:pt idx="165">
                  <c:v>0.3</c:v>
                </c:pt>
                <c:pt idx="166">
                  <c:v>0.31</c:v>
                </c:pt>
                <c:pt idx="167">
                  <c:v>0.31</c:v>
                </c:pt>
                <c:pt idx="168">
                  <c:v>0.31</c:v>
                </c:pt>
                <c:pt idx="169">
                  <c:v>0.31</c:v>
                </c:pt>
                <c:pt idx="170">
                  <c:v>0.32</c:v>
                </c:pt>
                <c:pt idx="171">
                  <c:v>0.32</c:v>
                </c:pt>
                <c:pt idx="172">
                  <c:v>0.33</c:v>
                </c:pt>
                <c:pt idx="173">
                  <c:v>0.33</c:v>
                </c:pt>
                <c:pt idx="174">
                  <c:v>0.34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0.35</c:v>
                </c:pt>
                <c:pt idx="179">
                  <c:v>0.35</c:v>
                </c:pt>
                <c:pt idx="180">
                  <c:v>0.36</c:v>
                </c:pt>
                <c:pt idx="181">
                  <c:v>0.36</c:v>
                </c:pt>
                <c:pt idx="182">
                  <c:v>0.36</c:v>
                </c:pt>
                <c:pt idx="183">
                  <c:v>0.36</c:v>
                </c:pt>
                <c:pt idx="184">
                  <c:v>0.37</c:v>
                </c:pt>
                <c:pt idx="185">
                  <c:v>0.37</c:v>
                </c:pt>
                <c:pt idx="186">
                  <c:v>0.37</c:v>
                </c:pt>
                <c:pt idx="187">
                  <c:v>0.37</c:v>
                </c:pt>
                <c:pt idx="188">
                  <c:v>0.37</c:v>
                </c:pt>
                <c:pt idx="189">
                  <c:v>0.38</c:v>
                </c:pt>
                <c:pt idx="190">
                  <c:v>0.38</c:v>
                </c:pt>
                <c:pt idx="191">
                  <c:v>0.38</c:v>
                </c:pt>
                <c:pt idx="192">
                  <c:v>0.39</c:v>
                </c:pt>
                <c:pt idx="193">
                  <c:v>0.39</c:v>
                </c:pt>
                <c:pt idx="194">
                  <c:v>0.39</c:v>
                </c:pt>
                <c:pt idx="195">
                  <c:v>0.4</c:v>
                </c:pt>
                <c:pt idx="196">
                  <c:v>0.4</c:v>
                </c:pt>
                <c:pt idx="197">
                  <c:v>0.4</c:v>
                </c:pt>
                <c:pt idx="198">
                  <c:v>0.4</c:v>
                </c:pt>
                <c:pt idx="199">
                  <c:v>0.41</c:v>
                </c:pt>
                <c:pt idx="200">
                  <c:v>0.41</c:v>
                </c:pt>
                <c:pt idx="201">
                  <c:v>0.41</c:v>
                </c:pt>
                <c:pt idx="202">
                  <c:v>0.41</c:v>
                </c:pt>
                <c:pt idx="203">
                  <c:v>0.41</c:v>
                </c:pt>
                <c:pt idx="204">
                  <c:v>0.41</c:v>
                </c:pt>
                <c:pt idx="205">
                  <c:v>0.42</c:v>
                </c:pt>
                <c:pt idx="206">
                  <c:v>0.42</c:v>
                </c:pt>
                <c:pt idx="207">
                  <c:v>0.42</c:v>
                </c:pt>
                <c:pt idx="208">
                  <c:v>0.42</c:v>
                </c:pt>
                <c:pt idx="209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3-8A44-87D5-36A7AABADC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areas'!$D$212:$D$421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areas'!$F$212:$F$421</c:f>
              <c:numCache>
                <c:formatCode>0%</c:formatCode>
                <c:ptCount val="210"/>
                <c:pt idx="0">
                  <c:v>0</c:v>
                </c:pt>
                <c:pt idx="1">
                  <c:v>4.0408938457186727E-5</c:v>
                </c:pt>
                <c:pt idx="2">
                  <c:v>3.8388491534327391E-4</c:v>
                </c:pt>
                <c:pt idx="3">
                  <c:v>2.0002424536307429E-3</c:v>
                </c:pt>
                <c:pt idx="4">
                  <c:v>4.0813027841758599E-3</c:v>
                </c:pt>
                <c:pt idx="5">
                  <c:v>5.091526245605528E-3</c:v>
                </c:pt>
                <c:pt idx="6">
                  <c:v>5.5562290378631755E-3</c:v>
                </c:pt>
                <c:pt idx="7">
                  <c:v>7.4150402068937646E-3</c:v>
                </c:pt>
                <c:pt idx="8">
                  <c:v>9.1930334990099807E-3</c:v>
                </c:pt>
                <c:pt idx="9">
                  <c:v>1.0890208914211824E-2</c:v>
                </c:pt>
                <c:pt idx="10">
                  <c:v>1.1516547460298218E-2</c:v>
                </c:pt>
                <c:pt idx="11">
                  <c:v>1.1536751929526811E-2</c:v>
                </c:pt>
                <c:pt idx="12">
                  <c:v>1.1819614498727118E-2</c:v>
                </c:pt>
                <c:pt idx="13">
                  <c:v>1.2142886006384612E-2</c:v>
                </c:pt>
                <c:pt idx="14">
                  <c:v>1.3880470360043641E-2</c:v>
                </c:pt>
                <c:pt idx="15">
                  <c:v>1.5537236836788298E-2</c:v>
                </c:pt>
                <c:pt idx="16">
                  <c:v>1.7476865882733259E-2</c:v>
                </c:pt>
                <c:pt idx="17">
                  <c:v>1.8588111690305897E-2</c:v>
                </c:pt>
                <c:pt idx="18">
                  <c:v>1.8769951913363236E-2</c:v>
                </c:pt>
                <c:pt idx="19">
                  <c:v>1.957813068250697E-2</c:v>
                </c:pt>
                <c:pt idx="20">
                  <c:v>1.9618539620964156E-2</c:v>
                </c:pt>
                <c:pt idx="21">
                  <c:v>2.1214692690023032E-2</c:v>
                </c:pt>
                <c:pt idx="22">
                  <c:v>2.2911868105224876E-2</c:v>
                </c:pt>
                <c:pt idx="23">
                  <c:v>2.5821311674142321E-2</c:v>
                </c:pt>
                <c:pt idx="24">
                  <c:v>2.8003394350830404E-2</c:v>
                </c:pt>
                <c:pt idx="25">
                  <c:v>2.9963227866003962E-2</c:v>
                </c:pt>
                <c:pt idx="26">
                  <c:v>3.1135087081262374E-2</c:v>
                </c:pt>
                <c:pt idx="27">
                  <c:v>3.1316927304319717E-2</c:v>
                </c:pt>
                <c:pt idx="28">
                  <c:v>3.3115125065664525E-2</c:v>
                </c:pt>
                <c:pt idx="29">
                  <c:v>3.5681092657695881E-2</c:v>
                </c:pt>
                <c:pt idx="30">
                  <c:v>3.8368287065098802E-2</c:v>
                </c:pt>
                <c:pt idx="31">
                  <c:v>4.0833232310987191E-2</c:v>
                </c:pt>
                <c:pt idx="32">
                  <c:v>4.5136784256677574E-2</c:v>
                </c:pt>
                <c:pt idx="33">
                  <c:v>4.6975390956479575E-2</c:v>
                </c:pt>
                <c:pt idx="34">
                  <c:v>4.7278457994908471E-2</c:v>
                </c:pt>
                <c:pt idx="35">
                  <c:v>4.8369499333252512E-2</c:v>
                </c:pt>
                <c:pt idx="36">
                  <c:v>5.1965894855942135E-2</c:v>
                </c:pt>
                <c:pt idx="37">
                  <c:v>5.5723926132460501E-2</c:v>
                </c:pt>
                <c:pt idx="38">
                  <c:v>5.8714187578292318E-2</c:v>
                </c:pt>
                <c:pt idx="39">
                  <c:v>6.249242332403928E-2</c:v>
                </c:pt>
                <c:pt idx="40">
                  <c:v>6.4755323877641741E-2</c:v>
                </c:pt>
                <c:pt idx="41">
                  <c:v>6.5624116054471243E-2</c:v>
                </c:pt>
                <c:pt idx="42">
                  <c:v>6.6937406554329823E-2</c:v>
                </c:pt>
                <c:pt idx="43">
                  <c:v>6.8048652361902454E-2</c:v>
                </c:pt>
                <c:pt idx="44">
                  <c:v>6.9523578615589762E-2</c:v>
                </c:pt>
                <c:pt idx="45">
                  <c:v>7.1261162969248795E-2</c:v>
                </c:pt>
                <c:pt idx="46">
                  <c:v>7.2897724976764861E-2</c:v>
                </c:pt>
                <c:pt idx="47">
                  <c:v>7.5059603184224347E-2</c:v>
                </c:pt>
                <c:pt idx="48">
                  <c:v>7.5786964076453717E-2</c:v>
                </c:pt>
                <c:pt idx="49">
                  <c:v>7.6857800945569155E-2</c:v>
                </c:pt>
                <c:pt idx="50">
                  <c:v>7.8150886976199138E-2</c:v>
                </c:pt>
                <c:pt idx="51">
                  <c:v>7.9140905968400205E-2</c:v>
                </c:pt>
                <c:pt idx="52">
                  <c:v>8.0433991999030188E-2</c:v>
                </c:pt>
                <c:pt idx="53">
                  <c:v>8.2090758475774836E-2</c:v>
                </c:pt>
                <c:pt idx="54">
                  <c:v>8.3888956237119644E-2</c:v>
                </c:pt>
                <c:pt idx="55">
                  <c:v>8.4252636683234336E-2</c:v>
                </c:pt>
                <c:pt idx="56">
                  <c:v>8.5687153998464466E-2</c:v>
                </c:pt>
                <c:pt idx="57">
                  <c:v>8.7384329413666306E-2</c:v>
                </c:pt>
                <c:pt idx="58">
                  <c:v>8.8455166282781758E-2</c:v>
                </c:pt>
                <c:pt idx="59">
                  <c:v>8.9606821028811567E-2</c:v>
                </c:pt>
                <c:pt idx="60">
                  <c:v>9.0697862367155616E-2</c:v>
                </c:pt>
                <c:pt idx="61">
                  <c:v>9.1425223259384972E-2</c:v>
                </c:pt>
                <c:pt idx="62">
                  <c:v>9.1708085828585278E-2</c:v>
                </c:pt>
                <c:pt idx="63">
                  <c:v>9.2415242251586052E-2</c:v>
                </c:pt>
                <c:pt idx="64">
                  <c:v>9.3728532751444618E-2</c:v>
                </c:pt>
                <c:pt idx="65">
                  <c:v>9.4981209843617409E-2</c:v>
                </c:pt>
                <c:pt idx="66">
                  <c:v>9.6678385258819249E-2</c:v>
                </c:pt>
                <c:pt idx="67">
                  <c:v>9.8032084697135008E-2</c:v>
                </c:pt>
                <c:pt idx="68">
                  <c:v>9.922414838162201E-2</c:v>
                </c:pt>
                <c:pt idx="69">
                  <c:v>0.10003232715076575</c:v>
                </c:pt>
                <c:pt idx="70">
                  <c:v>0.10094152826605245</c:v>
                </c:pt>
                <c:pt idx="71">
                  <c:v>0.10197195619671071</c:v>
                </c:pt>
                <c:pt idx="72">
                  <c:v>0.10413383440417021</c:v>
                </c:pt>
                <c:pt idx="73">
                  <c:v>0.10597244110397219</c:v>
                </c:pt>
                <c:pt idx="74">
                  <c:v>0.10892229361134682</c:v>
                </c:pt>
                <c:pt idx="75">
                  <c:v>0.1114680567341496</c:v>
                </c:pt>
                <c:pt idx="76">
                  <c:v>0.11261971148017942</c:v>
                </c:pt>
                <c:pt idx="77">
                  <c:v>0.11514527013375359</c:v>
                </c:pt>
                <c:pt idx="78">
                  <c:v>0.12183294944841799</c:v>
                </c:pt>
                <c:pt idx="79">
                  <c:v>0.12775285893239585</c:v>
                </c:pt>
                <c:pt idx="80">
                  <c:v>0.13391522204711681</c:v>
                </c:pt>
                <c:pt idx="81">
                  <c:v>0.14213844102315432</c:v>
                </c:pt>
                <c:pt idx="82">
                  <c:v>0.14890693821473311</c:v>
                </c:pt>
                <c:pt idx="83">
                  <c:v>0.15333171697579503</c:v>
                </c:pt>
                <c:pt idx="84">
                  <c:v>0.15824140299834324</c:v>
                </c:pt>
                <c:pt idx="85">
                  <c:v>0.16414110801309251</c:v>
                </c:pt>
                <c:pt idx="86">
                  <c:v>0.16939427001252677</c:v>
                </c:pt>
                <c:pt idx="87">
                  <c:v>0.17579908675799086</c:v>
                </c:pt>
                <c:pt idx="88">
                  <c:v>0.18491130238008646</c:v>
                </c:pt>
                <c:pt idx="89">
                  <c:v>0.19218491130238008</c:v>
                </c:pt>
                <c:pt idx="90">
                  <c:v>0.19634703196347031</c:v>
                </c:pt>
                <c:pt idx="91">
                  <c:v>0.20180223865519054</c:v>
                </c:pt>
                <c:pt idx="92">
                  <c:v>0.20909605204671272</c:v>
                </c:pt>
                <c:pt idx="93">
                  <c:v>0.21665252353820666</c:v>
                </c:pt>
                <c:pt idx="94">
                  <c:v>0.22396654139895744</c:v>
                </c:pt>
                <c:pt idx="95">
                  <c:v>0.23303834808259588</c:v>
                </c:pt>
                <c:pt idx="96">
                  <c:v>0.2411605447124904</c:v>
                </c:pt>
                <c:pt idx="97">
                  <c:v>0.24550450559663797</c:v>
                </c:pt>
                <c:pt idx="98">
                  <c:v>0.25180829999595911</c:v>
                </c:pt>
                <c:pt idx="99">
                  <c:v>0.25797066311068007</c:v>
                </c:pt>
                <c:pt idx="100">
                  <c:v>0.26407241281771526</c:v>
                </c:pt>
                <c:pt idx="101">
                  <c:v>0.27088131894775125</c:v>
                </c:pt>
                <c:pt idx="102">
                  <c:v>0.27668000161635753</c:v>
                </c:pt>
                <c:pt idx="103">
                  <c:v>0.28098355356204791</c:v>
                </c:pt>
                <c:pt idx="104">
                  <c:v>0.28320604517719322</c:v>
                </c:pt>
                <c:pt idx="105">
                  <c:v>0.28791368650745547</c:v>
                </c:pt>
                <c:pt idx="106">
                  <c:v>0.29452054794520549</c:v>
                </c:pt>
                <c:pt idx="107">
                  <c:v>0.30379439932112984</c:v>
                </c:pt>
                <c:pt idx="108">
                  <c:v>0.31357336242776901</c:v>
                </c:pt>
                <c:pt idx="109">
                  <c:v>0.32306946296520789</c:v>
                </c:pt>
                <c:pt idx="110">
                  <c:v>0.33197963389501756</c:v>
                </c:pt>
                <c:pt idx="111">
                  <c:v>0.33511132662544957</c:v>
                </c:pt>
                <c:pt idx="112">
                  <c:v>0.34131409867862772</c:v>
                </c:pt>
                <c:pt idx="113">
                  <c:v>0.35010304279306581</c:v>
                </c:pt>
                <c:pt idx="114">
                  <c:v>0.35899300925364691</c:v>
                </c:pt>
                <c:pt idx="115">
                  <c:v>0.36709500141431284</c:v>
                </c:pt>
                <c:pt idx="116">
                  <c:v>0.37630823938255142</c:v>
                </c:pt>
                <c:pt idx="117">
                  <c:v>0.38307673657413022</c:v>
                </c:pt>
                <c:pt idx="118">
                  <c:v>0.38560229522770439</c:v>
                </c:pt>
                <c:pt idx="119">
                  <c:v>0.3891178728734796</c:v>
                </c:pt>
                <c:pt idx="120">
                  <c:v>0.39649250414191617</c:v>
                </c:pt>
                <c:pt idx="121">
                  <c:v>0.40408938457186727</c:v>
                </c:pt>
                <c:pt idx="122">
                  <c:v>0.41281771527861966</c:v>
                </c:pt>
                <c:pt idx="123">
                  <c:v>0.42401099123126035</c:v>
                </c:pt>
                <c:pt idx="124">
                  <c:v>0.43104214652281087</c:v>
                </c:pt>
                <c:pt idx="125">
                  <c:v>0.43484058673778642</c:v>
                </c:pt>
                <c:pt idx="126">
                  <c:v>0.43948761466036285</c:v>
                </c:pt>
                <c:pt idx="127">
                  <c:v>0.4473673576595143</c:v>
                </c:pt>
                <c:pt idx="128">
                  <c:v>0.45215581686669093</c:v>
                </c:pt>
                <c:pt idx="129">
                  <c:v>0.45924758556592721</c:v>
                </c:pt>
                <c:pt idx="130">
                  <c:v>0.46908716208025214</c:v>
                </c:pt>
                <c:pt idx="131">
                  <c:v>0.47557279670263064</c:v>
                </c:pt>
                <c:pt idx="132">
                  <c:v>0.48046227825595023</c:v>
                </c:pt>
                <c:pt idx="133">
                  <c:v>0.48533155534004124</c:v>
                </c:pt>
                <c:pt idx="134">
                  <c:v>0.48929163130884551</c:v>
                </c:pt>
                <c:pt idx="135">
                  <c:v>0.49274659554693501</c:v>
                </c:pt>
                <c:pt idx="136">
                  <c:v>0.49676728492342503</c:v>
                </c:pt>
                <c:pt idx="137">
                  <c:v>0.50072736089222936</c:v>
                </c:pt>
                <c:pt idx="138">
                  <c:v>0.50497029943023397</c:v>
                </c:pt>
                <c:pt idx="139">
                  <c:v>0.50693013294540756</c:v>
                </c:pt>
                <c:pt idx="140">
                  <c:v>0.50973855416818203</c:v>
                </c:pt>
                <c:pt idx="141">
                  <c:v>0.51379965248312931</c:v>
                </c:pt>
                <c:pt idx="142">
                  <c:v>0.51644643795207501</c:v>
                </c:pt>
                <c:pt idx="143">
                  <c:v>0.51915383682870653</c:v>
                </c:pt>
                <c:pt idx="144">
                  <c:v>0.52188144017456661</c:v>
                </c:pt>
                <c:pt idx="145">
                  <c:v>0.52432618095122641</c:v>
                </c:pt>
                <c:pt idx="146">
                  <c:v>0.5256596759203136</c:v>
                </c:pt>
                <c:pt idx="147">
                  <c:v>0.52745787368165842</c:v>
                </c:pt>
                <c:pt idx="148">
                  <c:v>0.52994302339677535</c:v>
                </c:pt>
                <c:pt idx="149">
                  <c:v>0.53184224350426312</c:v>
                </c:pt>
                <c:pt idx="150">
                  <c:v>0.53368085020406519</c:v>
                </c:pt>
                <c:pt idx="151">
                  <c:v>0.53602456863458192</c:v>
                </c:pt>
                <c:pt idx="152">
                  <c:v>0.53877237644967069</c:v>
                </c:pt>
                <c:pt idx="153">
                  <c:v>0.5400856669495292</c:v>
                </c:pt>
                <c:pt idx="154">
                  <c:v>0.54168182001858811</c:v>
                </c:pt>
                <c:pt idx="155">
                  <c:v>0.54386390269527618</c:v>
                </c:pt>
                <c:pt idx="156">
                  <c:v>0.5461470077181072</c:v>
                </c:pt>
                <c:pt idx="157">
                  <c:v>0.54806643229482366</c:v>
                </c:pt>
                <c:pt idx="158">
                  <c:v>0.55020810603305448</c:v>
                </c:pt>
                <c:pt idx="159">
                  <c:v>0.5521477350789995</c:v>
                </c:pt>
                <c:pt idx="160">
                  <c:v>0.5531175496019719</c:v>
                </c:pt>
                <c:pt idx="161">
                  <c:v>0.55447124904028766</c:v>
                </c:pt>
                <c:pt idx="162">
                  <c:v>0.55586535741706067</c:v>
                </c:pt>
                <c:pt idx="163">
                  <c:v>0.55734028367074795</c:v>
                </c:pt>
                <c:pt idx="164">
                  <c:v>0.5591182769628642</c:v>
                </c:pt>
                <c:pt idx="165">
                  <c:v>0.56119933729340932</c:v>
                </c:pt>
                <c:pt idx="166">
                  <c:v>0.56249242332403926</c:v>
                </c:pt>
                <c:pt idx="167">
                  <c:v>0.56313896633935423</c:v>
                </c:pt>
                <c:pt idx="168">
                  <c:v>0.56328039762395443</c:v>
                </c:pt>
                <c:pt idx="169">
                  <c:v>0.56447246130844142</c:v>
                </c:pt>
                <c:pt idx="170">
                  <c:v>0.56562411605447127</c:v>
                </c:pt>
                <c:pt idx="171">
                  <c:v>0.56732129146967314</c:v>
                </c:pt>
                <c:pt idx="172">
                  <c:v>0.56883662666181756</c:v>
                </c:pt>
                <c:pt idx="173">
                  <c:v>0.56986705459247589</c:v>
                </c:pt>
                <c:pt idx="174">
                  <c:v>0.57019032610013332</c:v>
                </c:pt>
                <c:pt idx="175">
                  <c:v>0.57116014062310583</c:v>
                </c:pt>
                <c:pt idx="176">
                  <c:v>0.57245322665373577</c:v>
                </c:pt>
                <c:pt idx="177">
                  <c:v>0.5734836545843941</c:v>
                </c:pt>
                <c:pt idx="178">
                  <c:v>0.5745949003919667</c:v>
                </c:pt>
                <c:pt idx="179">
                  <c:v>0.57596880429951103</c:v>
                </c:pt>
                <c:pt idx="180">
                  <c:v>0.57697902776094068</c:v>
                </c:pt>
                <c:pt idx="181">
                  <c:v>0.57730229926859822</c:v>
                </c:pt>
                <c:pt idx="182">
                  <c:v>0.57839334060694225</c:v>
                </c:pt>
                <c:pt idx="183">
                  <c:v>0.57962581322988649</c:v>
                </c:pt>
                <c:pt idx="184">
                  <c:v>0.58059562775285889</c:v>
                </c:pt>
                <c:pt idx="185">
                  <c:v>0.58152503333737426</c:v>
                </c:pt>
                <c:pt idx="186">
                  <c:v>0.582676688083404</c:v>
                </c:pt>
                <c:pt idx="187">
                  <c:v>0.58360609366791938</c:v>
                </c:pt>
                <c:pt idx="188">
                  <c:v>0.58384854729866242</c:v>
                </c:pt>
                <c:pt idx="189">
                  <c:v>0.58455570372166321</c:v>
                </c:pt>
                <c:pt idx="190">
                  <c:v>0.58572756293692163</c:v>
                </c:pt>
                <c:pt idx="191">
                  <c:v>0.58649533276760824</c:v>
                </c:pt>
                <c:pt idx="192">
                  <c:v>0.58766719198286665</c:v>
                </c:pt>
                <c:pt idx="193">
                  <c:v>0.58900068695195373</c:v>
                </c:pt>
                <c:pt idx="194">
                  <c:v>0.58968763890572595</c:v>
                </c:pt>
                <c:pt idx="195">
                  <c:v>0.58993009253646911</c:v>
                </c:pt>
                <c:pt idx="196">
                  <c:v>0.59063724895946978</c:v>
                </c:pt>
                <c:pt idx="197">
                  <c:v>0.59162726795167087</c:v>
                </c:pt>
                <c:pt idx="198">
                  <c:v>0.59241524225158604</c:v>
                </c:pt>
                <c:pt idx="199">
                  <c:v>0.59320321655150121</c:v>
                </c:pt>
                <c:pt idx="200">
                  <c:v>0.59421344001293086</c:v>
                </c:pt>
                <c:pt idx="201">
                  <c:v>0.59492059643593165</c:v>
                </c:pt>
                <c:pt idx="202">
                  <c:v>0.59494080090516022</c:v>
                </c:pt>
                <c:pt idx="203">
                  <c:v>0.59542570816664642</c:v>
                </c:pt>
                <c:pt idx="204">
                  <c:v>0.59617327352810445</c:v>
                </c:pt>
                <c:pt idx="205">
                  <c:v>0.59694104335879095</c:v>
                </c:pt>
                <c:pt idx="206">
                  <c:v>0.59770881318947755</c:v>
                </c:pt>
                <c:pt idx="207">
                  <c:v>0.59863821877399281</c:v>
                </c:pt>
                <c:pt idx="208">
                  <c:v>0.59922414838162197</c:v>
                </c:pt>
                <c:pt idx="209">
                  <c:v>0.59954741988927951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A3-8A44-87D5-36A7AABADCD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areas'!$D$212:$D$421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areas'!$G$212:$G$421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0.03</c:v>
                </c:pt>
                <c:pt idx="29">
                  <c:v>0.03</c:v>
                </c:pt>
                <c:pt idx="30">
                  <c:v>0.03</c:v>
                </c:pt>
                <c:pt idx="31">
                  <c:v>0.03</c:v>
                </c:pt>
                <c:pt idx="32">
                  <c:v>0.04</c:v>
                </c:pt>
                <c:pt idx="33">
                  <c:v>0.04</c:v>
                </c:pt>
                <c:pt idx="34">
                  <c:v>0.04</c:v>
                </c:pt>
                <c:pt idx="35">
                  <c:v>0.05</c:v>
                </c:pt>
                <c:pt idx="36">
                  <c:v>0.06</c:v>
                </c:pt>
                <c:pt idx="37">
                  <c:v>0.08</c:v>
                </c:pt>
                <c:pt idx="38">
                  <c:v>0.11</c:v>
                </c:pt>
                <c:pt idx="39">
                  <c:v>0.13</c:v>
                </c:pt>
                <c:pt idx="40">
                  <c:v>0.15</c:v>
                </c:pt>
                <c:pt idx="41">
                  <c:v>0.17</c:v>
                </c:pt>
                <c:pt idx="42">
                  <c:v>0.19</c:v>
                </c:pt>
                <c:pt idx="43">
                  <c:v>0.22</c:v>
                </c:pt>
                <c:pt idx="44">
                  <c:v>0.25</c:v>
                </c:pt>
                <c:pt idx="45">
                  <c:v>0.28999999999999998</c:v>
                </c:pt>
                <c:pt idx="46">
                  <c:v>0.32</c:v>
                </c:pt>
                <c:pt idx="47">
                  <c:v>0.36</c:v>
                </c:pt>
                <c:pt idx="48">
                  <c:v>0.37</c:v>
                </c:pt>
                <c:pt idx="49">
                  <c:v>0.39</c:v>
                </c:pt>
                <c:pt idx="50">
                  <c:v>0.41</c:v>
                </c:pt>
                <c:pt idx="51">
                  <c:v>0.42</c:v>
                </c:pt>
                <c:pt idx="52">
                  <c:v>0.44</c:v>
                </c:pt>
                <c:pt idx="53">
                  <c:v>0.46</c:v>
                </c:pt>
                <c:pt idx="54">
                  <c:v>0.47</c:v>
                </c:pt>
                <c:pt idx="55">
                  <c:v>0.47</c:v>
                </c:pt>
                <c:pt idx="56">
                  <c:v>0.49</c:v>
                </c:pt>
                <c:pt idx="57">
                  <c:v>0.5</c:v>
                </c:pt>
                <c:pt idx="58">
                  <c:v>0.51</c:v>
                </c:pt>
                <c:pt idx="59">
                  <c:v>0.53</c:v>
                </c:pt>
                <c:pt idx="60">
                  <c:v>0.54</c:v>
                </c:pt>
                <c:pt idx="61">
                  <c:v>0.54</c:v>
                </c:pt>
                <c:pt idx="62">
                  <c:v>0.54</c:v>
                </c:pt>
                <c:pt idx="63">
                  <c:v>0.55000000000000004</c:v>
                </c:pt>
                <c:pt idx="64">
                  <c:v>0.56000000000000005</c:v>
                </c:pt>
                <c:pt idx="65">
                  <c:v>0.56999999999999995</c:v>
                </c:pt>
                <c:pt idx="66">
                  <c:v>0.59</c:v>
                </c:pt>
                <c:pt idx="67">
                  <c:v>0.59</c:v>
                </c:pt>
                <c:pt idx="68">
                  <c:v>0.6</c:v>
                </c:pt>
                <c:pt idx="69">
                  <c:v>0.6</c:v>
                </c:pt>
                <c:pt idx="70">
                  <c:v>0.61</c:v>
                </c:pt>
                <c:pt idx="71">
                  <c:v>0.61</c:v>
                </c:pt>
                <c:pt idx="72">
                  <c:v>0.62</c:v>
                </c:pt>
                <c:pt idx="73">
                  <c:v>0.63</c:v>
                </c:pt>
                <c:pt idx="74">
                  <c:v>0.64</c:v>
                </c:pt>
                <c:pt idx="75">
                  <c:v>0.65</c:v>
                </c:pt>
                <c:pt idx="76">
                  <c:v>0.65</c:v>
                </c:pt>
                <c:pt idx="77">
                  <c:v>0.65</c:v>
                </c:pt>
                <c:pt idx="78">
                  <c:v>0.66</c:v>
                </c:pt>
                <c:pt idx="79">
                  <c:v>0.67</c:v>
                </c:pt>
                <c:pt idx="80">
                  <c:v>0.67</c:v>
                </c:pt>
                <c:pt idx="81">
                  <c:v>0.68</c:v>
                </c:pt>
                <c:pt idx="82">
                  <c:v>0.68</c:v>
                </c:pt>
                <c:pt idx="83">
                  <c:v>0.68</c:v>
                </c:pt>
                <c:pt idx="84">
                  <c:v>0.69</c:v>
                </c:pt>
                <c:pt idx="85">
                  <c:v>0.69</c:v>
                </c:pt>
                <c:pt idx="86">
                  <c:v>0.71</c:v>
                </c:pt>
                <c:pt idx="87">
                  <c:v>0.71</c:v>
                </c:pt>
                <c:pt idx="88">
                  <c:v>0.72</c:v>
                </c:pt>
                <c:pt idx="89">
                  <c:v>0.73</c:v>
                </c:pt>
                <c:pt idx="90">
                  <c:v>0.73</c:v>
                </c:pt>
                <c:pt idx="91">
                  <c:v>0.73</c:v>
                </c:pt>
                <c:pt idx="92">
                  <c:v>0.74</c:v>
                </c:pt>
                <c:pt idx="93">
                  <c:v>0.74</c:v>
                </c:pt>
                <c:pt idx="94">
                  <c:v>0.75</c:v>
                </c:pt>
                <c:pt idx="95">
                  <c:v>0.75</c:v>
                </c:pt>
                <c:pt idx="96">
                  <c:v>0.76</c:v>
                </c:pt>
                <c:pt idx="97">
                  <c:v>0.76</c:v>
                </c:pt>
                <c:pt idx="98">
                  <c:v>0.76</c:v>
                </c:pt>
                <c:pt idx="99">
                  <c:v>0.76</c:v>
                </c:pt>
                <c:pt idx="100">
                  <c:v>0.77</c:v>
                </c:pt>
                <c:pt idx="101">
                  <c:v>0.77</c:v>
                </c:pt>
                <c:pt idx="102">
                  <c:v>0.78</c:v>
                </c:pt>
                <c:pt idx="103">
                  <c:v>0.78</c:v>
                </c:pt>
                <c:pt idx="104">
                  <c:v>0.78</c:v>
                </c:pt>
                <c:pt idx="105">
                  <c:v>0.78</c:v>
                </c:pt>
                <c:pt idx="106">
                  <c:v>0.78</c:v>
                </c:pt>
                <c:pt idx="107">
                  <c:v>0.79</c:v>
                </c:pt>
                <c:pt idx="108">
                  <c:v>0.79</c:v>
                </c:pt>
                <c:pt idx="109">
                  <c:v>0.79</c:v>
                </c:pt>
                <c:pt idx="110">
                  <c:v>0.8</c:v>
                </c:pt>
                <c:pt idx="111">
                  <c:v>0.8</c:v>
                </c:pt>
                <c:pt idx="112">
                  <c:v>0.8</c:v>
                </c:pt>
                <c:pt idx="113">
                  <c:v>0.8</c:v>
                </c:pt>
                <c:pt idx="114">
                  <c:v>0.8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0.82</c:v>
                </c:pt>
                <c:pt idx="120">
                  <c:v>0.82</c:v>
                </c:pt>
                <c:pt idx="121">
                  <c:v>0.82</c:v>
                </c:pt>
                <c:pt idx="122">
                  <c:v>0.82</c:v>
                </c:pt>
                <c:pt idx="123">
                  <c:v>0.82</c:v>
                </c:pt>
                <c:pt idx="124">
                  <c:v>0.83</c:v>
                </c:pt>
                <c:pt idx="125">
                  <c:v>0.83</c:v>
                </c:pt>
                <c:pt idx="126">
                  <c:v>0.83</c:v>
                </c:pt>
                <c:pt idx="127">
                  <c:v>0.83</c:v>
                </c:pt>
                <c:pt idx="128">
                  <c:v>0.83</c:v>
                </c:pt>
                <c:pt idx="129">
                  <c:v>0.83</c:v>
                </c:pt>
                <c:pt idx="130">
                  <c:v>0.83</c:v>
                </c:pt>
                <c:pt idx="131">
                  <c:v>0.84</c:v>
                </c:pt>
                <c:pt idx="132">
                  <c:v>0.84</c:v>
                </c:pt>
                <c:pt idx="133">
                  <c:v>0.84</c:v>
                </c:pt>
                <c:pt idx="134">
                  <c:v>0.84</c:v>
                </c:pt>
                <c:pt idx="135">
                  <c:v>0.84</c:v>
                </c:pt>
                <c:pt idx="136">
                  <c:v>0.84</c:v>
                </c:pt>
                <c:pt idx="137">
                  <c:v>0.84</c:v>
                </c:pt>
                <c:pt idx="138">
                  <c:v>0.84</c:v>
                </c:pt>
                <c:pt idx="139">
                  <c:v>0.84</c:v>
                </c:pt>
                <c:pt idx="140">
                  <c:v>0.84</c:v>
                </c:pt>
                <c:pt idx="141">
                  <c:v>0.85</c:v>
                </c:pt>
                <c:pt idx="142">
                  <c:v>0.85</c:v>
                </c:pt>
                <c:pt idx="143">
                  <c:v>0.85</c:v>
                </c:pt>
                <c:pt idx="144">
                  <c:v>0.85</c:v>
                </c:pt>
                <c:pt idx="145">
                  <c:v>0.85</c:v>
                </c:pt>
                <c:pt idx="146">
                  <c:v>0.85</c:v>
                </c:pt>
                <c:pt idx="147">
                  <c:v>0.85</c:v>
                </c:pt>
                <c:pt idx="148">
                  <c:v>0.85</c:v>
                </c:pt>
                <c:pt idx="149">
                  <c:v>0.85</c:v>
                </c:pt>
                <c:pt idx="150">
                  <c:v>0.85</c:v>
                </c:pt>
                <c:pt idx="151">
                  <c:v>0.85</c:v>
                </c:pt>
                <c:pt idx="152">
                  <c:v>0.86</c:v>
                </c:pt>
                <c:pt idx="153">
                  <c:v>0.86</c:v>
                </c:pt>
                <c:pt idx="154">
                  <c:v>0.86</c:v>
                </c:pt>
                <c:pt idx="155">
                  <c:v>0.86</c:v>
                </c:pt>
                <c:pt idx="156">
                  <c:v>0.86</c:v>
                </c:pt>
                <c:pt idx="157">
                  <c:v>0.86</c:v>
                </c:pt>
                <c:pt idx="158">
                  <c:v>0.86</c:v>
                </c:pt>
                <c:pt idx="159">
                  <c:v>0.86</c:v>
                </c:pt>
                <c:pt idx="160">
                  <c:v>0.86</c:v>
                </c:pt>
                <c:pt idx="161">
                  <c:v>0.86</c:v>
                </c:pt>
                <c:pt idx="162">
                  <c:v>0.86</c:v>
                </c:pt>
                <c:pt idx="163">
                  <c:v>0.86</c:v>
                </c:pt>
                <c:pt idx="164">
                  <c:v>0.86</c:v>
                </c:pt>
                <c:pt idx="165">
                  <c:v>0.86</c:v>
                </c:pt>
                <c:pt idx="166">
                  <c:v>0.87</c:v>
                </c:pt>
                <c:pt idx="167">
                  <c:v>0.87</c:v>
                </c:pt>
                <c:pt idx="168">
                  <c:v>0.87</c:v>
                </c:pt>
                <c:pt idx="169">
                  <c:v>0.87</c:v>
                </c:pt>
                <c:pt idx="170">
                  <c:v>0.87</c:v>
                </c:pt>
                <c:pt idx="171">
                  <c:v>0.87</c:v>
                </c:pt>
                <c:pt idx="172">
                  <c:v>0.87</c:v>
                </c:pt>
                <c:pt idx="173">
                  <c:v>0.87</c:v>
                </c:pt>
                <c:pt idx="174">
                  <c:v>0.87</c:v>
                </c:pt>
                <c:pt idx="175">
                  <c:v>0.87</c:v>
                </c:pt>
                <c:pt idx="176">
                  <c:v>0.87</c:v>
                </c:pt>
                <c:pt idx="177">
                  <c:v>0.87</c:v>
                </c:pt>
                <c:pt idx="178">
                  <c:v>0.87</c:v>
                </c:pt>
                <c:pt idx="179">
                  <c:v>0.87</c:v>
                </c:pt>
                <c:pt idx="180">
                  <c:v>0.87</c:v>
                </c:pt>
                <c:pt idx="181">
                  <c:v>0.87</c:v>
                </c:pt>
                <c:pt idx="182">
                  <c:v>0.87</c:v>
                </c:pt>
                <c:pt idx="183">
                  <c:v>0.87</c:v>
                </c:pt>
                <c:pt idx="184">
                  <c:v>0.87</c:v>
                </c:pt>
                <c:pt idx="185">
                  <c:v>0.87</c:v>
                </c:pt>
                <c:pt idx="186">
                  <c:v>0.87</c:v>
                </c:pt>
                <c:pt idx="187">
                  <c:v>0.87</c:v>
                </c:pt>
                <c:pt idx="188">
                  <c:v>0.87</c:v>
                </c:pt>
                <c:pt idx="189">
                  <c:v>0.87</c:v>
                </c:pt>
                <c:pt idx="190">
                  <c:v>0.88</c:v>
                </c:pt>
                <c:pt idx="191">
                  <c:v>0.88</c:v>
                </c:pt>
                <c:pt idx="192">
                  <c:v>0.88</c:v>
                </c:pt>
                <c:pt idx="193">
                  <c:v>0.88</c:v>
                </c:pt>
                <c:pt idx="194">
                  <c:v>0.88</c:v>
                </c:pt>
                <c:pt idx="195">
                  <c:v>0.88</c:v>
                </c:pt>
                <c:pt idx="196">
                  <c:v>0.88</c:v>
                </c:pt>
                <c:pt idx="197">
                  <c:v>0.88</c:v>
                </c:pt>
                <c:pt idx="198">
                  <c:v>0.88</c:v>
                </c:pt>
                <c:pt idx="199">
                  <c:v>0.88</c:v>
                </c:pt>
                <c:pt idx="200">
                  <c:v>0.88</c:v>
                </c:pt>
                <c:pt idx="201">
                  <c:v>0.88</c:v>
                </c:pt>
                <c:pt idx="202">
                  <c:v>0.88</c:v>
                </c:pt>
                <c:pt idx="203">
                  <c:v>0.88</c:v>
                </c:pt>
                <c:pt idx="204">
                  <c:v>0.88</c:v>
                </c:pt>
                <c:pt idx="205">
                  <c:v>0.88</c:v>
                </c:pt>
                <c:pt idx="206">
                  <c:v>0.88</c:v>
                </c:pt>
                <c:pt idx="207">
                  <c:v>0.88</c:v>
                </c:pt>
                <c:pt idx="208">
                  <c:v>0.88</c:v>
                </c:pt>
                <c:pt idx="20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A3-8A44-87D5-36A7AABAD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4732207"/>
        <c:axId val="734734703"/>
      </c:lineChart>
      <c:dateAx>
        <c:axId val="734732207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734734703"/>
        <c:crosses val="autoZero"/>
        <c:auto val="1"/>
        <c:lblOffset val="100"/>
        <c:baseTimeUnit val="days"/>
      </c:dateAx>
      <c:valAx>
        <c:axId val="73473470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732207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Carson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56017057854362"/>
          <c:y val="0.15253114171724655"/>
          <c:w val="0.84560200936053898"/>
          <c:h val="0.776040907712735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areas'!$D$845:$D$1054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areas'!$E$845:$E$1054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0.01</c:v>
                </c:pt>
                <c:pt idx="96">
                  <c:v>0.01</c:v>
                </c:pt>
                <c:pt idx="97">
                  <c:v>0.01</c:v>
                </c:pt>
                <c:pt idx="98">
                  <c:v>0.01</c:v>
                </c:pt>
                <c:pt idx="99">
                  <c:v>0.01</c:v>
                </c:pt>
                <c:pt idx="100">
                  <c:v>0.01</c:v>
                </c:pt>
                <c:pt idx="101">
                  <c:v>0.01</c:v>
                </c:pt>
                <c:pt idx="102">
                  <c:v>0.01</c:v>
                </c:pt>
                <c:pt idx="103">
                  <c:v>0.01</c:v>
                </c:pt>
                <c:pt idx="104">
                  <c:v>0.01</c:v>
                </c:pt>
                <c:pt idx="105">
                  <c:v>0.01</c:v>
                </c:pt>
                <c:pt idx="106">
                  <c:v>0.01</c:v>
                </c:pt>
                <c:pt idx="107">
                  <c:v>0.01</c:v>
                </c:pt>
                <c:pt idx="108">
                  <c:v>0.02</c:v>
                </c:pt>
                <c:pt idx="109">
                  <c:v>0.02</c:v>
                </c:pt>
                <c:pt idx="110">
                  <c:v>0.02</c:v>
                </c:pt>
                <c:pt idx="111">
                  <c:v>0.02</c:v>
                </c:pt>
                <c:pt idx="112">
                  <c:v>0.02</c:v>
                </c:pt>
                <c:pt idx="113">
                  <c:v>0.02</c:v>
                </c:pt>
                <c:pt idx="114">
                  <c:v>0.02</c:v>
                </c:pt>
                <c:pt idx="115">
                  <c:v>0.03</c:v>
                </c:pt>
                <c:pt idx="116">
                  <c:v>0.03</c:v>
                </c:pt>
                <c:pt idx="117">
                  <c:v>0.03</c:v>
                </c:pt>
                <c:pt idx="118">
                  <c:v>0.03</c:v>
                </c:pt>
                <c:pt idx="119">
                  <c:v>0.03</c:v>
                </c:pt>
                <c:pt idx="120">
                  <c:v>0.03</c:v>
                </c:pt>
                <c:pt idx="121">
                  <c:v>0.04</c:v>
                </c:pt>
                <c:pt idx="122">
                  <c:v>0.04</c:v>
                </c:pt>
                <c:pt idx="123">
                  <c:v>0.05</c:v>
                </c:pt>
                <c:pt idx="124">
                  <c:v>0.05</c:v>
                </c:pt>
                <c:pt idx="125">
                  <c:v>0.05</c:v>
                </c:pt>
                <c:pt idx="126">
                  <c:v>0.05</c:v>
                </c:pt>
                <c:pt idx="127">
                  <c:v>0.06</c:v>
                </c:pt>
                <c:pt idx="128">
                  <c:v>7.0000000000000007E-2</c:v>
                </c:pt>
                <c:pt idx="129">
                  <c:v>7.0000000000000007E-2</c:v>
                </c:pt>
                <c:pt idx="130">
                  <c:v>7.0000000000000007E-2</c:v>
                </c:pt>
                <c:pt idx="131">
                  <c:v>7.0000000000000007E-2</c:v>
                </c:pt>
                <c:pt idx="132">
                  <c:v>0.08</c:v>
                </c:pt>
                <c:pt idx="133">
                  <c:v>0.08</c:v>
                </c:pt>
                <c:pt idx="134">
                  <c:v>0.08</c:v>
                </c:pt>
                <c:pt idx="135">
                  <c:v>0.09</c:v>
                </c:pt>
                <c:pt idx="136">
                  <c:v>0.09</c:v>
                </c:pt>
                <c:pt idx="137">
                  <c:v>0.09</c:v>
                </c:pt>
                <c:pt idx="138">
                  <c:v>0.09</c:v>
                </c:pt>
                <c:pt idx="139">
                  <c:v>0.09</c:v>
                </c:pt>
                <c:pt idx="140">
                  <c:v>0.1</c:v>
                </c:pt>
                <c:pt idx="141">
                  <c:v>0.1</c:v>
                </c:pt>
                <c:pt idx="142">
                  <c:v>0.1</c:v>
                </c:pt>
                <c:pt idx="143">
                  <c:v>0.1</c:v>
                </c:pt>
                <c:pt idx="144">
                  <c:v>0.1</c:v>
                </c:pt>
                <c:pt idx="145">
                  <c:v>0.1</c:v>
                </c:pt>
                <c:pt idx="146">
                  <c:v>0.1</c:v>
                </c:pt>
                <c:pt idx="147">
                  <c:v>0.1</c:v>
                </c:pt>
                <c:pt idx="148">
                  <c:v>0.11</c:v>
                </c:pt>
                <c:pt idx="149">
                  <c:v>0.11</c:v>
                </c:pt>
                <c:pt idx="150">
                  <c:v>0.12</c:v>
                </c:pt>
                <c:pt idx="151">
                  <c:v>0.13</c:v>
                </c:pt>
                <c:pt idx="152">
                  <c:v>0.14000000000000001</c:v>
                </c:pt>
                <c:pt idx="153">
                  <c:v>0.14000000000000001</c:v>
                </c:pt>
                <c:pt idx="154">
                  <c:v>0.15</c:v>
                </c:pt>
                <c:pt idx="155">
                  <c:v>0.16</c:v>
                </c:pt>
                <c:pt idx="156">
                  <c:v>0.18</c:v>
                </c:pt>
                <c:pt idx="157">
                  <c:v>0.18</c:v>
                </c:pt>
                <c:pt idx="158">
                  <c:v>0.2</c:v>
                </c:pt>
                <c:pt idx="159">
                  <c:v>0.2</c:v>
                </c:pt>
                <c:pt idx="160">
                  <c:v>0.21</c:v>
                </c:pt>
                <c:pt idx="161">
                  <c:v>0.21</c:v>
                </c:pt>
                <c:pt idx="162">
                  <c:v>0.22</c:v>
                </c:pt>
                <c:pt idx="163">
                  <c:v>0.23</c:v>
                </c:pt>
                <c:pt idx="164">
                  <c:v>0.24</c:v>
                </c:pt>
                <c:pt idx="165">
                  <c:v>0.24</c:v>
                </c:pt>
                <c:pt idx="166">
                  <c:v>0.25</c:v>
                </c:pt>
                <c:pt idx="167">
                  <c:v>0.25</c:v>
                </c:pt>
                <c:pt idx="168">
                  <c:v>0.25</c:v>
                </c:pt>
                <c:pt idx="169">
                  <c:v>0.25</c:v>
                </c:pt>
                <c:pt idx="170">
                  <c:v>0.26</c:v>
                </c:pt>
                <c:pt idx="171">
                  <c:v>0.26</c:v>
                </c:pt>
                <c:pt idx="172">
                  <c:v>0.27</c:v>
                </c:pt>
                <c:pt idx="173">
                  <c:v>0.27</c:v>
                </c:pt>
                <c:pt idx="174">
                  <c:v>0.28000000000000003</c:v>
                </c:pt>
                <c:pt idx="175">
                  <c:v>0.28000000000000003</c:v>
                </c:pt>
                <c:pt idx="176">
                  <c:v>0.28000000000000003</c:v>
                </c:pt>
                <c:pt idx="177">
                  <c:v>0.28999999999999998</c:v>
                </c:pt>
                <c:pt idx="178">
                  <c:v>0.28999999999999998</c:v>
                </c:pt>
                <c:pt idx="179">
                  <c:v>0.28999999999999998</c:v>
                </c:pt>
                <c:pt idx="180">
                  <c:v>0.28999999999999998</c:v>
                </c:pt>
                <c:pt idx="181">
                  <c:v>0.28999999999999998</c:v>
                </c:pt>
                <c:pt idx="182">
                  <c:v>0.3</c:v>
                </c:pt>
                <c:pt idx="183">
                  <c:v>0.3</c:v>
                </c:pt>
                <c:pt idx="184">
                  <c:v>0.3</c:v>
                </c:pt>
                <c:pt idx="185">
                  <c:v>0.31</c:v>
                </c:pt>
                <c:pt idx="186">
                  <c:v>0.31</c:v>
                </c:pt>
                <c:pt idx="187">
                  <c:v>0.31</c:v>
                </c:pt>
                <c:pt idx="188">
                  <c:v>0.31</c:v>
                </c:pt>
                <c:pt idx="189">
                  <c:v>0.32</c:v>
                </c:pt>
                <c:pt idx="190">
                  <c:v>0.32</c:v>
                </c:pt>
                <c:pt idx="191">
                  <c:v>0.32</c:v>
                </c:pt>
                <c:pt idx="192">
                  <c:v>0.32</c:v>
                </c:pt>
                <c:pt idx="193">
                  <c:v>0.32</c:v>
                </c:pt>
                <c:pt idx="194">
                  <c:v>0.33</c:v>
                </c:pt>
                <c:pt idx="195">
                  <c:v>0.33</c:v>
                </c:pt>
                <c:pt idx="196">
                  <c:v>0.33</c:v>
                </c:pt>
                <c:pt idx="197">
                  <c:v>0.33</c:v>
                </c:pt>
                <c:pt idx="198">
                  <c:v>0.33</c:v>
                </c:pt>
                <c:pt idx="199">
                  <c:v>0.34</c:v>
                </c:pt>
                <c:pt idx="200">
                  <c:v>0.34</c:v>
                </c:pt>
                <c:pt idx="201">
                  <c:v>0.34</c:v>
                </c:pt>
                <c:pt idx="202">
                  <c:v>0.34</c:v>
                </c:pt>
                <c:pt idx="203">
                  <c:v>0.34</c:v>
                </c:pt>
                <c:pt idx="204">
                  <c:v>0.35</c:v>
                </c:pt>
                <c:pt idx="205">
                  <c:v>0.35</c:v>
                </c:pt>
                <c:pt idx="206">
                  <c:v>0.35</c:v>
                </c:pt>
                <c:pt idx="207">
                  <c:v>0.35</c:v>
                </c:pt>
                <c:pt idx="208">
                  <c:v>0.36</c:v>
                </c:pt>
                <c:pt idx="209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F5-4744-A98E-E1814B5F76B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areas'!$D$845:$D$1054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areas'!$F$845:$F$1054</c:f>
              <c:numCache>
                <c:formatCode>0%</c:formatCode>
                <c:ptCount val="210"/>
                <c:pt idx="0">
                  <c:v>0</c:v>
                </c:pt>
                <c:pt idx="1">
                  <c:v>1.6177826670765049E-5</c:v>
                </c:pt>
                <c:pt idx="2">
                  <c:v>3.5591218675683109E-4</c:v>
                </c:pt>
                <c:pt idx="3">
                  <c:v>1.617782667076505E-3</c:v>
                </c:pt>
                <c:pt idx="4">
                  <c:v>3.7209001342759615E-3</c:v>
                </c:pt>
                <c:pt idx="5">
                  <c:v>4.4974358144726839E-3</c:v>
                </c:pt>
                <c:pt idx="6">
                  <c:v>5.7754841214631225E-3</c:v>
                </c:pt>
                <c:pt idx="7">
                  <c:v>9.9817190558620355E-3</c:v>
                </c:pt>
                <c:pt idx="8">
                  <c:v>1.3751152670150292E-2</c:v>
                </c:pt>
                <c:pt idx="9">
                  <c:v>1.7795609337841554E-2</c:v>
                </c:pt>
                <c:pt idx="10">
                  <c:v>1.8976590684807403E-2</c:v>
                </c:pt>
                <c:pt idx="11">
                  <c:v>1.9008946338148935E-2</c:v>
                </c:pt>
                <c:pt idx="12">
                  <c:v>1.9898726805041012E-2</c:v>
                </c:pt>
                <c:pt idx="13">
                  <c:v>2.002814941840713E-2</c:v>
                </c:pt>
                <c:pt idx="14">
                  <c:v>2.33284260592432E-2</c:v>
                </c:pt>
                <c:pt idx="15">
                  <c:v>2.5916878326565609E-2</c:v>
                </c:pt>
                <c:pt idx="16">
                  <c:v>2.9718667594195395E-2</c:v>
                </c:pt>
                <c:pt idx="17">
                  <c:v>3.1352628087942667E-2</c:v>
                </c:pt>
                <c:pt idx="18">
                  <c:v>3.1449695047967255E-2</c:v>
                </c:pt>
                <c:pt idx="19">
                  <c:v>3.2307119861517804E-2</c:v>
                </c:pt>
                <c:pt idx="20">
                  <c:v>3.2436542474883923E-2</c:v>
                </c:pt>
                <c:pt idx="21">
                  <c:v>3.4523482115412618E-2</c:v>
                </c:pt>
                <c:pt idx="22">
                  <c:v>3.7661980489541037E-2</c:v>
                </c:pt>
                <c:pt idx="23">
                  <c:v>4.0056298836814261E-2</c:v>
                </c:pt>
                <c:pt idx="24">
                  <c:v>4.3421286784333393E-2</c:v>
                </c:pt>
                <c:pt idx="25">
                  <c:v>4.7061297785255529E-2</c:v>
                </c:pt>
                <c:pt idx="26">
                  <c:v>4.8193745652209082E-2</c:v>
                </c:pt>
                <c:pt idx="27">
                  <c:v>4.8501124358953616E-2</c:v>
                </c:pt>
                <c:pt idx="28">
                  <c:v>5.0555708346140781E-2</c:v>
                </c:pt>
                <c:pt idx="29">
                  <c:v>5.296620452008477E-2</c:v>
                </c:pt>
                <c:pt idx="30">
                  <c:v>5.5797324187468654E-2</c:v>
                </c:pt>
                <c:pt idx="31">
                  <c:v>5.8353420801449535E-2</c:v>
                </c:pt>
                <c:pt idx="32">
                  <c:v>6.1993431802371671E-2</c:v>
                </c:pt>
                <c:pt idx="33">
                  <c:v>6.3546503162765111E-2</c:v>
                </c:pt>
                <c:pt idx="34">
                  <c:v>6.4048015789558835E-2</c:v>
                </c:pt>
                <c:pt idx="35">
                  <c:v>6.5568731496610744E-2</c:v>
                </c:pt>
                <c:pt idx="36">
                  <c:v>6.870722987073917E-2</c:v>
                </c:pt>
                <c:pt idx="37">
                  <c:v>7.2444307831685886E-2</c:v>
                </c:pt>
                <c:pt idx="38">
                  <c:v>7.6149030139291085E-2</c:v>
                </c:pt>
                <c:pt idx="39">
                  <c:v>7.9789041140213221E-2</c:v>
                </c:pt>
                <c:pt idx="40">
                  <c:v>8.2490738194230986E-2</c:v>
                </c:pt>
                <c:pt idx="41">
                  <c:v>8.338051866112306E-2</c:v>
                </c:pt>
                <c:pt idx="42">
                  <c:v>8.566159222170093E-2</c:v>
                </c:pt>
                <c:pt idx="43">
                  <c:v>8.7457330982155856E-2</c:v>
                </c:pt>
                <c:pt idx="44">
                  <c:v>8.9350136702635363E-2</c:v>
                </c:pt>
                <c:pt idx="45">
                  <c:v>9.1162053289761055E-2</c:v>
                </c:pt>
                <c:pt idx="46">
                  <c:v>9.3669616423729632E-2</c:v>
                </c:pt>
                <c:pt idx="47">
                  <c:v>9.4688819503987831E-2</c:v>
                </c:pt>
                <c:pt idx="48">
                  <c:v>9.5060909517415429E-2</c:v>
                </c:pt>
                <c:pt idx="49">
                  <c:v>9.6791936971187292E-2</c:v>
                </c:pt>
                <c:pt idx="50">
                  <c:v>9.8668564864996033E-2</c:v>
                </c:pt>
                <c:pt idx="51">
                  <c:v>0.10049665927879249</c:v>
                </c:pt>
                <c:pt idx="52">
                  <c:v>0.10289097762606571</c:v>
                </c:pt>
                <c:pt idx="53">
                  <c:v>0.10510733987996053</c:v>
                </c:pt>
                <c:pt idx="54">
                  <c:v>0.10670894472036627</c:v>
                </c:pt>
                <c:pt idx="55">
                  <c:v>0.10698396777376927</c:v>
                </c:pt>
                <c:pt idx="56">
                  <c:v>0.10818112694740589</c:v>
                </c:pt>
                <c:pt idx="57">
                  <c:v>0.10983126526782393</c:v>
                </c:pt>
                <c:pt idx="58">
                  <c:v>0.11196673838836491</c:v>
                </c:pt>
                <c:pt idx="59">
                  <c:v>0.11321243104201381</c:v>
                </c:pt>
                <c:pt idx="60">
                  <c:v>0.11573617200265317</c:v>
                </c:pt>
                <c:pt idx="61">
                  <c:v>0.11715982074968048</c:v>
                </c:pt>
                <c:pt idx="62">
                  <c:v>0.11753191076310808</c:v>
                </c:pt>
                <c:pt idx="63">
                  <c:v>0.11952178344361218</c:v>
                </c:pt>
                <c:pt idx="64">
                  <c:v>0.12253085920437448</c:v>
                </c:pt>
                <c:pt idx="65">
                  <c:v>0.12468251015158624</c:v>
                </c:pt>
                <c:pt idx="66">
                  <c:v>0.12702829501884716</c:v>
                </c:pt>
                <c:pt idx="67">
                  <c:v>0.13005354860628024</c:v>
                </c:pt>
                <c:pt idx="68">
                  <c:v>0.1309918625531846</c:v>
                </c:pt>
                <c:pt idx="69">
                  <c:v>0.13167133127335673</c:v>
                </c:pt>
                <c:pt idx="70">
                  <c:v>0.13267435652694418</c:v>
                </c:pt>
                <c:pt idx="71">
                  <c:v>0.13438920615404526</c:v>
                </c:pt>
                <c:pt idx="72">
                  <c:v>0.13615258926115867</c:v>
                </c:pt>
                <c:pt idx="73">
                  <c:v>0.1389998867552133</c:v>
                </c:pt>
                <c:pt idx="74">
                  <c:v>0.14310905472958763</c:v>
                </c:pt>
                <c:pt idx="75">
                  <c:v>0.14568132917023927</c:v>
                </c:pt>
                <c:pt idx="76">
                  <c:v>0.14697555530390047</c:v>
                </c:pt>
                <c:pt idx="77">
                  <c:v>0.15000080889133355</c:v>
                </c:pt>
                <c:pt idx="78">
                  <c:v>0.15464384514584312</c:v>
                </c:pt>
                <c:pt idx="79">
                  <c:v>0.15972368272046333</c:v>
                </c:pt>
                <c:pt idx="80">
                  <c:v>0.1650138320418035</c:v>
                </c:pt>
                <c:pt idx="81">
                  <c:v>0.1704819374565221</c:v>
                </c:pt>
                <c:pt idx="82">
                  <c:v>0.17494701761765324</c:v>
                </c:pt>
                <c:pt idx="83">
                  <c:v>0.17730898031158493</c:v>
                </c:pt>
                <c:pt idx="84">
                  <c:v>0.18234028440619288</c:v>
                </c:pt>
                <c:pt idx="85">
                  <c:v>0.187840745474253</c:v>
                </c:pt>
                <c:pt idx="86">
                  <c:v>0.19369711872906994</c:v>
                </c:pt>
                <c:pt idx="87">
                  <c:v>0.20083154029087733</c:v>
                </c:pt>
                <c:pt idx="88">
                  <c:v>0.20956756669309046</c:v>
                </c:pt>
                <c:pt idx="89">
                  <c:v>0.21535922864122434</c:v>
                </c:pt>
                <c:pt idx="90">
                  <c:v>0.21835212657531589</c:v>
                </c:pt>
                <c:pt idx="91">
                  <c:v>0.22419232200346206</c:v>
                </c:pt>
                <c:pt idx="92">
                  <c:v>0.23179590053872162</c:v>
                </c:pt>
                <c:pt idx="93">
                  <c:v>0.23852587643375989</c:v>
                </c:pt>
                <c:pt idx="94">
                  <c:v>0.24682510151586237</c:v>
                </c:pt>
                <c:pt idx="95">
                  <c:v>0.25659650882500445</c:v>
                </c:pt>
                <c:pt idx="96">
                  <c:v>0.26460453302703313</c:v>
                </c:pt>
                <c:pt idx="97">
                  <c:v>0.26696649572096487</c:v>
                </c:pt>
                <c:pt idx="98">
                  <c:v>0.2745377186028829</c:v>
                </c:pt>
                <c:pt idx="99">
                  <c:v>0.28278841020497308</c:v>
                </c:pt>
                <c:pt idx="100">
                  <c:v>0.29086114571368482</c:v>
                </c:pt>
                <c:pt idx="101">
                  <c:v>0.29864268034232283</c:v>
                </c:pt>
                <c:pt idx="102">
                  <c:v>0.30783168589131737</c:v>
                </c:pt>
                <c:pt idx="103">
                  <c:v>0.31409250481290346</c:v>
                </c:pt>
                <c:pt idx="104">
                  <c:v>0.31664860142688434</c:v>
                </c:pt>
                <c:pt idx="105">
                  <c:v>0.32389626777538705</c:v>
                </c:pt>
                <c:pt idx="106">
                  <c:v>0.33224402633750183</c:v>
                </c:pt>
                <c:pt idx="107">
                  <c:v>0.34267872454014525</c:v>
                </c:pt>
                <c:pt idx="108">
                  <c:v>0.35714170158380926</c:v>
                </c:pt>
                <c:pt idx="109">
                  <c:v>0.36794848979988026</c:v>
                </c:pt>
                <c:pt idx="110">
                  <c:v>0.37545500137511528</c:v>
                </c:pt>
                <c:pt idx="111">
                  <c:v>0.37778460841570544</c:v>
                </c:pt>
                <c:pt idx="112">
                  <c:v>0.38472489605746363</c:v>
                </c:pt>
                <c:pt idx="113">
                  <c:v>0.39407567987316583</c:v>
                </c:pt>
                <c:pt idx="114">
                  <c:v>0.40363677543558796</c:v>
                </c:pt>
                <c:pt idx="115">
                  <c:v>0.41538187759856343</c:v>
                </c:pt>
                <c:pt idx="116">
                  <c:v>0.42614013233462217</c:v>
                </c:pt>
                <c:pt idx="117">
                  <c:v>0.43581447268373968</c:v>
                </c:pt>
                <c:pt idx="118">
                  <c:v>0.43841910277773283</c:v>
                </c:pt>
                <c:pt idx="119">
                  <c:v>0.44484169996602657</c:v>
                </c:pt>
                <c:pt idx="120">
                  <c:v>0.45284972416805525</c:v>
                </c:pt>
                <c:pt idx="121">
                  <c:v>0.46140779447688995</c:v>
                </c:pt>
                <c:pt idx="122">
                  <c:v>0.47420445537346512</c:v>
                </c:pt>
                <c:pt idx="123">
                  <c:v>0.48297283742901981</c:v>
                </c:pt>
                <c:pt idx="124">
                  <c:v>0.48937925679064276</c:v>
                </c:pt>
                <c:pt idx="125">
                  <c:v>0.4912073512044392</c:v>
                </c:pt>
                <c:pt idx="126">
                  <c:v>0.49578567615226571</c:v>
                </c:pt>
                <c:pt idx="127">
                  <c:v>0.50369663339426984</c:v>
                </c:pt>
                <c:pt idx="128">
                  <c:v>0.51094429974277256</c:v>
                </c:pt>
                <c:pt idx="129">
                  <c:v>0.51707569605099246</c:v>
                </c:pt>
                <c:pt idx="130">
                  <c:v>0.52338504845259093</c:v>
                </c:pt>
                <c:pt idx="131">
                  <c:v>0.52804426253377124</c:v>
                </c:pt>
                <c:pt idx="132">
                  <c:v>0.53016355782764146</c:v>
                </c:pt>
                <c:pt idx="133">
                  <c:v>0.53563166324236</c:v>
                </c:pt>
                <c:pt idx="134">
                  <c:v>0.54139096953715238</c:v>
                </c:pt>
                <c:pt idx="135">
                  <c:v>0.54561338229822209</c:v>
                </c:pt>
                <c:pt idx="136">
                  <c:v>0.54973872809926716</c:v>
                </c:pt>
                <c:pt idx="137">
                  <c:v>0.55532007830068109</c:v>
                </c:pt>
                <c:pt idx="138">
                  <c:v>0.55823208710141881</c:v>
                </c:pt>
                <c:pt idx="139">
                  <c:v>0.55952631323507995</c:v>
                </c:pt>
                <c:pt idx="140">
                  <c:v>0.56269716726254992</c:v>
                </c:pt>
                <c:pt idx="141">
                  <c:v>0.56526944170320159</c:v>
                </c:pt>
                <c:pt idx="142">
                  <c:v>0.56902269749081913</c:v>
                </c:pt>
                <c:pt idx="143">
                  <c:v>0.57225826282497205</c:v>
                </c:pt>
                <c:pt idx="144">
                  <c:v>0.57546147250578361</c:v>
                </c:pt>
                <c:pt idx="145">
                  <c:v>0.57769401258634911</c:v>
                </c:pt>
                <c:pt idx="146">
                  <c:v>0.57837348130652133</c:v>
                </c:pt>
                <c:pt idx="147">
                  <c:v>0.5806707326937699</c:v>
                </c:pt>
                <c:pt idx="148">
                  <c:v>0.58346949670781223</c:v>
                </c:pt>
                <c:pt idx="149">
                  <c:v>0.58631679420186689</c:v>
                </c:pt>
                <c:pt idx="150">
                  <c:v>0.58908320256256774</c:v>
                </c:pt>
                <c:pt idx="151">
                  <c:v>0.59139663177648716</c:v>
                </c:pt>
                <c:pt idx="152">
                  <c:v>0.59317619271027133</c:v>
                </c:pt>
                <c:pt idx="153">
                  <c:v>0.5938394836037727</c:v>
                </c:pt>
                <c:pt idx="154">
                  <c:v>0.59569993367091068</c:v>
                </c:pt>
                <c:pt idx="155">
                  <c:v>0.597463316778024</c:v>
                </c:pt>
                <c:pt idx="156">
                  <c:v>0.60021354731205412</c:v>
                </c:pt>
                <c:pt idx="157">
                  <c:v>0.6027534660993642</c:v>
                </c:pt>
                <c:pt idx="158">
                  <c:v>0.60496982835325908</c:v>
                </c:pt>
                <c:pt idx="159">
                  <c:v>0.60674938928704314</c:v>
                </c:pt>
                <c:pt idx="160">
                  <c:v>0.60739650235387377</c:v>
                </c:pt>
                <c:pt idx="161">
                  <c:v>0.60943490851439019</c:v>
                </c:pt>
                <c:pt idx="162">
                  <c:v>0.61144095902156503</c:v>
                </c:pt>
                <c:pt idx="163">
                  <c:v>0.61386763302217984</c:v>
                </c:pt>
                <c:pt idx="164">
                  <c:v>0.61597075048937922</c:v>
                </c:pt>
                <c:pt idx="165">
                  <c:v>0.61834889100998169</c:v>
                </c:pt>
                <c:pt idx="166">
                  <c:v>0.6195460501836183</c:v>
                </c:pt>
                <c:pt idx="167">
                  <c:v>0.62017698542377819</c:v>
                </c:pt>
                <c:pt idx="168">
                  <c:v>0.62048436413052266</c:v>
                </c:pt>
                <c:pt idx="169">
                  <c:v>0.6223286363709899</c:v>
                </c:pt>
                <c:pt idx="170">
                  <c:v>0.62380081859802949</c:v>
                </c:pt>
                <c:pt idx="171">
                  <c:v>0.62541860126510607</c:v>
                </c:pt>
                <c:pt idx="172">
                  <c:v>0.62729522915891478</c:v>
                </c:pt>
                <c:pt idx="173">
                  <c:v>0.62834678789251452</c:v>
                </c:pt>
                <c:pt idx="174">
                  <c:v>0.62892918965266209</c:v>
                </c:pt>
                <c:pt idx="175">
                  <c:v>0.63022341578632324</c:v>
                </c:pt>
                <c:pt idx="176">
                  <c:v>0.63158235322666756</c:v>
                </c:pt>
                <c:pt idx="177">
                  <c:v>0.63284422370698723</c:v>
                </c:pt>
                <c:pt idx="178">
                  <c:v>0.63389578244058697</c:v>
                </c:pt>
                <c:pt idx="179">
                  <c:v>0.6355782764143465</c:v>
                </c:pt>
                <c:pt idx="180">
                  <c:v>0.63654894601459244</c:v>
                </c:pt>
                <c:pt idx="181">
                  <c:v>0.63679161341465385</c:v>
                </c:pt>
                <c:pt idx="182">
                  <c:v>0.63795641693494898</c:v>
                </c:pt>
                <c:pt idx="183">
                  <c:v>0.63900797566854872</c:v>
                </c:pt>
                <c:pt idx="184">
                  <c:v>0.64018895701551448</c:v>
                </c:pt>
                <c:pt idx="185">
                  <c:v>0.64122433792244349</c:v>
                </c:pt>
                <c:pt idx="186">
                  <c:v>0.64261563101612929</c:v>
                </c:pt>
                <c:pt idx="187">
                  <c:v>0.64326274408295991</c:v>
                </c:pt>
                <c:pt idx="188">
                  <c:v>0.64369954540307051</c:v>
                </c:pt>
                <c:pt idx="189">
                  <c:v>0.64517172763011021</c:v>
                </c:pt>
                <c:pt idx="190">
                  <c:v>0.64635270897707597</c:v>
                </c:pt>
                <c:pt idx="191">
                  <c:v>0.64745280119068804</c:v>
                </c:pt>
                <c:pt idx="192">
                  <c:v>0.64835875948425092</c:v>
                </c:pt>
                <c:pt idx="193">
                  <c:v>0.6497824082312782</c:v>
                </c:pt>
                <c:pt idx="194">
                  <c:v>0.65051041043146263</c:v>
                </c:pt>
                <c:pt idx="195">
                  <c:v>0.65099574523158554</c:v>
                </c:pt>
                <c:pt idx="196">
                  <c:v>0.65206348179185614</c:v>
                </c:pt>
                <c:pt idx="197">
                  <c:v>0.65305032921877271</c:v>
                </c:pt>
                <c:pt idx="198">
                  <c:v>0.65434455535243397</c:v>
                </c:pt>
                <c:pt idx="199">
                  <c:v>0.65531522495267991</c:v>
                </c:pt>
                <c:pt idx="200">
                  <c:v>0.65633442803293807</c:v>
                </c:pt>
                <c:pt idx="201">
                  <c:v>0.65696536327309785</c:v>
                </c:pt>
                <c:pt idx="202">
                  <c:v>0.65696536327309785</c:v>
                </c:pt>
                <c:pt idx="203">
                  <c:v>0.6577418989532946</c:v>
                </c:pt>
                <c:pt idx="204">
                  <c:v>0.65882581334023582</c:v>
                </c:pt>
                <c:pt idx="205">
                  <c:v>0.65986119424716483</c:v>
                </c:pt>
                <c:pt idx="206">
                  <c:v>0.66122013168750915</c:v>
                </c:pt>
                <c:pt idx="207">
                  <c:v>0.66262760260786568</c:v>
                </c:pt>
                <c:pt idx="208">
                  <c:v>0.66327471567469631</c:v>
                </c:pt>
                <c:pt idx="209">
                  <c:v>0.66364680568812384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F5-4744-A98E-E1814B5F76B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'LA Unified areas'!$D$845:$D$1054</c:f>
              <c:numCache>
                <c:formatCode>m/d/yy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areas'!$G$845:$G$1054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0.03</c:v>
                </c:pt>
                <c:pt idx="37">
                  <c:v>0.04</c:v>
                </c:pt>
                <c:pt idx="38">
                  <c:v>0.06</c:v>
                </c:pt>
                <c:pt idx="39">
                  <c:v>7.0000000000000007E-2</c:v>
                </c:pt>
                <c:pt idx="40">
                  <c:v>0.08</c:v>
                </c:pt>
                <c:pt idx="41">
                  <c:v>0.09</c:v>
                </c:pt>
                <c:pt idx="42">
                  <c:v>0.1</c:v>
                </c:pt>
                <c:pt idx="43">
                  <c:v>0.12</c:v>
                </c:pt>
                <c:pt idx="44">
                  <c:v>0.14000000000000001</c:v>
                </c:pt>
                <c:pt idx="45">
                  <c:v>0.16</c:v>
                </c:pt>
                <c:pt idx="46">
                  <c:v>0.17</c:v>
                </c:pt>
                <c:pt idx="47">
                  <c:v>0.18</c:v>
                </c:pt>
                <c:pt idx="48">
                  <c:v>0.19</c:v>
                </c:pt>
                <c:pt idx="49">
                  <c:v>0.2</c:v>
                </c:pt>
                <c:pt idx="50">
                  <c:v>0.22</c:v>
                </c:pt>
                <c:pt idx="51">
                  <c:v>0.24</c:v>
                </c:pt>
                <c:pt idx="52">
                  <c:v>0.26</c:v>
                </c:pt>
                <c:pt idx="53">
                  <c:v>0.28999999999999998</c:v>
                </c:pt>
                <c:pt idx="54">
                  <c:v>0.3</c:v>
                </c:pt>
                <c:pt idx="55">
                  <c:v>0.31</c:v>
                </c:pt>
                <c:pt idx="56">
                  <c:v>0.33</c:v>
                </c:pt>
                <c:pt idx="57">
                  <c:v>0.34</c:v>
                </c:pt>
                <c:pt idx="58">
                  <c:v>0.37</c:v>
                </c:pt>
                <c:pt idx="59">
                  <c:v>0.39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0.45</c:v>
                </c:pt>
                <c:pt idx="64">
                  <c:v>0.49</c:v>
                </c:pt>
                <c:pt idx="65">
                  <c:v>0.51</c:v>
                </c:pt>
                <c:pt idx="66">
                  <c:v>0.53</c:v>
                </c:pt>
                <c:pt idx="67">
                  <c:v>0.55000000000000004</c:v>
                </c:pt>
                <c:pt idx="68">
                  <c:v>0.55000000000000004</c:v>
                </c:pt>
                <c:pt idx="69">
                  <c:v>0.55000000000000004</c:v>
                </c:pt>
                <c:pt idx="70">
                  <c:v>0.56000000000000005</c:v>
                </c:pt>
                <c:pt idx="71">
                  <c:v>0.56999999999999995</c:v>
                </c:pt>
                <c:pt idx="72">
                  <c:v>0.57999999999999996</c:v>
                </c:pt>
                <c:pt idx="73">
                  <c:v>0.59</c:v>
                </c:pt>
                <c:pt idx="74">
                  <c:v>0.61</c:v>
                </c:pt>
                <c:pt idx="75">
                  <c:v>0.62</c:v>
                </c:pt>
                <c:pt idx="76">
                  <c:v>0.62</c:v>
                </c:pt>
                <c:pt idx="77">
                  <c:v>0.63</c:v>
                </c:pt>
                <c:pt idx="78">
                  <c:v>0.64</c:v>
                </c:pt>
                <c:pt idx="79">
                  <c:v>0.65</c:v>
                </c:pt>
                <c:pt idx="80">
                  <c:v>0.66</c:v>
                </c:pt>
                <c:pt idx="81">
                  <c:v>0.66</c:v>
                </c:pt>
                <c:pt idx="82">
                  <c:v>0.67</c:v>
                </c:pt>
                <c:pt idx="83">
                  <c:v>0.67</c:v>
                </c:pt>
                <c:pt idx="84">
                  <c:v>0.68</c:v>
                </c:pt>
                <c:pt idx="85">
                  <c:v>0.68</c:v>
                </c:pt>
                <c:pt idx="86">
                  <c:v>0.69</c:v>
                </c:pt>
                <c:pt idx="87">
                  <c:v>0.7</c:v>
                </c:pt>
                <c:pt idx="88">
                  <c:v>0.7</c:v>
                </c:pt>
                <c:pt idx="89">
                  <c:v>0.71</c:v>
                </c:pt>
                <c:pt idx="90">
                  <c:v>0.71</c:v>
                </c:pt>
                <c:pt idx="91">
                  <c:v>0.71</c:v>
                </c:pt>
                <c:pt idx="92">
                  <c:v>0.72</c:v>
                </c:pt>
                <c:pt idx="93">
                  <c:v>0.72</c:v>
                </c:pt>
                <c:pt idx="94">
                  <c:v>0.73</c:v>
                </c:pt>
                <c:pt idx="95">
                  <c:v>0.74</c:v>
                </c:pt>
                <c:pt idx="96">
                  <c:v>0.75</c:v>
                </c:pt>
                <c:pt idx="97">
                  <c:v>0.75</c:v>
                </c:pt>
                <c:pt idx="98">
                  <c:v>0.75</c:v>
                </c:pt>
                <c:pt idx="99">
                  <c:v>0.75</c:v>
                </c:pt>
                <c:pt idx="100">
                  <c:v>0.76</c:v>
                </c:pt>
                <c:pt idx="101">
                  <c:v>0.76</c:v>
                </c:pt>
                <c:pt idx="102">
                  <c:v>0.77</c:v>
                </c:pt>
                <c:pt idx="103">
                  <c:v>0.77</c:v>
                </c:pt>
                <c:pt idx="104">
                  <c:v>0.77</c:v>
                </c:pt>
                <c:pt idx="105">
                  <c:v>0.78</c:v>
                </c:pt>
                <c:pt idx="106">
                  <c:v>0.78</c:v>
                </c:pt>
                <c:pt idx="107">
                  <c:v>0.79</c:v>
                </c:pt>
                <c:pt idx="108">
                  <c:v>0.79</c:v>
                </c:pt>
                <c:pt idx="109">
                  <c:v>0.8</c:v>
                </c:pt>
                <c:pt idx="110">
                  <c:v>0.8</c:v>
                </c:pt>
                <c:pt idx="111">
                  <c:v>0.8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0.82</c:v>
                </c:pt>
                <c:pt idx="116">
                  <c:v>0.82</c:v>
                </c:pt>
                <c:pt idx="117">
                  <c:v>0.83</c:v>
                </c:pt>
                <c:pt idx="118">
                  <c:v>0.83</c:v>
                </c:pt>
                <c:pt idx="119">
                  <c:v>0.83</c:v>
                </c:pt>
                <c:pt idx="120">
                  <c:v>0.83</c:v>
                </c:pt>
                <c:pt idx="121">
                  <c:v>0.84</c:v>
                </c:pt>
                <c:pt idx="122">
                  <c:v>0.84</c:v>
                </c:pt>
                <c:pt idx="123">
                  <c:v>0.84</c:v>
                </c:pt>
                <c:pt idx="124">
                  <c:v>0.84</c:v>
                </c:pt>
                <c:pt idx="125">
                  <c:v>0.84</c:v>
                </c:pt>
                <c:pt idx="126">
                  <c:v>0.85</c:v>
                </c:pt>
                <c:pt idx="127">
                  <c:v>0.85</c:v>
                </c:pt>
                <c:pt idx="128">
                  <c:v>0.85</c:v>
                </c:pt>
                <c:pt idx="129">
                  <c:v>0.85</c:v>
                </c:pt>
                <c:pt idx="130">
                  <c:v>0.85</c:v>
                </c:pt>
                <c:pt idx="131">
                  <c:v>0.86</c:v>
                </c:pt>
                <c:pt idx="132">
                  <c:v>0.86</c:v>
                </c:pt>
                <c:pt idx="133">
                  <c:v>0.86</c:v>
                </c:pt>
                <c:pt idx="134">
                  <c:v>0.86</c:v>
                </c:pt>
                <c:pt idx="135">
                  <c:v>0.86</c:v>
                </c:pt>
                <c:pt idx="136">
                  <c:v>0.87</c:v>
                </c:pt>
                <c:pt idx="137">
                  <c:v>0.87</c:v>
                </c:pt>
                <c:pt idx="138">
                  <c:v>0.87</c:v>
                </c:pt>
                <c:pt idx="139">
                  <c:v>0.87</c:v>
                </c:pt>
                <c:pt idx="140">
                  <c:v>0.87</c:v>
                </c:pt>
                <c:pt idx="141">
                  <c:v>0.87</c:v>
                </c:pt>
                <c:pt idx="142">
                  <c:v>0.87</c:v>
                </c:pt>
                <c:pt idx="143">
                  <c:v>0.87</c:v>
                </c:pt>
                <c:pt idx="144">
                  <c:v>0.88</c:v>
                </c:pt>
                <c:pt idx="145">
                  <c:v>0.88</c:v>
                </c:pt>
                <c:pt idx="146">
                  <c:v>0.88</c:v>
                </c:pt>
                <c:pt idx="147">
                  <c:v>0.88</c:v>
                </c:pt>
                <c:pt idx="148">
                  <c:v>0.88</c:v>
                </c:pt>
                <c:pt idx="149">
                  <c:v>0.88</c:v>
                </c:pt>
                <c:pt idx="150">
                  <c:v>0.88</c:v>
                </c:pt>
                <c:pt idx="151">
                  <c:v>0.88</c:v>
                </c:pt>
                <c:pt idx="152">
                  <c:v>0.88</c:v>
                </c:pt>
                <c:pt idx="153">
                  <c:v>0.88</c:v>
                </c:pt>
                <c:pt idx="154">
                  <c:v>0.88</c:v>
                </c:pt>
                <c:pt idx="155">
                  <c:v>0.89</c:v>
                </c:pt>
                <c:pt idx="156">
                  <c:v>0.89</c:v>
                </c:pt>
                <c:pt idx="157">
                  <c:v>0.89</c:v>
                </c:pt>
                <c:pt idx="158">
                  <c:v>0.89</c:v>
                </c:pt>
                <c:pt idx="159">
                  <c:v>0.89</c:v>
                </c:pt>
                <c:pt idx="160">
                  <c:v>0.89</c:v>
                </c:pt>
                <c:pt idx="161">
                  <c:v>0.89</c:v>
                </c:pt>
                <c:pt idx="162">
                  <c:v>0.89</c:v>
                </c:pt>
                <c:pt idx="163">
                  <c:v>0.89</c:v>
                </c:pt>
                <c:pt idx="164">
                  <c:v>0.9</c:v>
                </c:pt>
                <c:pt idx="165">
                  <c:v>0.9</c:v>
                </c:pt>
                <c:pt idx="166">
                  <c:v>0.9</c:v>
                </c:pt>
                <c:pt idx="167">
                  <c:v>0.9</c:v>
                </c:pt>
                <c:pt idx="168">
                  <c:v>0.9</c:v>
                </c:pt>
                <c:pt idx="169">
                  <c:v>0.9</c:v>
                </c:pt>
                <c:pt idx="170">
                  <c:v>0.9</c:v>
                </c:pt>
                <c:pt idx="171">
                  <c:v>0.9</c:v>
                </c:pt>
                <c:pt idx="172">
                  <c:v>0.9</c:v>
                </c:pt>
                <c:pt idx="173">
                  <c:v>0.9</c:v>
                </c:pt>
                <c:pt idx="174">
                  <c:v>0.9</c:v>
                </c:pt>
                <c:pt idx="175">
                  <c:v>0.9</c:v>
                </c:pt>
                <c:pt idx="176">
                  <c:v>0.9</c:v>
                </c:pt>
                <c:pt idx="177">
                  <c:v>0.9</c:v>
                </c:pt>
                <c:pt idx="178">
                  <c:v>0.9</c:v>
                </c:pt>
                <c:pt idx="179">
                  <c:v>0.9</c:v>
                </c:pt>
                <c:pt idx="180">
                  <c:v>0.9</c:v>
                </c:pt>
                <c:pt idx="181">
                  <c:v>0.9</c:v>
                </c:pt>
                <c:pt idx="182">
                  <c:v>0.9</c:v>
                </c:pt>
                <c:pt idx="183">
                  <c:v>0.91</c:v>
                </c:pt>
                <c:pt idx="184">
                  <c:v>0.91</c:v>
                </c:pt>
                <c:pt idx="185">
                  <c:v>0.91</c:v>
                </c:pt>
                <c:pt idx="186">
                  <c:v>0.91</c:v>
                </c:pt>
                <c:pt idx="187">
                  <c:v>0.91</c:v>
                </c:pt>
                <c:pt idx="188">
                  <c:v>0.91</c:v>
                </c:pt>
                <c:pt idx="189">
                  <c:v>0.91</c:v>
                </c:pt>
                <c:pt idx="190">
                  <c:v>0.91</c:v>
                </c:pt>
                <c:pt idx="191">
                  <c:v>0.91</c:v>
                </c:pt>
                <c:pt idx="192">
                  <c:v>0.91</c:v>
                </c:pt>
                <c:pt idx="193">
                  <c:v>0.91</c:v>
                </c:pt>
                <c:pt idx="194">
                  <c:v>0.91</c:v>
                </c:pt>
                <c:pt idx="195">
                  <c:v>0.91</c:v>
                </c:pt>
                <c:pt idx="196">
                  <c:v>0.91</c:v>
                </c:pt>
                <c:pt idx="197">
                  <c:v>0.91</c:v>
                </c:pt>
                <c:pt idx="198">
                  <c:v>0.91</c:v>
                </c:pt>
                <c:pt idx="199">
                  <c:v>0.91</c:v>
                </c:pt>
                <c:pt idx="200">
                  <c:v>0.91</c:v>
                </c:pt>
                <c:pt idx="201">
                  <c:v>0.91</c:v>
                </c:pt>
                <c:pt idx="202">
                  <c:v>0.91</c:v>
                </c:pt>
                <c:pt idx="203">
                  <c:v>0.91</c:v>
                </c:pt>
                <c:pt idx="204">
                  <c:v>0.91</c:v>
                </c:pt>
                <c:pt idx="205">
                  <c:v>0.92</c:v>
                </c:pt>
                <c:pt idx="206">
                  <c:v>0.92</c:v>
                </c:pt>
                <c:pt idx="207">
                  <c:v>0.92</c:v>
                </c:pt>
                <c:pt idx="208">
                  <c:v>0.92</c:v>
                </c:pt>
                <c:pt idx="20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F5-4744-A98E-E1814B5F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680271"/>
        <c:axId val="129668207"/>
      </c:lineChart>
      <c:dateAx>
        <c:axId val="129680271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29668207"/>
        <c:crosses val="autoZero"/>
        <c:auto val="1"/>
        <c:lblOffset val="100"/>
        <c:baseTimeUnit val="days"/>
      </c:dateAx>
      <c:valAx>
        <c:axId val="12966820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8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Crenshaw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'LA Unified areas'!$D$1</c:f>
              <c:strCache>
                <c:ptCount val="1"/>
                <c:pt idx="0">
                  <c:v>Cumulative Percentage 12-17 (Dose 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0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3A-AE49-AFD7-476DE7D70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areas'!$D$2:$D$211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0.02</c:v>
                </c:pt>
                <c:pt idx="119">
                  <c:v>0.02</c:v>
                </c:pt>
                <c:pt idx="120">
                  <c:v>0.02</c:v>
                </c:pt>
                <c:pt idx="121">
                  <c:v>0.02</c:v>
                </c:pt>
                <c:pt idx="122">
                  <c:v>0.02</c:v>
                </c:pt>
                <c:pt idx="123">
                  <c:v>0.03</c:v>
                </c:pt>
                <c:pt idx="124">
                  <c:v>0.03</c:v>
                </c:pt>
                <c:pt idx="125">
                  <c:v>0.03</c:v>
                </c:pt>
                <c:pt idx="126">
                  <c:v>0.03</c:v>
                </c:pt>
                <c:pt idx="127">
                  <c:v>0.03</c:v>
                </c:pt>
                <c:pt idx="128">
                  <c:v>0.03</c:v>
                </c:pt>
                <c:pt idx="129">
                  <c:v>0.03</c:v>
                </c:pt>
                <c:pt idx="130">
                  <c:v>0.04</c:v>
                </c:pt>
                <c:pt idx="131">
                  <c:v>0.04</c:v>
                </c:pt>
                <c:pt idx="132">
                  <c:v>0.04</c:v>
                </c:pt>
                <c:pt idx="133">
                  <c:v>0.04</c:v>
                </c:pt>
                <c:pt idx="134">
                  <c:v>0.04</c:v>
                </c:pt>
                <c:pt idx="135">
                  <c:v>0.05</c:v>
                </c:pt>
                <c:pt idx="136">
                  <c:v>0.05</c:v>
                </c:pt>
                <c:pt idx="137">
                  <c:v>0.05</c:v>
                </c:pt>
                <c:pt idx="138">
                  <c:v>0.05</c:v>
                </c:pt>
                <c:pt idx="139">
                  <c:v>0.06</c:v>
                </c:pt>
                <c:pt idx="140">
                  <c:v>0.06</c:v>
                </c:pt>
                <c:pt idx="141">
                  <c:v>0.06</c:v>
                </c:pt>
                <c:pt idx="142">
                  <c:v>0.06</c:v>
                </c:pt>
                <c:pt idx="143">
                  <c:v>0.06</c:v>
                </c:pt>
                <c:pt idx="144">
                  <c:v>0.06</c:v>
                </c:pt>
                <c:pt idx="145">
                  <c:v>0.06</c:v>
                </c:pt>
                <c:pt idx="146">
                  <c:v>0.06</c:v>
                </c:pt>
                <c:pt idx="147">
                  <c:v>0.06</c:v>
                </c:pt>
                <c:pt idx="148">
                  <c:v>7.0000000000000007E-2</c:v>
                </c:pt>
                <c:pt idx="149">
                  <c:v>7.0000000000000007E-2</c:v>
                </c:pt>
                <c:pt idx="150">
                  <c:v>7.0000000000000007E-2</c:v>
                </c:pt>
                <c:pt idx="151">
                  <c:v>0.08</c:v>
                </c:pt>
                <c:pt idx="152">
                  <c:v>0.08</c:v>
                </c:pt>
                <c:pt idx="153">
                  <c:v>0.09</c:v>
                </c:pt>
                <c:pt idx="154">
                  <c:v>0.09</c:v>
                </c:pt>
                <c:pt idx="155">
                  <c:v>0.1</c:v>
                </c:pt>
                <c:pt idx="156">
                  <c:v>0.1</c:v>
                </c:pt>
                <c:pt idx="157">
                  <c:v>0.11</c:v>
                </c:pt>
                <c:pt idx="158">
                  <c:v>0.12</c:v>
                </c:pt>
                <c:pt idx="159">
                  <c:v>0.12</c:v>
                </c:pt>
                <c:pt idx="160">
                  <c:v>0.13</c:v>
                </c:pt>
                <c:pt idx="161">
                  <c:v>0.13</c:v>
                </c:pt>
                <c:pt idx="162">
                  <c:v>0.14000000000000001</c:v>
                </c:pt>
                <c:pt idx="163">
                  <c:v>0.14000000000000001</c:v>
                </c:pt>
                <c:pt idx="164">
                  <c:v>0.14000000000000001</c:v>
                </c:pt>
                <c:pt idx="165">
                  <c:v>0.15</c:v>
                </c:pt>
                <c:pt idx="166">
                  <c:v>0.15</c:v>
                </c:pt>
                <c:pt idx="167">
                  <c:v>0.15</c:v>
                </c:pt>
                <c:pt idx="168">
                  <c:v>0.15</c:v>
                </c:pt>
                <c:pt idx="169">
                  <c:v>0.16</c:v>
                </c:pt>
                <c:pt idx="170">
                  <c:v>0.16</c:v>
                </c:pt>
                <c:pt idx="171">
                  <c:v>0.16</c:v>
                </c:pt>
                <c:pt idx="172">
                  <c:v>0.16</c:v>
                </c:pt>
                <c:pt idx="173">
                  <c:v>0.16</c:v>
                </c:pt>
                <c:pt idx="174">
                  <c:v>0.16</c:v>
                </c:pt>
                <c:pt idx="175">
                  <c:v>0.17</c:v>
                </c:pt>
                <c:pt idx="176">
                  <c:v>0.17</c:v>
                </c:pt>
                <c:pt idx="177">
                  <c:v>0.18</c:v>
                </c:pt>
                <c:pt idx="178">
                  <c:v>0.18</c:v>
                </c:pt>
                <c:pt idx="179">
                  <c:v>0.18</c:v>
                </c:pt>
                <c:pt idx="180">
                  <c:v>0.18</c:v>
                </c:pt>
                <c:pt idx="181">
                  <c:v>0.18</c:v>
                </c:pt>
                <c:pt idx="182">
                  <c:v>0.19</c:v>
                </c:pt>
                <c:pt idx="183">
                  <c:v>0.19</c:v>
                </c:pt>
                <c:pt idx="184">
                  <c:v>0.19</c:v>
                </c:pt>
                <c:pt idx="185">
                  <c:v>0.19</c:v>
                </c:pt>
                <c:pt idx="186">
                  <c:v>0.19</c:v>
                </c:pt>
                <c:pt idx="187">
                  <c:v>0.19</c:v>
                </c:pt>
                <c:pt idx="188">
                  <c:v>0.19</c:v>
                </c:pt>
                <c:pt idx="189">
                  <c:v>0.2</c:v>
                </c:pt>
                <c:pt idx="190">
                  <c:v>0.2</c:v>
                </c:pt>
                <c:pt idx="191">
                  <c:v>0.2</c:v>
                </c:pt>
                <c:pt idx="192">
                  <c:v>0.2</c:v>
                </c:pt>
                <c:pt idx="193">
                  <c:v>0.21</c:v>
                </c:pt>
                <c:pt idx="194">
                  <c:v>0.21</c:v>
                </c:pt>
                <c:pt idx="195">
                  <c:v>0.21</c:v>
                </c:pt>
                <c:pt idx="196">
                  <c:v>0.21</c:v>
                </c:pt>
                <c:pt idx="197">
                  <c:v>0.22</c:v>
                </c:pt>
                <c:pt idx="198">
                  <c:v>0.22</c:v>
                </c:pt>
                <c:pt idx="199">
                  <c:v>0.22</c:v>
                </c:pt>
                <c:pt idx="200">
                  <c:v>0.22</c:v>
                </c:pt>
                <c:pt idx="201">
                  <c:v>0.22</c:v>
                </c:pt>
                <c:pt idx="202">
                  <c:v>0.22</c:v>
                </c:pt>
                <c:pt idx="203">
                  <c:v>0.22</c:v>
                </c:pt>
                <c:pt idx="204">
                  <c:v>0.22</c:v>
                </c:pt>
                <c:pt idx="205">
                  <c:v>0.23</c:v>
                </c:pt>
                <c:pt idx="206">
                  <c:v>0.23</c:v>
                </c:pt>
                <c:pt idx="207">
                  <c:v>0.23</c:v>
                </c:pt>
                <c:pt idx="208">
                  <c:v>0.23</c:v>
                </c:pt>
                <c:pt idx="209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3A-AE49-AFD7-476DE7D706CC}"/>
            </c:ext>
          </c:extLst>
        </c:ser>
        <c:ser>
          <c:idx val="1"/>
          <c:order val="1"/>
          <c:tx>
            <c:strRef>
              <c:f>'LA Unified areas'!$E$1</c:f>
              <c:strCache>
                <c:ptCount val="1"/>
                <c:pt idx="0">
                  <c:v>Cumulative Percentage 16-64 (Dose 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0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3A-AE49-AFD7-476DE7D70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areas'!$E$2:$E$211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2.2192632046160674E-4</c:v>
                </c:pt>
                <c:pt idx="3">
                  <c:v>1.3315579227696406E-3</c:v>
                </c:pt>
                <c:pt idx="4">
                  <c:v>2.1083000443852641E-3</c:v>
                </c:pt>
                <c:pt idx="5">
                  <c:v>2.7740790057700845E-3</c:v>
                </c:pt>
                <c:pt idx="6">
                  <c:v>2.8850421660008875E-3</c:v>
                </c:pt>
                <c:pt idx="7">
                  <c:v>3.7727474478473147E-3</c:v>
                </c:pt>
                <c:pt idx="8">
                  <c:v>4.4385264092321351E-3</c:v>
                </c:pt>
                <c:pt idx="9">
                  <c:v>5.4371948513093652E-3</c:v>
                </c:pt>
                <c:pt idx="10">
                  <c:v>6.2139369729249886E-3</c:v>
                </c:pt>
                <c:pt idx="11">
                  <c:v>6.2139369729249886E-3</c:v>
                </c:pt>
                <c:pt idx="12">
                  <c:v>6.3249001331557924E-3</c:v>
                </c:pt>
                <c:pt idx="13">
                  <c:v>6.3249001331557924E-3</c:v>
                </c:pt>
                <c:pt idx="14">
                  <c:v>7.1016422547714158E-3</c:v>
                </c:pt>
                <c:pt idx="15">
                  <c:v>7.6564580559254324E-3</c:v>
                </c:pt>
                <c:pt idx="16">
                  <c:v>9.0989791389258761E-3</c:v>
                </c:pt>
                <c:pt idx="17">
                  <c:v>9.5428317798490897E-3</c:v>
                </c:pt>
                <c:pt idx="18">
                  <c:v>9.6537949400798927E-3</c:v>
                </c:pt>
                <c:pt idx="19">
                  <c:v>9.9866844207723033E-3</c:v>
                </c:pt>
                <c:pt idx="20">
                  <c:v>9.9866844207723033E-3</c:v>
                </c:pt>
                <c:pt idx="21">
                  <c:v>1.0763426542387928E-2</c:v>
                </c:pt>
                <c:pt idx="22">
                  <c:v>1.2649800266311585E-2</c:v>
                </c:pt>
                <c:pt idx="23">
                  <c:v>1.4314247669773635E-2</c:v>
                </c:pt>
                <c:pt idx="24">
                  <c:v>1.5534842432312472E-2</c:v>
                </c:pt>
                <c:pt idx="25">
                  <c:v>1.7421216156236128E-2</c:v>
                </c:pt>
                <c:pt idx="26">
                  <c:v>1.8197958277851752E-2</c:v>
                </c:pt>
                <c:pt idx="27">
                  <c:v>1.8419884598313362E-2</c:v>
                </c:pt>
                <c:pt idx="28">
                  <c:v>1.9751442521083001E-2</c:v>
                </c:pt>
                <c:pt idx="29">
                  <c:v>2.1637816245006658E-2</c:v>
                </c:pt>
                <c:pt idx="30">
                  <c:v>2.3413226808699512E-2</c:v>
                </c:pt>
                <c:pt idx="31">
                  <c:v>2.5743453173546382E-2</c:v>
                </c:pt>
                <c:pt idx="32">
                  <c:v>2.8073679538393254E-2</c:v>
                </c:pt>
                <c:pt idx="33">
                  <c:v>2.9183311140701287E-2</c:v>
                </c:pt>
                <c:pt idx="34">
                  <c:v>2.9960053262316912E-2</c:v>
                </c:pt>
                <c:pt idx="35">
                  <c:v>3.0625832223701729E-2</c:v>
                </c:pt>
                <c:pt idx="36">
                  <c:v>3.362183754993342E-2</c:v>
                </c:pt>
                <c:pt idx="37">
                  <c:v>3.561917443408788E-2</c:v>
                </c:pt>
                <c:pt idx="38">
                  <c:v>3.7172658677319129E-2</c:v>
                </c:pt>
                <c:pt idx="39">
                  <c:v>3.9391921881935195E-2</c:v>
                </c:pt>
                <c:pt idx="40">
                  <c:v>4.0279627163781626E-2</c:v>
                </c:pt>
                <c:pt idx="41">
                  <c:v>4.0834442964935644E-2</c:v>
                </c:pt>
                <c:pt idx="42">
                  <c:v>4.2276964047936086E-2</c:v>
                </c:pt>
                <c:pt idx="43">
                  <c:v>4.305370616955171E-2</c:v>
                </c:pt>
                <c:pt idx="44">
                  <c:v>4.416333777185974E-2</c:v>
                </c:pt>
                <c:pt idx="45">
                  <c:v>4.5827785175321795E-2</c:v>
                </c:pt>
                <c:pt idx="46">
                  <c:v>4.7936085219707054E-2</c:v>
                </c:pt>
                <c:pt idx="47">
                  <c:v>4.8601864181091879E-2</c:v>
                </c:pt>
                <c:pt idx="48">
                  <c:v>4.9045716822015091E-2</c:v>
                </c:pt>
                <c:pt idx="49">
                  <c:v>5.0155348424323128E-2</c:v>
                </c:pt>
                <c:pt idx="50">
                  <c:v>5.0932090545938745E-2</c:v>
                </c:pt>
                <c:pt idx="51">
                  <c:v>5.2263648468708387E-2</c:v>
                </c:pt>
                <c:pt idx="52">
                  <c:v>5.5703506435863297E-2</c:v>
                </c:pt>
                <c:pt idx="53">
                  <c:v>5.659121171770972E-2</c:v>
                </c:pt>
                <c:pt idx="54">
                  <c:v>5.8033732800710162E-2</c:v>
                </c:pt>
                <c:pt idx="55">
                  <c:v>5.8699511762094987E-2</c:v>
                </c:pt>
                <c:pt idx="56">
                  <c:v>5.9809143364403017E-2</c:v>
                </c:pt>
                <c:pt idx="57">
                  <c:v>6.1695517088326678E-2</c:v>
                </c:pt>
                <c:pt idx="58">
                  <c:v>6.3359964491788726E-2</c:v>
                </c:pt>
                <c:pt idx="59">
                  <c:v>6.4802485574789168E-2</c:v>
                </c:pt>
                <c:pt idx="60">
                  <c:v>6.6466932978251222E-2</c:v>
                </c:pt>
                <c:pt idx="61">
                  <c:v>6.724367509986684E-2</c:v>
                </c:pt>
                <c:pt idx="62">
                  <c:v>6.8020417221482471E-2</c:v>
                </c:pt>
                <c:pt idx="63">
                  <c:v>6.8464269862405683E-2</c:v>
                </c:pt>
                <c:pt idx="64">
                  <c:v>6.9906790945406125E-2</c:v>
                </c:pt>
                <c:pt idx="65">
                  <c:v>7.1904127829560585E-2</c:v>
                </c:pt>
                <c:pt idx="66">
                  <c:v>7.2458943630714603E-2</c:v>
                </c:pt>
                <c:pt idx="67">
                  <c:v>7.456724367509987E-2</c:v>
                </c:pt>
                <c:pt idx="68">
                  <c:v>7.5233022636484681E-2</c:v>
                </c:pt>
                <c:pt idx="69">
                  <c:v>7.7008433200177542E-2</c:v>
                </c:pt>
                <c:pt idx="70">
                  <c:v>7.8450954283177984E-2</c:v>
                </c:pt>
                <c:pt idx="71">
                  <c:v>8.0004438526409233E-2</c:v>
                </c:pt>
                <c:pt idx="72">
                  <c:v>8.2889480692410117E-2</c:v>
                </c:pt>
                <c:pt idx="73">
                  <c:v>8.6329338659565019E-2</c:v>
                </c:pt>
                <c:pt idx="74">
                  <c:v>9.0989791389258765E-2</c:v>
                </c:pt>
                <c:pt idx="75">
                  <c:v>9.4096759875721261E-2</c:v>
                </c:pt>
                <c:pt idx="76">
                  <c:v>9.5872170439414109E-2</c:v>
                </c:pt>
                <c:pt idx="77">
                  <c:v>9.9312028406569025E-2</c:v>
                </c:pt>
                <c:pt idx="78">
                  <c:v>0.10441633377718597</c:v>
                </c:pt>
                <c:pt idx="79">
                  <c:v>0.11162893919218819</c:v>
                </c:pt>
                <c:pt idx="80">
                  <c:v>0.11773191300488238</c:v>
                </c:pt>
                <c:pt idx="81">
                  <c:v>0.12438970261873059</c:v>
                </c:pt>
                <c:pt idx="82">
                  <c:v>0.12916111850865514</c:v>
                </c:pt>
                <c:pt idx="83">
                  <c:v>0.13581890812250333</c:v>
                </c:pt>
                <c:pt idx="84">
                  <c:v>0.13892587660896583</c:v>
                </c:pt>
                <c:pt idx="85">
                  <c:v>0.14580559254327563</c:v>
                </c:pt>
                <c:pt idx="86">
                  <c:v>0.15190856635596983</c:v>
                </c:pt>
                <c:pt idx="87">
                  <c:v>0.15923213493120283</c:v>
                </c:pt>
                <c:pt idx="88">
                  <c:v>0.16877496671105194</c:v>
                </c:pt>
                <c:pt idx="89">
                  <c:v>0.17787394584997782</c:v>
                </c:pt>
                <c:pt idx="90">
                  <c:v>0.18530847758544164</c:v>
                </c:pt>
                <c:pt idx="91">
                  <c:v>0.19285397248113625</c:v>
                </c:pt>
                <c:pt idx="92">
                  <c:v>0.19973368841544606</c:v>
                </c:pt>
                <c:pt idx="93">
                  <c:v>0.20838881491344874</c:v>
                </c:pt>
                <c:pt idx="94">
                  <c:v>0.21881935197514424</c:v>
                </c:pt>
                <c:pt idx="95">
                  <c:v>0.22758544163337771</c:v>
                </c:pt>
                <c:pt idx="96">
                  <c:v>0.23535286284953397</c:v>
                </c:pt>
                <c:pt idx="97">
                  <c:v>0.23990235241899691</c:v>
                </c:pt>
                <c:pt idx="98">
                  <c:v>0.24644917887261431</c:v>
                </c:pt>
                <c:pt idx="99">
                  <c:v>0.25543719485130939</c:v>
                </c:pt>
                <c:pt idx="100">
                  <c:v>0.26564580559254325</c:v>
                </c:pt>
                <c:pt idx="101">
                  <c:v>0.27496671105193077</c:v>
                </c:pt>
                <c:pt idx="102">
                  <c:v>0.28240124278739459</c:v>
                </c:pt>
                <c:pt idx="103">
                  <c:v>0.28872614292055038</c:v>
                </c:pt>
                <c:pt idx="104">
                  <c:v>0.29050155348424322</c:v>
                </c:pt>
                <c:pt idx="105">
                  <c:v>0.29627163781624499</c:v>
                </c:pt>
                <c:pt idx="106">
                  <c:v>0.30459387483355527</c:v>
                </c:pt>
                <c:pt idx="107">
                  <c:v>0.31413670661340437</c:v>
                </c:pt>
                <c:pt idx="108">
                  <c:v>0.32334664891256104</c:v>
                </c:pt>
                <c:pt idx="109">
                  <c:v>0.33399911229471818</c:v>
                </c:pt>
                <c:pt idx="110">
                  <c:v>0.34320905459387485</c:v>
                </c:pt>
                <c:pt idx="111">
                  <c:v>0.34775854416333779</c:v>
                </c:pt>
                <c:pt idx="112">
                  <c:v>0.35319573901464713</c:v>
                </c:pt>
                <c:pt idx="113">
                  <c:v>0.36273857079449623</c:v>
                </c:pt>
                <c:pt idx="114">
                  <c:v>0.37183754993342211</c:v>
                </c:pt>
                <c:pt idx="115">
                  <c:v>0.38260097647581004</c:v>
                </c:pt>
                <c:pt idx="116">
                  <c:v>0.39247669773635152</c:v>
                </c:pt>
                <c:pt idx="117">
                  <c:v>0.40046604527296936</c:v>
                </c:pt>
                <c:pt idx="118">
                  <c:v>0.4042387927208167</c:v>
                </c:pt>
                <c:pt idx="119">
                  <c:v>0.40790057700843319</c:v>
                </c:pt>
                <c:pt idx="120">
                  <c:v>0.41711051930758986</c:v>
                </c:pt>
                <c:pt idx="121">
                  <c:v>0.42598757212605415</c:v>
                </c:pt>
                <c:pt idx="122">
                  <c:v>0.43442077230359522</c:v>
                </c:pt>
                <c:pt idx="123">
                  <c:v>0.44007989347536619</c:v>
                </c:pt>
                <c:pt idx="124">
                  <c:v>0.44607190412782954</c:v>
                </c:pt>
                <c:pt idx="125">
                  <c:v>0.44895694629383043</c:v>
                </c:pt>
                <c:pt idx="126">
                  <c:v>0.45217487794052375</c:v>
                </c:pt>
                <c:pt idx="127">
                  <c:v>0.45794496227252551</c:v>
                </c:pt>
                <c:pt idx="128">
                  <c:v>0.46193963604083443</c:v>
                </c:pt>
                <c:pt idx="129">
                  <c:v>0.46615623612960499</c:v>
                </c:pt>
                <c:pt idx="130">
                  <c:v>0.47225920994229914</c:v>
                </c:pt>
                <c:pt idx="131">
                  <c:v>0.4773635153129161</c:v>
                </c:pt>
                <c:pt idx="132">
                  <c:v>0.47947181535730138</c:v>
                </c:pt>
                <c:pt idx="133">
                  <c:v>0.48368841544607188</c:v>
                </c:pt>
                <c:pt idx="134">
                  <c:v>0.48812694185530403</c:v>
                </c:pt>
                <c:pt idx="135">
                  <c:v>0.49201065246338216</c:v>
                </c:pt>
                <c:pt idx="136">
                  <c:v>0.49744784731469155</c:v>
                </c:pt>
                <c:pt idx="137">
                  <c:v>0.50343985796715496</c:v>
                </c:pt>
                <c:pt idx="138">
                  <c:v>0.50943186861961831</c:v>
                </c:pt>
                <c:pt idx="139">
                  <c:v>0.51109631602308037</c:v>
                </c:pt>
                <c:pt idx="140">
                  <c:v>0.51309365290723474</c:v>
                </c:pt>
                <c:pt idx="141">
                  <c:v>0.51620062139369727</c:v>
                </c:pt>
                <c:pt idx="142">
                  <c:v>0.52019529516200624</c:v>
                </c:pt>
                <c:pt idx="143">
                  <c:v>0.52241455836662232</c:v>
                </c:pt>
                <c:pt idx="144">
                  <c:v>0.52485574789169998</c:v>
                </c:pt>
                <c:pt idx="145">
                  <c:v>0.5287394584997781</c:v>
                </c:pt>
                <c:pt idx="146">
                  <c:v>0.52984909010208614</c:v>
                </c:pt>
                <c:pt idx="147">
                  <c:v>0.53151353750554819</c:v>
                </c:pt>
                <c:pt idx="148">
                  <c:v>0.53439857967154902</c:v>
                </c:pt>
                <c:pt idx="149">
                  <c:v>0.53706169551708838</c:v>
                </c:pt>
                <c:pt idx="150">
                  <c:v>0.53872614292055043</c:v>
                </c:pt>
                <c:pt idx="151">
                  <c:v>0.54016866400355079</c:v>
                </c:pt>
                <c:pt idx="152">
                  <c:v>0.54438526409232135</c:v>
                </c:pt>
                <c:pt idx="153">
                  <c:v>0.54560585885486024</c:v>
                </c:pt>
                <c:pt idx="154">
                  <c:v>0.54793608521970705</c:v>
                </c:pt>
                <c:pt idx="155">
                  <c:v>0.54937860630270752</c:v>
                </c:pt>
                <c:pt idx="156">
                  <c:v>0.55193075898801602</c:v>
                </c:pt>
                <c:pt idx="157">
                  <c:v>0.55470483799378612</c:v>
                </c:pt>
                <c:pt idx="158">
                  <c:v>0.55681313803817134</c:v>
                </c:pt>
                <c:pt idx="159">
                  <c:v>0.55903240124278741</c:v>
                </c:pt>
                <c:pt idx="160">
                  <c:v>0.56058588548601862</c:v>
                </c:pt>
                <c:pt idx="161">
                  <c:v>0.56302707501109628</c:v>
                </c:pt>
                <c:pt idx="162">
                  <c:v>0.5661340434975588</c:v>
                </c:pt>
                <c:pt idx="163">
                  <c:v>0.56779849090102086</c:v>
                </c:pt>
                <c:pt idx="164">
                  <c:v>0.57012871726586778</c:v>
                </c:pt>
                <c:pt idx="165">
                  <c:v>0.57168220150909899</c:v>
                </c:pt>
                <c:pt idx="166">
                  <c:v>0.57356857523302263</c:v>
                </c:pt>
                <c:pt idx="167">
                  <c:v>0.57423435419440749</c:v>
                </c:pt>
                <c:pt idx="168">
                  <c:v>0.57456724367509981</c:v>
                </c:pt>
                <c:pt idx="169">
                  <c:v>0.5765645805592543</c:v>
                </c:pt>
                <c:pt idx="170">
                  <c:v>0.57822902796271636</c:v>
                </c:pt>
                <c:pt idx="171">
                  <c:v>0.57967154904571683</c:v>
                </c:pt>
                <c:pt idx="172">
                  <c:v>0.58122503328894803</c:v>
                </c:pt>
                <c:pt idx="173">
                  <c:v>0.58311140701287167</c:v>
                </c:pt>
                <c:pt idx="174">
                  <c:v>0.58333333333333337</c:v>
                </c:pt>
                <c:pt idx="175">
                  <c:v>0.58433200177541056</c:v>
                </c:pt>
                <c:pt idx="176">
                  <c:v>0.58555259653794944</c:v>
                </c:pt>
                <c:pt idx="177">
                  <c:v>0.58754993342210382</c:v>
                </c:pt>
                <c:pt idx="178">
                  <c:v>0.59010208610741233</c:v>
                </c:pt>
                <c:pt idx="179">
                  <c:v>0.59110075454948952</c:v>
                </c:pt>
                <c:pt idx="180">
                  <c:v>0.59221038615179755</c:v>
                </c:pt>
                <c:pt idx="181">
                  <c:v>0.59254327563248999</c:v>
                </c:pt>
                <c:pt idx="182">
                  <c:v>0.59387483355525961</c:v>
                </c:pt>
                <c:pt idx="183">
                  <c:v>0.59542831779849092</c:v>
                </c:pt>
                <c:pt idx="184">
                  <c:v>0.59753661784287615</c:v>
                </c:pt>
                <c:pt idx="185">
                  <c:v>0.59864624944518419</c:v>
                </c:pt>
                <c:pt idx="186">
                  <c:v>0.59953395472703064</c:v>
                </c:pt>
                <c:pt idx="187">
                  <c:v>0.60031069684864624</c:v>
                </c:pt>
                <c:pt idx="188">
                  <c:v>0.60064358632933867</c:v>
                </c:pt>
                <c:pt idx="189">
                  <c:v>0.60219707057256988</c:v>
                </c:pt>
                <c:pt idx="190">
                  <c:v>0.60341766533510877</c:v>
                </c:pt>
                <c:pt idx="191">
                  <c:v>0.60497114957833997</c:v>
                </c:pt>
                <c:pt idx="192">
                  <c:v>0.60585885486018642</c:v>
                </c:pt>
                <c:pt idx="193">
                  <c:v>0.60685752330226361</c:v>
                </c:pt>
                <c:pt idx="194">
                  <c:v>0.60763426542387933</c:v>
                </c:pt>
                <c:pt idx="195">
                  <c:v>0.60830004438526408</c:v>
                </c:pt>
                <c:pt idx="196">
                  <c:v>0.61007545494895699</c:v>
                </c:pt>
                <c:pt idx="197">
                  <c:v>0.61162893919218819</c:v>
                </c:pt>
                <c:pt idx="198">
                  <c:v>0.61273857079449623</c:v>
                </c:pt>
                <c:pt idx="199">
                  <c:v>0.6131824234354194</c:v>
                </c:pt>
                <c:pt idx="200">
                  <c:v>0.61473590767865072</c:v>
                </c:pt>
                <c:pt idx="201">
                  <c:v>0.61540168664003547</c:v>
                </c:pt>
                <c:pt idx="202">
                  <c:v>0.61540168664003547</c:v>
                </c:pt>
                <c:pt idx="203">
                  <c:v>0.61562361296049717</c:v>
                </c:pt>
                <c:pt idx="204">
                  <c:v>0.61662228140257436</c:v>
                </c:pt>
                <c:pt idx="205">
                  <c:v>0.61773191300488239</c:v>
                </c:pt>
                <c:pt idx="206">
                  <c:v>0.61839769196626715</c:v>
                </c:pt>
                <c:pt idx="207">
                  <c:v>0.61972924988903688</c:v>
                </c:pt>
                <c:pt idx="208">
                  <c:v>0.62017310252996005</c:v>
                </c:pt>
                <c:pt idx="209">
                  <c:v>0.62039502885042164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3A-AE49-AFD7-476DE7D706CC}"/>
            </c:ext>
          </c:extLst>
        </c:ser>
        <c:ser>
          <c:idx val="2"/>
          <c:order val="2"/>
          <c:tx>
            <c:strRef>
              <c:f>'LA Unified areas'!$F$1</c:f>
              <c:strCache>
                <c:ptCount val="1"/>
                <c:pt idx="0">
                  <c:v>Cumulative Percentage 65+ (Dose 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20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3A-AE49-AFD7-476DE7D70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'LA Unified areas'!$C$2:$C$211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'LA Unified areas'!$F$2:$F$211</c:f>
              <c:numCache>
                <c:formatCode>0%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0.03</c:v>
                </c:pt>
                <c:pt idx="38">
                  <c:v>0.04</c:v>
                </c:pt>
                <c:pt idx="39">
                  <c:v>0.05</c:v>
                </c:pt>
                <c:pt idx="40">
                  <c:v>0.06</c:v>
                </c:pt>
                <c:pt idx="41">
                  <c:v>0.06</c:v>
                </c:pt>
                <c:pt idx="42">
                  <c:v>7.0000000000000007E-2</c:v>
                </c:pt>
                <c:pt idx="43">
                  <c:v>0.08</c:v>
                </c:pt>
                <c:pt idx="44">
                  <c:v>0.09</c:v>
                </c:pt>
                <c:pt idx="45">
                  <c:v>0.11</c:v>
                </c:pt>
                <c:pt idx="46">
                  <c:v>0.13</c:v>
                </c:pt>
                <c:pt idx="47">
                  <c:v>0.14000000000000001</c:v>
                </c:pt>
                <c:pt idx="48">
                  <c:v>0.14000000000000001</c:v>
                </c:pt>
                <c:pt idx="49">
                  <c:v>0.16</c:v>
                </c:pt>
                <c:pt idx="50">
                  <c:v>0.17</c:v>
                </c:pt>
                <c:pt idx="51">
                  <c:v>0.19</c:v>
                </c:pt>
                <c:pt idx="52">
                  <c:v>0.21</c:v>
                </c:pt>
                <c:pt idx="53">
                  <c:v>0.22</c:v>
                </c:pt>
                <c:pt idx="54">
                  <c:v>0.24</c:v>
                </c:pt>
                <c:pt idx="55">
                  <c:v>0.24</c:v>
                </c:pt>
                <c:pt idx="56">
                  <c:v>0.25</c:v>
                </c:pt>
                <c:pt idx="57">
                  <c:v>0.27</c:v>
                </c:pt>
                <c:pt idx="58">
                  <c:v>0.28000000000000003</c:v>
                </c:pt>
                <c:pt idx="59">
                  <c:v>0.3</c:v>
                </c:pt>
                <c:pt idx="60">
                  <c:v>0.31</c:v>
                </c:pt>
                <c:pt idx="61">
                  <c:v>0.32</c:v>
                </c:pt>
                <c:pt idx="62">
                  <c:v>0.33</c:v>
                </c:pt>
                <c:pt idx="63">
                  <c:v>0.34</c:v>
                </c:pt>
                <c:pt idx="64">
                  <c:v>0.35</c:v>
                </c:pt>
                <c:pt idx="65">
                  <c:v>0.36</c:v>
                </c:pt>
                <c:pt idx="66">
                  <c:v>0.37</c:v>
                </c:pt>
                <c:pt idx="67">
                  <c:v>0.38</c:v>
                </c:pt>
                <c:pt idx="68">
                  <c:v>0.39</c:v>
                </c:pt>
                <c:pt idx="69">
                  <c:v>0.4</c:v>
                </c:pt>
                <c:pt idx="70">
                  <c:v>0.4</c:v>
                </c:pt>
                <c:pt idx="71">
                  <c:v>0.41</c:v>
                </c:pt>
                <c:pt idx="72">
                  <c:v>0.42</c:v>
                </c:pt>
                <c:pt idx="73">
                  <c:v>0.43</c:v>
                </c:pt>
                <c:pt idx="74">
                  <c:v>0.44</c:v>
                </c:pt>
                <c:pt idx="75">
                  <c:v>0.46</c:v>
                </c:pt>
                <c:pt idx="76">
                  <c:v>0.46</c:v>
                </c:pt>
                <c:pt idx="77">
                  <c:v>0.47</c:v>
                </c:pt>
                <c:pt idx="78">
                  <c:v>0.47</c:v>
                </c:pt>
                <c:pt idx="79">
                  <c:v>0.48</c:v>
                </c:pt>
                <c:pt idx="80">
                  <c:v>0.48</c:v>
                </c:pt>
                <c:pt idx="81">
                  <c:v>0.49</c:v>
                </c:pt>
                <c:pt idx="82">
                  <c:v>0.5</c:v>
                </c:pt>
                <c:pt idx="83">
                  <c:v>0.5</c:v>
                </c:pt>
                <c:pt idx="84">
                  <c:v>0.51</c:v>
                </c:pt>
                <c:pt idx="85">
                  <c:v>0.51</c:v>
                </c:pt>
                <c:pt idx="86">
                  <c:v>0.53</c:v>
                </c:pt>
                <c:pt idx="87">
                  <c:v>0.53</c:v>
                </c:pt>
                <c:pt idx="88">
                  <c:v>0.54</c:v>
                </c:pt>
                <c:pt idx="89">
                  <c:v>0.55000000000000004</c:v>
                </c:pt>
                <c:pt idx="90">
                  <c:v>0.56000000000000005</c:v>
                </c:pt>
                <c:pt idx="91">
                  <c:v>0.56000000000000005</c:v>
                </c:pt>
                <c:pt idx="92">
                  <c:v>0.56000000000000005</c:v>
                </c:pt>
                <c:pt idx="93">
                  <c:v>0.56999999999999995</c:v>
                </c:pt>
                <c:pt idx="94">
                  <c:v>0.56999999999999995</c:v>
                </c:pt>
                <c:pt idx="95">
                  <c:v>0.56999999999999995</c:v>
                </c:pt>
                <c:pt idx="96">
                  <c:v>0.57999999999999996</c:v>
                </c:pt>
                <c:pt idx="97">
                  <c:v>0.59</c:v>
                </c:pt>
                <c:pt idx="98">
                  <c:v>0.59</c:v>
                </c:pt>
                <c:pt idx="99">
                  <c:v>0.59</c:v>
                </c:pt>
                <c:pt idx="100">
                  <c:v>0.6</c:v>
                </c:pt>
                <c:pt idx="101">
                  <c:v>0.6</c:v>
                </c:pt>
                <c:pt idx="102">
                  <c:v>0.6</c:v>
                </c:pt>
                <c:pt idx="103">
                  <c:v>0.61</c:v>
                </c:pt>
                <c:pt idx="104">
                  <c:v>0.61</c:v>
                </c:pt>
                <c:pt idx="105">
                  <c:v>0.62</c:v>
                </c:pt>
                <c:pt idx="106">
                  <c:v>0.62</c:v>
                </c:pt>
                <c:pt idx="107">
                  <c:v>0.63</c:v>
                </c:pt>
                <c:pt idx="108">
                  <c:v>0.63</c:v>
                </c:pt>
                <c:pt idx="109">
                  <c:v>0.64</c:v>
                </c:pt>
                <c:pt idx="110">
                  <c:v>0.64</c:v>
                </c:pt>
                <c:pt idx="111">
                  <c:v>0.64</c:v>
                </c:pt>
                <c:pt idx="112">
                  <c:v>0.64</c:v>
                </c:pt>
                <c:pt idx="113">
                  <c:v>0.65</c:v>
                </c:pt>
                <c:pt idx="114">
                  <c:v>0.65</c:v>
                </c:pt>
                <c:pt idx="115">
                  <c:v>0.65</c:v>
                </c:pt>
                <c:pt idx="116">
                  <c:v>0.66</c:v>
                </c:pt>
                <c:pt idx="117">
                  <c:v>0.66</c:v>
                </c:pt>
                <c:pt idx="118">
                  <c:v>0.66</c:v>
                </c:pt>
                <c:pt idx="119">
                  <c:v>0.66</c:v>
                </c:pt>
                <c:pt idx="120">
                  <c:v>0.66</c:v>
                </c:pt>
                <c:pt idx="121">
                  <c:v>0.67</c:v>
                </c:pt>
                <c:pt idx="122">
                  <c:v>0.67</c:v>
                </c:pt>
                <c:pt idx="123">
                  <c:v>0.67</c:v>
                </c:pt>
                <c:pt idx="124">
                  <c:v>0.67</c:v>
                </c:pt>
                <c:pt idx="125">
                  <c:v>0.67</c:v>
                </c:pt>
                <c:pt idx="126">
                  <c:v>0.67</c:v>
                </c:pt>
                <c:pt idx="127">
                  <c:v>0.67</c:v>
                </c:pt>
                <c:pt idx="128">
                  <c:v>0.68</c:v>
                </c:pt>
                <c:pt idx="129">
                  <c:v>0.68</c:v>
                </c:pt>
                <c:pt idx="130">
                  <c:v>0.68</c:v>
                </c:pt>
                <c:pt idx="131">
                  <c:v>0.68</c:v>
                </c:pt>
                <c:pt idx="132">
                  <c:v>0.68</c:v>
                </c:pt>
                <c:pt idx="133">
                  <c:v>0.68</c:v>
                </c:pt>
                <c:pt idx="134">
                  <c:v>0.68</c:v>
                </c:pt>
                <c:pt idx="135">
                  <c:v>0.69</c:v>
                </c:pt>
                <c:pt idx="136">
                  <c:v>0.69</c:v>
                </c:pt>
                <c:pt idx="137">
                  <c:v>0.69</c:v>
                </c:pt>
                <c:pt idx="138">
                  <c:v>0.69</c:v>
                </c:pt>
                <c:pt idx="139">
                  <c:v>0.69</c:v>
                </c:pt>
                <c:pt idx="140">
                  <c:v>0.69</c:v>
                </c:pt>
                <c:pt idx="141">
                  <c:v>0.7</c:v>
                </c:pt>
                <c:pt idx="142">
                  <c:v>0.7</c:v>
                </c:pt>
                <c:pt idx="143">
                  <c:v>0.7</c:v>
                </c:pt>
                <c:pt idx="144">
                  <c:v>0.7</c:v>
                </c:pt>
                <c:pt idx="145">
                  <c:v>0.7</c:v>
                </c:pt>
                <c:pt idx="146">
                  <c:v>0.7</c:v>
                </c:pt>
                <c:pt idx="147">
                  <c:v>0.7</c:v>
                </c:pt>
                <c:pt idx="148">
                  <c:v>0.7</c:v>
                </c:pt>
                <c:pt idx="149">
                  <c:v>0.7</c:v>
                </c:pt>
                <c:pt idx="150">
                  <c:v>0.7</c:v>
                </c:pt>
                <c:pt idx="151">
                  <c:v>0.71</c:v>
                </c:pt>
                <c:pt idx="152">
                  <c:v>0.71</c:v>
                </c:pt>
                <c:pt idx="153">
                  <c:v>0.71</c:v>
                </c:pt>
                <c:pt idx="154">
                  <c:v>0.71</c:v>
                </c:pt>
                <c:pt idx="155">
                  <c:v>0.71</c:v>
                </c:pt>
                <c:pt idx="156">
                  <c:v>0.71</c:v>
                </c:pt>
                <c:pt idx="157">
                  <c:v>0.71</c:v>
                </c:pt>
                <c:pt idx="158">
                  <c:v>0.71</c:v>
                </c:pt>
                <c:pt idx="159">
                  <c:v>0.71</c:v>
                </c:pt>
                <c:pt idx="160">
                  <c:v>0.71</c:v>
                </c:pt>
                <c:pt idx="161">
                  <c:v>0.71</c:v>
                </c:pt>
                <c:pt idx="162">
                  <c:v>0.71</c:v>
                </c:pt>
                <c:pt idx="163">
                  <c:v>0.71</c:v>
                </c:pt>
                <c:pt idx="164">
                  <c:v>0.71</c:v>
                </c:pt>
                <c:pt idx="165">
                  <c:v>0.71</c:v>
                </c:pt>
                <c:pt idx="166">
                  <c:v>0.71</c:v>
                </c:pt>
                <c:pt idx="167">
                  <c:v>0.71</c:v>
                </c:pt>
                <c:pt idx="168">
                  <c:v>0.71</c:v>
                </c:pt>
                <c:pt idx="169">
                  <c:v>0.71</c:v>
                </c:pt>
                <c:pt idx="170">
                  <c:v>0.71</c:v>
                </c:pt>
                <c:pt idx="171">
                  <c:v>0.71</c:v>
                </c:pt>
                <c:pt idx="172">
                  <c:v>0.72</c:v>
                </c:pt>
                <c:pt idx="173">
                  <c:v>0.72</c:v>
                </c:pt>
                <c:pt idx="174">
                  <c:v>0.72</c:v>
                </c:pt>
                <c:pt idx="175">
                  <c:v>0.72</c:v>
                </c:pt>
                <c:pt idx="176">
                  <c:v>0.72</c:v>
                </c:pt>
                <c:pt idx="177">
                  <c:v>0.72</c:v>
                </c:pt>
                <c:pt idx="178">
                  <c:v>0.72</c:v>
                </c:pt>
                <c:pt idx="179">
                  <c:v>0.72</c:v>
                </c:pt>
                <c:pt idx="180">
                  <c:v>0.72</c:v>
                </c:pt>
                <c:pt idx="181">
                  <c:v>0.72</c:v>
                </c:pt>
                <c:pt idx="182">
                  <c:v>0.72</c:v>
                </c:pt>
                <c:pt idx="183">
                  <c:v>0.72</c:v>
                </c:pt>
                <c:pt idx="184">
                  <c:v>0.72</c:v>
                </c:pt>
                <c:pt idx="185">
                  <c:v>0.72</c:v>
                </c:pt>
                <c:pt idx="186">
                  <c:v>0.72</c:v>
                </c:pt>
                <c:pt idx="187">
                  <c:v>0.72</c:v>
                </c:pt>
                <c:pt idx="188">
                  <c:v>0.72</c:v>
                </c:pt>
                <c:pt idx="189">
                  <c:v>0.73</c:v>
                </c:pt>
                <c:pt idx="190">
                  <c:v>0.73</c:v>
                </c:pt>
                <c:pt idx="191">
                  <c:v>0.73</c:v>
                </c:pt>
                <c:pt idx="192">
                  <c:v>0.73</c:v>
                </c:pt>
                <c:pt idx="193">
                  <c:v>0.73</c:v>
                </c:pt>
                <c:pt idx="194">
                  <c:v>0.73</c:v>
                </c:pt>
                <c:pt idx="195">
                  <c:v>0.73</c:v>
                </c:pt>
                <c:pt idx="196">
                  <c:v>0.73</c:v>
                </c:pt>
                <c:pt idx="197">
                  <c:v>0.73</c:v>
                </c:pt>
                <c:pt idx="198">
                  <c:v>0.73</c:v>
                </c:pt>
                <c:pt idx="199">
                  <c:v>0.73</c:v>
                </c:pt>
                <c:pt idx="200">
                  <c:v>0.73</c:v>
                </c:pt>
                <c:pt idx="201">
                  <c:v>0.73</c:v>
                </c:pt>
                <c:pt idx="202">
                  <c:v>0.73</c:v>
                </c:pt>
                <c:pt idx="203">
                  <c:v>0.73</c:v>
                </c:pt>
                <c:pt idx="204">
                  <c:v>0.73</c:v>
                </c:pt>
                <c:pt idx="205">
                  <c:v>0.73</c:v>
                </c:pt>
                <c:pt idx="206">
                  <c:v>0.73</c:v>
                </c:pt>
                <c:pt idx="207">
                  <c:v>0.73</c:v>
                </c:pt>
                <c:pt idx="208">
                  <c:v>0.73</c:v>
                </c:pt>
                <c:pt idx="20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3A-AE49-AFD7-476DE7D70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407295"/>
        <c:axId val="312393151"/>
      </c:lineChart>
      <c:dateAx>
        <c:axId val="312407295"/>
        <c:scaling>
          <c:orientation val="minMax"/>
          <c:max val="44427"/>
          <c:min val="44287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93151"/>
        <c:crosses val="autoZero"/>
        <c:auto val="0"/>
        <c:lblOffset val="100"/>
        <c:baseTimeUnit val="days"/>
        <c:majorUnit val="1"/>
        <c:majorTimeUnit val="days"/>
      </c:dateAx>
      <c:valAx>
        <c:axId val="3123931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07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r>
              <a:rPr lang="en-US" dirty="0">
                <a:solidFill>
                  <a:schemeClr val="bg1"/>
                </a:solidFill>
              </a:rPr>
              <a:t>Crenshaw 65+ C Chart</a:t>
            </a:r>
          </a:p>
        </c:rich>
      </c:tx>
      <c:layout>
        <c:manualLayout>
          <c:xMode val="edge"/>
          <c:yMode val="edge"/>
          <c:x val="0.44990967409727739"/>
          <c:y val="3.75426422620655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4.5424593946482079E-2"/>
          <c:y val="0.14901719661420787"/>
          <c:w val="0.9282923169531101"/>
          <c:h val="0.6241254644662404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solidFill>
                <a:srgbClr val="99CCF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wksDatabase02!$CX$62:$CX$271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wksDatabase02!$CZ$62:$CZ$271</c:f>
              <c:numCache>
                <c:formatCode>0.0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4</c:v>
                </c:pt>
                <c:pt idx="31">
                  <c:v>6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5</c:v>
                </c:pt>
                <c:pt idx="36">
                  <c:v>6</c:v>
                </c:pt>
                <c:pt idx="37">
                  <c:v>20</c:v>
                </c:pt>
                <c:pt idx="38">
                  <c:v>22</c:v>
                </c:pt>
                <c:pt idx="39">
                  <c:v>27</c:v>
                </c:pt>
                <c:pt idx="40">
                  <c:v>16</c:v>
                </c:pt>
                <c:pt idx="41">
                  <c:v>5</c:v>
                </c:pt>
                <c:pt idx="42">
                  <c:v>14</c:v>
                </c:pt>
                <c:pt idx="43">
                  <c:v>32</c:v>
                </c:pt>
                <c:pt idx="44">
                  <c:v>24</c:v>
                </c:pt>
                <c:pt idx="45">
                  <c:v>45</c:v>
                </c:pt>
                <c:pt idx="46">
                  <c:v>26</c:v>
                </c:pt>
                <c:pt idx="47">
                  <c:v>22</c:v>
                </c:pt>
                <c:pt idx="48">
                  <c:v>20</c:v>
                </c:pt>
                <c:pt idx="49">
                  <c:v>32</c:v>
                </c:pt>
                <c:pt idx="50">
                  <c:v>32</c:v>
                </c:pt>
                <c:pt idx="51">
                  <c:v>43</c:v>
                </c:pt>
                <c:pt idx="52">
                  <c:v>28</c:v>
                </c:pt>
                <c:pt idx="53">
                  <c:v>33</c:v>
                </c:pt>
                <c:pt idx="54">
                  <c:v>38</c:v>
                </c:pt>
                <c:pt idx="55">
                  <c:v>15</c:v>
                </c:pt>
                <c:pt idx="56">
                  <c:v>22</c:v>
                </c:pt>
                <c:pt idx="57">
                  <c:v>31</c:v>
                </c:pt>
                <c:pt idx="58">
                  <c:v>33</c:v>
                </c:pt>
                <c:pt idx="59">
                  <c:v>41</c:v>
                </c:pt>
                <c:pt idx="60">
                  <c:v>26</c:v>
                </c:pt>
                <c:pt idx="61">
                  <c:v>20</c:v>
                </c:pt>
                <c:pt idx="62">
                  <c:v>23</c:v>
                </c:pt>
                <c:pt idx="63">
                  <c:v>9</c:v>
                </c:pt>
                <c:pt idx="64">
                  <c:v>26</c:v>
                </c:pt>
                <c:pt idx="65">
                  <c:v>17</c:v>
                </c:pt>
                <c:pt idx="66">
                  <c:v>24</c:v>
                </c:pt>
                <c:pt idx="67">
                  <c:v>30</c:v>
                </c:pt>
                <c:pt idx="68">
                  <c:v>14</c:v>
                </c:pt>
                <c:pt idx="69">
                  <c:v>22</c:v>
                </c:pt>
                <c:pt idx="70">
                  <c:v>14</c:v>
                </c:pt>
                <c:pt idx="71">
                  <c:v>12</c:v>
                </c:pt>
                <c:pt idx="72">
                  <c:v>25</c:v>
                </c:pt>
                <c:pt idx="73">
                  <c:v>23</c:v>
                </c:pt>
                <c:pt idx="74">
                  <c:v>32</c:v>
                </c:pt>
                <c:pt idx="75">
                  <c:v>25</c:v>
                </c:pt>
                <c:pt idx="76">
                  <c:v>14</c:v>
                </c:pt>
                <c:pt idx="77">
                  <c:v>7</c:v>
                </c:pt>
                <c:pt idx="78">
                  <c:v>9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12</c:v>
                </c:pt>
                <c:pt idx="83">
                  <c:v>12</c:v>
                </c:pt>
                <c:pt idx="84">
                  <c:v>13</c:v>
                </c:pt>
                <c:pt idx="85">
                  <c:v>14</c:v>
                </c:pt>
                <c:pt idx="86">
                  <c:v>31</c:v>
                </c:pt>
                <c:pt idx="87">
                  <c:v>7</c:v>
                </c:pt>
                <c:pt idx="88">
                  <c:v>28</c:v>
                </c:pt>
                <c:pt idx="89">
                  <c:v>23</c:v>
                </c:pt>
                <c:pt idx="90">
                  <c:v>8</c:v>
                </c:pt>
                <c:pt idx="91">
                  <c:v>11</c:v>
                </c:pt>
                <c:pt idx="92">
                  <c:v>4</c:v>
                </c:pt>
                <c:pt idx="93">
                  <c:v>5</c:v>
                </c:pt>
                <c:pt idx="94">
                  <c:v>13</c:v>
                </c:pt>
                <c:pt idx="95">
                  <c:v>6</c:v>
                </c:pt>
                <c:pt idx="96">
                  <c:v>16</c:v>
                </c:pt>
                <c:pt idx="97">
                  <c:v>9</c:v>
                </c:pt>
                <c:pt idx="98">
                  <c:v>10</c:v>
                </c:pt>
                <c:pt idx="99">
                  <c:v>7</c:v>
                </c:pt>
                <c:pt idx="100">
                  <c:v>8</c:v>
                </c:pt>
                <c:pt idx="101">
                  <c:v>7</c:v>
                </c:pt>
                <c:pt idx="102">
                  <c:v>6</c:v>
                </c:pt>
                <c:pt idx="103">
                  <c:v>14</c:v>
                </c:pt>
                <c:pt idx="104">
                  <c:v>8</c:v>
                </c:pt>
                <c:pt idx="105">
                  <c:v>13</c:v>
                </c:pt>
                <c:pt idx="106">
                  <c:v>13</c:v>
                </c:pt>
                <c:pt idx="107">
                  <c:v>6</c:v>
                </c:pt>
                <c:pt idx="108">
                  <c:v>7</c:v>
                </c:pt>
                <c:pt idx="109">
                  <c:v>12</c:v>
                </c:pt>
                <c:pt idx="110">
                  <c:v>9</c:v>
                </c:pt>
                <c:pt idx="111">
                  <c:v>6</c:v>
                </c:pt>
                <c:pt idx="112">
                  <c:v>5</c:v>
                </c:pt>
                <c:pt idx="113">
                  <c:v>7</c:v>
                </c:pt>
                <c:pt idx="114">
                  <c:v>8</c:v>
                </c:pt>
                <c:pt idx="115">
                  <c:v>2</c:v>
                </c:pt>
                <c:pt idx="116">
                  <c:v>7</c:v>
                </c:pt>
                <c:pt idx="117">
                  <c:v>6</c:v>
                </c:pt>
                <c:pt idx="118">
                  <c:v>7</c:v>
                </c:pt>
                <c:pt idx="119">
                  <c:v>1</c:v>
                </c:pt>
                <c:pt idx="120">
                  <c:v>4</c:v>
                </c:pt>
                <c:pt idx="121">
                  <c:v>7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1</c:v>
                </c:pt>
                <c:pt idx="127">
                  <c:v>3</c:v>
                </c:pt>
                <c:pt idx="128">
                  <c:v>5</c:v>
                </c:pt>
                <c:pt idx="129">
                  <c:v>1</c:v>
                </c:pt>
                <c:pt idx="130">
                  <c:v>5</c:v>
                </c:pt>
                <c:pt idx="131">
                  <c:v>7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2</c:v>
                </c:pt>
                <c:pt idx="136">
                  <c:v>5</c:v>
                </c:pt>
                <c:pt idx="137">
                  <c:v>6</c:v>
                </c:pt>
                <c:pt idx="138">
                  <c:v>3</c:v>
                </c:pt>
                <c:pt idx="139">
                  <c:v>1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0</c:v>
                </c:pt>
                <c:pt idx="144">
                  <c:v>4</c:v>
                </c:pt>
                <c:pt idx="145">
                  <c:v>1</c:v>
                </c:pt>
                <c:pt idx="146">
                  <c:v>0</c:v>
                </c:pt>
                <c:pt idx="147">
                  <c:v>1</c:v>
                </c:pt>
                <c:pt idx="148">
                  <c:v>4</c:v>
                </c:pt>
                <c:pt idx="149">
                  <c:v>3</c:v>
                </c:pt>
                <c:pt idx="150">
                  <c:v>1</c:v>
                </c:pt>
                <c:pt idx="151">
                  <c:v>7</c:v>
                </c:pt>
                <c:pt idx="152">
                  <c:v>1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2</c:v>
                </c:pt>
                <c:pt idx="157">
                  <c:v>0</c:v>
                </c:pt>
                <c:pt idx="158">
                  <c:v>1</c:v>
                </c:pt>
                <c:pt idx="159">
                  <c:v>1</c:v>
                </c:pt>
                <c:pt idx="160">
                  <c:v>2</c:v>
                </c:pt>
                <c:pt idx="161">
                  <c:v>1</c:v>
                </c:pt>
                <c:pt idx="162">
                  <c:v>3</c:v>
                </c:pt>
                <c:pt idx="163">
                  <c:v>1</c:v>
                </c:pt>
                <c:pt idx="164">
                  <c:v>1</c:v>
                </c:pt>
                <c:pt idx="165">
                  <c:v>2</c:v>
                </c:pt>
                <c:pt idx="166">
                  <c:v>1</c:v>
                </c:pt>
                <c:pt idx="167">
                  <c:v>0</c:v>
                </c:pt>
                <c:pt idx="168">
                  <c:v>0</c:v>
                </c:pt>
                <c:pt idx="169">
                  <c:v>2</c:v>
                </c:pt>
                <c:pt idx="170">
                  <c:v>0</c:v>
                </c:pt>
                <c:pt idx="171">
                  <c:v>1</c:v>
                </c:pt>
                <c:pt idx="172">
                  <c:v>4</c:v>
                </c:pt>
                <c:pt idx="173">
                  <c:v>0</c:v>
                </c:pt>
                <c:pt idx="174">
                  <c:v>0</c:v>
                </c:pt>
                <c:pt idx="175">
                  <c:v>3</c:v>
                </c:pt>
                <c:pt idx="176">
                  <c:v>2</c:v>
                </c:pt>
                <c:pt idx="177">
                  <c:v>0</c:v>
                </c:pt>
                <c:pt idx="178">
                  <c:v>1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3</c:v>
                </c:pt>
                <c:pt idx="183">
                  <c:v>2</c:v>
                </c:pt>
                <c:pt idx="184">
                  <c:v>2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0</c:v>
                </c:pt>
                <c:pt idx="189">
                  <c:v>3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2</c:v>
                </c:pt>
                <c:pt idx="201">
                  <c:v>0</c:v>
                </c:pt>
                <c:pt idx="202">
                  <c:v>0</c:v>
                </c:pt>
                <c:pt idx="203">
                  <c:v>1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3</c:v>
                </c:pt>
                <c:pt idx="208">
                  <c:v>1</c:v>
                </c:pt>
                <c:pt idx="20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4B-6642-8E7A-1ED0434BE7C2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wksDatabase02!$CX$62:$CX$271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wksDatabase02!$DA$62:$DA$271</c:f>
              <c:numCache>
                <c:formatCode>0.0</c:formatCode>
                <c:ptCount val="210"/>
                <c:pt idx="0">
                  <c:v>7.7238095238095239</c:v>
                </c:pt>
                <c:pt idx="1">
                  <c:v>7.7238095238095239</c:v>
                </c:pt>
                <c:pt idx="2">
                  <c:v>7.7238095238095239</c:v>
                </c:pt>
                <c:pt idx="3">
                  <c:v>7.7238095238095239</c:v>
                </c:pt>
                <c:pt idx="4">
                  <c:v>7.7238095238095239</c:v>
                </c:pt>
                <c:pt idx="5">
                  <c:v>7.7238095238095239</c:v>
                </c:pt>
                <c:pt idx="6">
                  <c:v>7.7238095238095239</c:v>
                </c:pt>
                <c:pt idx="7">
                  <c:v>7.7238095238095239</c:v>
                </c:pt>
                <c:pt idx="8">
                  <c:v>7.7238095238095239</c:v>
                </c:pt>
                <c:pt idx="9">
                  <c:v>7.7238095238095239</c:v>
                </c:pt>
                <c:pt idx="10">
                  <c:v>7.7238095238095239</c:v>
                </c:pt>
                <c:pt idx="11">
                  <c:v>7.7238095238095239</c:v>
                </c:pt>
                <c:pt idx="12">
                  <c:v>7.7238095238095239</c:v>
                </c:pt>
                <c:pt idx="13">
                  <c:v>7.7238095238095239</c:v>
                </c:pt>
                <c:pt idx="14">
                  <c:v>7.7238095238095239</c:v>
                </c:pt>
                <c:pt idx="15">
                  <c:v>7.7238095238095239</c:v>
                </c:pt>
                <c:pt idx="16">
                  <c:v>7.7238095238095239</c:v>
                </c:pt>
                <c:pt idx="17">
                  <c:v>7.7238095238095239</c:v>
                </c:pt>
                <c:pt idx="18">
                  <c:v>7.7238095238095239</c:v>
                </c:pt>
                <c:pt idx="19">
                  <c:v>7.7238095238095239</c:v>
                </c:pt>
                <c:pt idx="20">
                  <c:v>7.7238095238095239</c:v>
                </c:pt>
                <c:pt idx="21">
                  <c:v>7.7238095238095239</c:v>
                </c:pt>
                <c:pt idx="22">
                  <c:v>7.7238095238095239</c:v>
                </c:pt>
                <c:pt idx="23">
                  <c:v>7.7238095238095239</c:v>
                </c:pt>
                <c:pt idx="24">
                  <c:v>7.7238095238095239</c:v>
                </c:pt>
                <c:pt idx="25">
                  <c:v>7.7238095238095239</c:v>
                </c:pt>
                <c:pt idx="26">
                  <c:v>7.7238095238095239</c:v>
                </c:pt>
                <c:pt idx="27">
                  <c:v>7.7238095238095239</c:v>
                </c:pt>
                <c:pt idx="28">
                  <c:v>7.7238095238095239</c:v>
                </c:pt>
                <c:pt idx="29">
                  <c:v>7.7238095238095239</c:v>
                </c:pt>
                <c:pt idx="30">
                  <c:v>7.7238095238095239</c:v>
                </c:pt>
                <c:pt idx="31">
                  <c:v>7.7238095238095239</c:v>
                </c:pt>
                <c:pt idx="32">
                  <c:v>7.7238095238095239</c:v>
                </c:pt>
                <c:pt idx="33">
                  <c:v>7.7238095238095239</c:v>
                </c:pt>
                <c:pt idx="34">
                  <c:v>7.7238095238095239</c:v>
                </c:pt>
                <c:pt idx="35">
                  <c:v>7.7238095238095239</c:v>
                </c:pt>
                <c:pt idx="36">
                  <c:v>7.7238095238095239</c:v>
                </c:pt>
                <c:pt idx="37">
                  <c:v>7.7238095238095239</c:v>
                </c:pt>
                <c:pt idx="38">
                  <c:v>7.7238095238095239</c:v>
                </c:pt>
                <c:pt idx="39">
                  <c:v>7.7238095238095239</c:v>
                </c:pt>
                <c:pt idx="40">
                  <c:v>7.7238095238095239</c:v>
                </c:pt>
                <c:pt idx="41">
                  <c:v>7.7238095238095239</c:v>
                </c:pt>
                <c:pt idx="42">
                  <c:v>7.7238095238095239</c:v>
                </c:pt>
                <c:pt idx="43">
                  <c:v>7.7238095238095239</c:v>
                </c:pt>
                <c:pt idx="44">
                  <c:v>7.7238095238095239</c:v>
                </c:pt>
                <c:pt idx="45">
                  <c:v>7.7238095238095239</c:v>
                </c:pt>
                <c:pt idx="46">
                  <c:v>7.7238095238095239</c:v>
                </c:pt>
                <c:pt idx="47">
                  <c:v>7.7238095238095239</c:v>
                </c:pt>
                <c:pt idx="48">
                  <c:v>7.7238095238095239</c:v>
                </c:pt>
                <c:pt idx="49">
                  <c:v>7.7238095238095239</c:v>
                </c:pt>
                <c:pt idx="50">
                  <c:v>7.7238095238095239</c:v>
                </c:pt>
                <c:pt idx="51">
                  <c:v>7.7238095238095239</c:v>
                </c:pt>
                <c:pt idx="52">
                  <c:v>7.7238095238095239</c:v>
                </c:pt>
                <c:pt idx="53">
                  <c:v>7.7238095238095239</c:v>
                </c:pt>
                <c:pt idx="54">
                  <c:v>7.7238095238095239</c:v>
                </c:pt>
                <c:pt idx="55">
                  <c:v>7.7238095238095239</c:v>
                </c:pt>
                <c:pt idx="56">
                  <c:v>7.7238095238095239</c:v>
                </c:pt>
                <c:pt idx="57">
                  <c:v>7.7238095238095239</c:v>
                </c:pt>
                <c:pt idx="58">
                  <c:v>7.7238095238095239</c:v>
                </c:pt>
                <c:pt idx="59">
                  <c:v>7.7238095238095239</c:v>
                </c:pt>
                <c:pt idx="60">
                  <c:v>7.7238095238095239</c:v>
                </c:pt>
                <c:pt idx="61">
                  <c:v>7.7238095238095239</c:v>
                </c:pt>
                <c:pt idx="62">
                  <c:v>7.7238095238095239</c:v>
                </c:pt>
                <c:pt idx="63">
                  <c:v>7.7238095238095239</c:v>
                </c:pt>
                <c:pt idx="64">
                  <c:v>7.7238095238095239</c:v>
                </c:pt>
                <c:pt idx="65">
                  <c:v>7.7238095238095239</c:v>
                </c:pt>
                <c:pt idx="66">
                  <c:v>7.7238095238095239</c:v>
                </c:pt>
                <c:pt idx="67">
                  <c:v>7.7238095238095239</c:v>
                </c:pt>
                <c:pt idx="68">
                  <c:v>7.7238095238095239</c:v>
                </c:pt>
                <c:pt idx="69">
                  <c:v>7.7238095238095239</c:v>
                </c:pt>
                <c:pt idx="70">
                  <c:v>7.7238095238095239</c:v>
                </c:pt>
                <c:pt idx="71">
                  <c:v>7.7238095238095239</c:v>
                </c:pt>
                <c:pt idx="72">
                  <c:v>7.7238095238095239</c:v>
                </c:pt>
                <c:pt idx="73">
                  <c:v>7.7238095238095239</c:v>
                </c:pt>
                <c:pt idx="74">
                  <c:v>7.7238095238095239</c:v>
                </c:pt>
                <c:pt idx="75">
                  <c:v>7.7238095238095239</c:v>
                </c:pt>
                <c:pt idx="76">
                  <c:v>7.7238095238095239</c:v>
                </c:pt>
                <c:pt idx="77">
                  <c:v>7.7238095238095239</c:v>
                </c:pt>
                <c:pt idx="78">
                  <c:v>7.7238095238095239</c:v>
                </c:pt>
                <c:pt idx="79">
                  <c:v>7.7238095238095239</c:v>
                </c:pt>
                <c:pt idx="80">
                  <c:v>7.7238095238095239</c:v>
                </c:pt>
                <c:pt idx="81">
                  <c:v>7.7238095238095239</c:v>
                </c:pt>
                <c:pt idx="82">
                  <c:v>7.7238095238095239</c:v>
                </c:pt>
                <c:pt idx="83">
                  <c:v>7.7238095238095239</c:v>
                </c:pt>
                <c:pt idx="84">
                  <c:v>7.7238095238095239</c:v>
                </c:pt>
                <c:pt idx="85">
                  <c:v>7.7238095238095239</c:v>
                </c:pt>
                <c:pt idx="86">
                  <c:v>7.7238095238095239</c:v>
                </c:pt>
                <c:pt idx="87">
                  <c:v>7.7238095238095239</c:v>
                </c:pt>
                <c:pt idx="88">
                  <c:v>7.7238095238095239</c:v>
                </c:pt>
                <c:pt idx="89">
                  <c:v>7.7238095238095239</c:v>
                </c:pt>
                <c:pt idx="90">
                  <c:v>7.7238095238095239</c:v>
                </c:pt>
                <c:pt idx="91">
                  <c:v>7.7238095238095239</c:v>
                </c:pt>
                <c:pt idx="92">
                  <c:v>7.7238095238095239</c:v>
                </c:pt>
                <c:pt idx="93">
                  <c:v>7.7238095238095239</c:v>
                </c:pt>
                <c:pt idx="94">
                  <c:v>7.7238095238095239</c:v>
                </c:pt>
                <c:pt idx="95">
                  <c:v>7.7238095238095239</c:v>
                </c:pt>
                <c:pt idx="96">
                  <c:v>7.7238095238095239</c:v>
                </c:pt>
                <c:pt idx="97">
                  <c:v>7.7238095238095239</c:v>
                </c:pt>
                <c:pt idx="98">
                  <c:v>7.7238095238095239</c:v>
                </c:pt>
                <c:pt idx="99">
                  <c:v>7.7238095238095239</c:v>
                </c:pt>
                <c:pt idx="100">
                  <c:v>7.7238095238095239</c:v>
                </c:pt>
                <c:pt idx="101">
                  <c:v>7.7238095238095239</c:v>
                </c:pt>
                <c:pt idx="102">
                  <c:v>7.7238095238095239</c:v>
                </c:pt>
                <c:pt idx="103">
                  <c:v>7.7238095238095239</c:v>
                </c:pt>
                <c:pt idx="104">
                  <c:v>7.7238095238095239</c:v>
                </c:pt>
                <c:pt idx="105">
                  <c:v>7.7238095238095239</c:v>
                </c:pt>
                <c:pt idx="106">
                  <c:v>7.7238095238095239</c:v>
                </c:pt>
                <c:pt idx="107">
                  <c:v>7.7238095238095239</c:v>
                </c:pt>
                <c:pt idx="108">
                  <c:v>7.7238095238095239</c:v>
                </c:pt>
                <c:pt idx="109">
                  <c:v>7.7238095238095239</c:v>
                </c:pt>
                <c:pt idx="110">
                  <c:v>7.7238095238095239</c:v>
                </c:pt>
                <c:pt idx="111">
                  <c:v>7.7238095238095239</c:v>
                </c:pt>
                <c:pt idx="112">
                  <c:v>7.7238095238095239</c:v>
                </c:pt>
                <c:pt idx="113">
                  <c:v>7.7238095238095239</c:v>
                </c:pt>
                <c:pt idx="114">
                  <c:v>7.7238095238095239</c:v>
                </c:pt>
                <c:pt idx="115">
                  <c:v>7.7238095238095239</c:v>
                </c:pt>
                <c:pt idx="116">
                  <c:v>7.7238095238095239</c:v>
                </c:pt>
                <c:pt idx="117">
                  <c:v>7.7238095238095239</c:v>
                </c:pt>
                <c:pt idx="118">
                  <c:v>7.7238095238095239</c:v>
                </c:pt>
                <c:pt idx="119">
                  <c:v>7.7238095238095239</c:v>
                </c:pt>
                <c:pt idx="120">
                  <c:v>7.7238095238095239</c:v>
                </c:pt>
                <c:pt idx="121">
                  <c:v>7.7238095238095239</c:v>
                </c:pt>
                <c:pt idx="122">
                  <c:v>7.7238095238095239</c:v>
                </c:pt>
                <c:pt idx="123">
                  <c:v>7.7238095238095239</c:v>
                </c:pt>
                <c:pt idx="124">
                  <c:v>7.7238095238095239</c:v>
                </c:pt>
                <c:pt idx="125">
                  <c:v>7.7238095238095239</c:v>
                </c:pt>
                <c:pt idx="126">
                  <c:v>7.7238095238095239</c:v>
                </c:pt>
                <c:pt idx="127">
                  <c:v>7.7238095238095239</c:v>
                </c:pt>
                <c:pt idx="128">
                  <c:v>7.7238095238095239</c:v>
                </c:pt>
                <c:pt idx="129">
                  <c:v>7.7238095238095239</c:v>
                </c:pt>
                <c:pt idx="130">
                  <c:v>7.7238095238095239</c:v>
                </c:pt>
                <c:pt idx="131">
                  <c:v>7.7238095238095239</c:v>
                </c:pt>
                <c:pt idx="132">
                  <c:v>7.7238095238095239</c:v>
                </c:pt>
                <c:pt idx="133">
                  <c:v>7.7238095238095239</c:v>
                </c:pt>
                <c:pt idx="134">
                  <c:v>7.7238095238095239</c:v>
                </c:pt>
                <c:pt idx="135">
                  <c:v>7.7238095238095239</c:v>
                </c:pt>
                <c:pt idx="136">
                  <c:v>7.7238095238095239</c:v>
                </c:pt>
                <c:pt idx="137">
                  <c:v>7.7238095238095239</c:v>
                </c:pt>
                <c:pt idx="138">
                  <c:v>7.7238095238095239</c:v>
                </c:pt>
                <c:pt idx="139">
                  <c:v>7.7238095238095239</c:v>
                </c:pt>
                <c:pt idx="140">
                  <c:v>7.7238095238095239</c:v>
                </c:pt>
                <c:pt idx="141">
                  <c:v>7.7238095238095239</c:v>
                </c:pt>
                <c:pt idx="142">
                  <c:v>7.7238095238095239</c:v>
                </c:pt>
                <c:pt idx="143">
                  <c:v>7.7238095238095239</c:v>
                </c:pt>
                <c:pt idx="144">
                  <c:v>7.7238095238095239</c:v>
                </c:pt>
                <c:pt idx="145">
                  <c:v>7.7238095238095239</c:v>
                </c:pt>
                <c:pt idx="146">
                  <c:v>7.7238095238095239</c:v>
                </c:pt>
                <c:pt idx="147">
                  <c:v>7.7238095238095239</c:v>
                </c:pt>
                <c:pt idx="148">
                  <c:v>7.7238095238095239</c:v>
                </c:pt>
                <c:pt idx="149">
                  <c:v>7.7238095238095239</c:v>
                </c:pt>
                <c:pt idx="150">
                  <c:v>7.7238095238095239</c:v>
                </c:pt>
                <c:pt idx="151">
                  <c:v>7.7238095238095239</c:v>
                </c:pt>
                <c:pt idx="152">
                  <c:v>7.7238095238095239</c:v>
                </c:pt>
                <c:pt idx="153">
                  <c:v>7.7238095238095239</c:v>
                </c:pt>
                <c:pt idx="154">
                  <c:v>7.7238095238095239</c:v>
                </c:pt>
                <c:pt idx="155">
                  <c:v>7.7238095238095239</c:v>
                </c:pt>
                <c:pt idx="156">
                  <c:v>7.7238095238095239</c:v>
                </c:pt>
                <c:pt idx="157">
                  <c:v>7.7238095238095239</c:v>
                </c:pt>
                <c:pt idx="158">
                  <c:v>7.7238095238095239</c:v>
                </c:pt>
                <c:pt idx="159">
                  <c:v>7.7238095238095239</c:v>
                </c:pt>
                <c:pt idx="160">
                  <c:v>7.7238095238095239</c:v>
                </c:pt>
                <c:pt idx="161">
                  <c:v>7.7238095238095239</c:v>
                </c:pt>
                <c:pt idx="162">
                  <c:v>7.7238095238095239</c:v>
                </c:pt>
                <c:pt idx="163">
                  <c:v>7.7238095238095239</c:v>
                </c:pt>
                <c:pt idx="164">
                  <c:v>7.7238095238095239</c:v>
                </c:pt>
                <c:pt idx="165">
                  <c:v>7.7238095238095239</c:v>
                </c:pt>
                <c:pt idx="166">
                  <c:v>7.7238095238095239</c:v>
                </c:pt>
                <c:pt idx="167">
                  <c:v>7.7238095238095239</c:v>
                </c:pt>
                <c:pt idx="168">
                  <c:v>7.7238095238095239</c:v>
                </c:pt>
                <c:pt idx="169">
                  <c:v>7.7238095238095239</c:v>
                </c:pt>
                <c:pt idx="170">
                  <c:v>7.7238095238095239</c:v>
                </c:pt>
                <c:pt idx="171">
                  <c:v>7.7238095238095239</c:v>
                </c:pt>
                <c:pt idx="172">
                  <c:v>7.7238095238095239</c:v>
                </c:pt>
                <c:pt idx="173">
                  <c:v>7.7238095238095239</c:v>
                </c:pt>
                <c:pt idx="174">
                  <c:v>7.7238095238095239</c:v>
                </c:pt>
                <c:pt idx="175">
                  <c:v>7.7238095238095239</c:v>
                </c:pt>
                <c:pt idx="176">
                  <c:v>7.7238095238095239</c:v>
                </c:pt>
                <c:pt idx="177">
                  <c:v>7.7238095238095239</c:v>
                </c:pt>
                <c:pt idx="178">
                  <c:v>7.7238095238095239</c:v>
                </c:pt>
                <c:pt idx="179">
                  <c:v>7.7238095238095239</c:v>
                </c:pt>
                <c:pt idx="180">
                  <c:v>7.7238095238095239</c:v>
                </c:pt>
                <c:pt idx="181">
                  <c:v>7.7238095238095239</c:v>
                </c:pt>
                <c:pt idx="182">
                  <c:v>7.7238095238095239</c:v>
                </c:pt>
                <c:pt idx="183">
                  <c:v>7.7238095238095239</c:v>
                </c:pt>
                <c:pt idx="184">
                  <c:v>7.7238095238095239</c:v>
                </c:pt>
                <c:pt idx="185">
                  <c:v>7.7238095238095239</c:v>
                </c:pt>
                <c:pt idx="186">
                  <c:v>7.7238095238095239</c:v>
                </c:pt>
                <c:pt idx="187">
                  <c:v>7.7238095238095239</c:v>
                </c:pt>
                <c:pt idx="188">
                  <c:v>7.7238095238095239</c:v>
                </c:pt>
                <c:pt idx="189">
                  <c:v>7.7238095238095239</c:v>
                </c:pt>
                <c:pt idx="190">
                  <c:v>7.7238095238095239</c:v>
                </c:pt>
                <c:pt idx="191">
                  <c:v>7.7238095238095239</c:v>
                </c:pt>
                <c:pt idx="192">
                  <c:v>7.7238095238095239</c:v>
                </c:pt>
                <c:pt idx="193">
                  <c:v>7.7238095238095239</c:v>
                </c:pt>
                <c:pt idx="194">
                  <c:v>7.7238095238095239</c:v>
                </c:pt>
                <c:pt idx="195">
                  <c:v>7.7238095238095239</c:v>
                </c:pt>
                <c:pt idx="196">
                  <c:v>7.7238095238095239</c:v>
                </c:pt>
                <c:pt idx="197">
                  <c:v>7.7238095238095239</c:v>
                </c:pt>
                <c:pt idx="198">
                  <c:v>7.7238095238095239</c:v>
                </c:pt>
                <c:pt idx="199">
                  <c:v>7.7238095238095239</c:v>
                </c:pt>
                <c:pt idx="200">
                  <c:v>7.7238095238095239</c:v>
                </c:pt>
                <c:pt idx="201">
                  <c:v>7.7238095238095239</c:v>
                </c:pt>
                <c:pt idx="202">
                  <c:v>7.7238095238095239</c:v>
                </c:pt>
                <c:pt idx="203">
                  <c:v>7.7238095238095239</c:v>
                </c:pt>
                <c:pt idx="204">
                  <c:v>7.7238095238095239</c:v>
                </c:pt>
                <c:pt idx="205">
                  <c:v>7.7238095238095239</c:v>
                </c:pt>
                <c:pt idx="206">
                  <c:v>7.7238095238095239</c:v>
                </c:pt>
                <c:pt idx="207">
                  <c:v>7.7238095238095239</c:v>
                </c:pt>
                <c:pt idx="208">
                  <c:v>7.7238095238095239</c:v>
                </c:pt>
                <c:pt idx="209">
                  <c:v>7.7238095238095239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B-6642-8E7A-1ED0434BE7C2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4B-6642-8E7A-1ED0434BE7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wksDatabase02!$CX$62:$CX$271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wksDatabase02!$DC$62:$DC$271</c:f>
              <c:numCache>
                <c:formatCode>0.0</c:formatCode>
                <c:ptCount val="210"/>
                <c:pt idx="0">
                  <c:v>16.061332280257371</c:v>
                </c:pt>
                <c:pt idx="1">
                  <c:v>16.061332280257371</c:v>
                </c:pt>
                <c:pt idx="2">
                  <c:v>16.061332280257371</c:v>
                </c:pt>
                <c:pt idx="3">
                  <c:v>16.061332280257371</c:v>
                </c:pt>
                <c:pt idx="4">
                  <c:v>16.061332280257371</c:v>
                </c:pt>
                <c:pt idx="5">
                  <c:v>16.061332280257371</c:v>
                </c:pt>
                <c:pt idx="6">
                  <c:v>16.061332280257371</c:v>
                </c:pt>
                <c:pt idx="7">
                  <c:v>16.061332280257371</c:v>
                </c:pt>
                <c:pt idx="8">
                  <c:v>16.061332280257371</c:v>
                </c:pt>
                <c:pt idx="9">
                  <c:v>16.061332280257371</c:v>
                </c:pt>
                <c:pt idx="10">
                  <c:v>16.061332280257371</c:v>
                </c:pt>
                <c:pt idx="11">
                  <c:v>16.061332280257371</c:v>
                </c:pt>
                <c:pt idx="12">
                  <c:v>16.061332280257371</c:v>
                </c:pt>
                <c:pt idx="13">
                  <c:v>16.061332280257371</c:v>
                </c:pt>
                <c:pt idx="14">
                  <c:v>16.061332280257371</c:v>
                </c:pt>
                <c:pt idx="15">
                  <c:v>16.061332280257371</c:v>
                </c:pt>
                <c:pt idx="16">
                  <c:v>16.061332280257371</c:v>
                </c:pt>
                <c:pt idx="17">
                  <c:v>16.061332280257371</c:v>
                </c:pt>
                <c:pt idx="18">
                  <c:v>16.061332280257371</c:v>
                </c:pt>
                <c:pt idx="19">
                  <c:v>16.061332280257371</c:v>
                </c:pt>
                <c:pt idx="20">
                  <c:v>16.061332280257371</c:v>
                </c:pt>
                <c:pt idx="21">
                  <c:v>16.061332280257371</c:v>
                </c:pt>
                <c:pt idx="22">
                  <c:v>16.061332280257371</c:v>
                </c:pt>
                <c:pt idx="23">
                  <c:v>16.061332280257371</c:v>
                </c:pt>
                <c:pt idx="24">
                  <c:v>16.061332280257371</c:v>
                </c:pt>
                <c:pt idx="25">
                  <c:v>16.061332280257371</c:v>
                </c:pt>
                <c:pt idx="26">
                  <c:v>16.061332280257371</c:v>
                </c:pt>
                <c:pt idx="27">
                  <c:v>16.061332280257371</c:v>
                </c:pt>
                <c:pt idx="28">
                  <c:v>16.061332280257371</c:v>
                </c:pt>
                <c:pt idx="29">
                  <c:v>16.061332280257371</c:v>
                </c:pt>
                <c:pt idx="30">
                  <c:v>16.061332280257371</c:v>
                </c:pt>
                <c:pt idx="31">
                  <c:v>16.061332280257371</c:v>
                </c:pt>
                <c:pt idx="32">
                  <c:v>16.061332280257371</c:v>
                </c:pt>
                <c:pt idx="33">
                  <c:v>16.061332280257371</c:v>
                </c:pt>
                <c:pt idx="34">
                  <c:v>16.061332280257371</c:v>
                </c:pt>
                <c:pt idx="35">
                  <c:v>16.061332280257371</c:v>
                </c:pt>
                <c:pt idx="36">
                  <c:v>16.061332280257371</c:v>
                </c:pt>
                <c:pt idx="37">
                  <c:v>16.061332280257371</c:v>
                </c:pt>
                <c:pt idx="38">
                  <c:v>16.061332280257371</c:v>
                </c:pt>
                <c:pt idx="39">
                  <c:v>16.061332280257371</c:v>
                </c:pt>
                <c:pt idx="40">
                  <c:v>16.061332280257371</c:v>
                </c:pt>
                <c:pt idx="41">
                  <c:v>16.061332280257371</c:v>
                </c:pt>
                <c:pt idx="42">
                  <c:v>16.061332280257371</c:v>
                </c:pt>
                <c:pt idx="43">
                  <c:v>16.061332280257371</c:v>
                </c:pt>
                <c:pt idx="44">
                  <c:v>16.061332280257371</c:v>
                </c:pt>
                <c:pt idx="45">
                  <c:v>16.061332280257371</c:v>
                </c:pt>
                <c:pt idx="46">
                  <c:v>16.061332280257371</c:v>
                </c:pt>
                <c:pt idx="47">
                  <c:v>16.061332280257371</c:v>
                </c:pt>
                <c:pt idx="48">
                  <c:v>16.061332280257371</c:v>
                </c:pt>
                <c:pt idx="49">
                  <c:v>16.061332280257371</c:v>
                </c:pt>
                <c:pt idx="50">
                  <c:v>16.061332280257371</c:v>
                </c:pt>
                <c:pt idx="51">
                  <c:v>16.061332280257371</c:v>
                </c:pt>
                <c:pt idx="52">
                  <c:v>16.061332280257371</c:v>
                </c:pt>
                <c:pt idx="53">
                  <c:v>16.061332280257371</c:v>
                </c:pt>
                <c:pt idx="54">
                  <c:v>16.061332280257371</c:v>
                </c:pt>
                <c:pt idx="55">
                  <c:v>16.061332280257371</c:v>
                </c:pt>
                <c:pt idx="56">
                  <c:v>16.061332280257371</c:v>
                </c:pt>
                <c:pt idx="57">
                  <c:v>16.061332280257371</c:v>
                </c:pt>
                <c:pt idx="58">
                  <c:v>16.061332280257371</c:v>
                </c:pt>
                <c:pt idx="59">
                  <c:v>16.061332280257371</c:v>
                </c:pt>
                <c:pt idx="60">
                  <c:v>16.061332280257371</c:v>
                </c:pt>
                <c:pt idx="61">
                  <c:v>16.061332280257371</c:v>
                </c:pt>
                <c:pt idx="62">
                  <c:v>16.061332280257371</c:v>
                </c:pt>
                <c:pt idx="63">
                  <c:v>16.061332280257371</c:v>
                </c:pt>
                <c:pt idx="64">
                  <c:v>16.061332280257371</c:v>
                </c:pt>
                <c:pt idx="65">
                  <c:v>16.061332280257371</c:v>
                </c:pt>
                <c:pt idx="66">
                  <c:v>16.061332280257371</c:v>
                </c:pt>
                <c:pt idx="67">
                  <c:v>16.061332280257371</c:v>
                </c:pt>
                <c:pt idx="68">
                  <c:v>16.061332280257371</c:v>
                </c:pt>
                <c:pt idx="69">
                  <c:v>16.061332280257371</c:v>
                </c:pt>
                <c:pt idx="70">
                  <c:v>16.061332280257371</c:v>
                </c:pt>
                <c:pt idx="71">
                  <c:v>16.061332280257371</c:v>
                </c:pt>
                <c:pt idx="72">
                  <c:v>16.061332280257371</c:v>
                </c:pt>
                <c:pt idx="73">
                  <c:v>16.061332280257371</c:v>
                </c:pt>
                <c:pt idx="74">
                  <c:v>16.061332280257371</c:v>
                </c:pt>
                <c:pt idx="75">
                  <c:v>16.061332280257371</c:v>
                </c:pt>
                <c:pt idx="76">
                  <c:v>16.061332280257371</c:v>
                </c:pt>
                <c:pt idx="77">
                  <c:v>16.061332280257371</c:v>
                </c:pt>
                <c:pt idx="78">
                  <c:v>16.061332280257371</c:v>
                </c:pt>
                <c:pt idx="79">
                  <c:v>16.061332280257371</c:v>
                </c:pt>
                <c:pt idx="80">
                  <c:v>16.061332280257371</c:v>
                </c:pt>
                <c:pt idx="81">
                  <c:v>16.061332280257371</c:v>
                </c:pt>
                <c:pt idx="82">
                  <c:v>16.061332280257371</c:v>
                </c:pt>
                <c:pt idx="83">
                  <c:v>16.061332280257371</c:v>
                </c:pt>
                <c:pt idx="84">
                  <c:v>16.061332280257371</c:v>
                </c:pt>
                <c:pt idx="85">
                  <c:v>16.061332280257371</c:v>
                </c:pt>
                <c:pt idx="86">
                  <c:v>16.061332280257371</c:v>
                </c:pt>
                <c:pt idx="87">
                  <c:v>16.061332280257371</c:v>
                </c:pt>
                <c:pt idx="88">
                  <c:v>16.061332280257371</c:v>
                </c:pt>
                <c:pt idx="89">
                  <c:v>16.061332280257371</c:v>
                </c:pt>
                <c:pt idx="90">
                  <c:v>16.061332280257371</c:v>
                </c:pt>
                <c:pt idx="91">
                  <c:v>16.061332280257371</c:v>
                </c:pt>
                <c:pt idx="92">
                  <c:v>16.061332280257371</c:v>
                </c:pt>
                <c:pt idx="93">
                  <c:v>16.061332280257371</c:v>
                </c:pt>
                <c:pt idx="94">
                  <c:v>16.061332280257371</c:v>
                </c:pt>
                <c:pt idx="95">
                  <c:v>16.061332280257371</c:v>
                </c:pt>
                <c:pt idx="96">
                  <c:v>16.061332280257371</c:v>
                </c:pt>
                <c:pt idx="97">
                  <c:v>16.061332280257371</c:v>
                </c:pt>
                <c:pt idx="98">
                  <c:v>16.061332280257371</c:v>
                </c:pt>
                <c:pt idx="99">
                  <c:v>16.061332280257371</c:v>
                </c:pt>
                <c:pt idx="100">
                  <c:v>16.061332280257371</c:v>
                </c:pt>
                <c:pt idx="101">
                  <c:v>16.061332280257371</c:v>
                </c:pt>
                <c:pt idx="102">
                  <c:v>16.061332280257371</c:v>
                </c:pt>
                <c:pt idx="103">
                  <c:v>16.061332280257371</c:v>
                </c:pt>
                <c:pt idx="104">
                  <c:v>16.061332280257371</c:v>
                </c:pt>
                <c:pt idx="105">
                  <c:v>16.061332280257371</c:v>
                </c:pt>
                <c:pt idx="106">
                  <c:v>16.061332280257371</c:v>
                </c:pt>
                <c:pt idx="107">
                  <c:v>16.061332280257371</c:v>
                </c:pt>
                <c:pt idx="108">
                  <c:v>16.061332280257371</c:v>
                </c:pt>
                <c:pt idx="109">
                  <c:v>16.061332280257371</c:v>
                </c:pt>
                <c:pt idx="110">
                  <c:v>16.061332280257371</c:v>
                </c:pt>
                <c:pt idx="111">
                  <c:v>16.061332280257371</c:v>
                </c:pt>
                <c:pt idx="112">
                  <c:v>16.061332280257371</c:v>
                </c:pt>
                <c:pt idx="113">
                  <c:v>16.061332280257371</c:v>
                </c:pt>
                <c:pt idx="114">
                  <c:v>16.061332280257371</c:v>
                </c:pt>
                <c:pt idx="115">
                  <c:v>16.061332280257371</c:v>
                </c:pt>
                <c:pt idx="116">
                  <c:v>16.061332280257371</c:v>
                </c:pt>
                <c:pt idx="117">
                  <c:v>16.061332280257371</c:v>
                </c:pt>
                <c:pt idx="118">
                  <c:v>16.061332280257371</c:v>
                </c:pt>
                <c:pt idx="119">
                  <c:v>16.061332280257371</c:v>
                </c:pt>
                <c:pt idx="120">
                  <c:v>16.061332280257371</c:v>
                </c:pt>
                <c:pt idx="121">
                  <c:v>16.061332280257371</c:v>
                </c:pt>
                <c:pt idx="122">
                  <c:v>16.061332280257371</c:v>
                </c:pt>
                <c:pt idx="123">
                  <c:v>16.061332280257371</c:v>
                </c:pt>
                <c:pt idx="124">
                  <c:v>16.061332280257371</c:v>
                </c:pt>
                <c:pt idx="125">
                  <c:v>16.061332280257371</c:v>
                </c:pt>
                <c:pt idx="126">
                  <c:v>16.061332280257371</c:v>
                </c:pt>
                <c:pt idx="127">
                  <c:v>16.061332280257371</c:v>
                </c:pt>
                <c:pt idx="128">
                  <c:v>16.061332280257371</c:v>
                </c:pt>
                <c:pt idx="129">
                  <c:v>16.061332280257371</c:v>
                </c:pt>
                <c:pt idx="130">
                  <c:v>16.061332280257371</c:v>
                </c:pt>
                <c:pt idx="131">
                  <c:v>16.061332280257371</c:v>
                </c:pt>
                <c:pt idx="132">
                  <c:v>16.061332280257371</c:v>
                </c:pt>
                <c:pt idx="133">
                  <c:v>16.061332280257371</c:v>
                </c:pt>
                <c:pt idx="134">
                  <c:v>16.061332280257371</c:v>
                </c:pt>
                <c:pt idx="135">
                  <c:v>16.061332280257371</c:v>
                </c:pt>
                <c:pt idx="136">
                  <c:v>16.061332280257371</c:v>
                </c:pt>
                <c:pt idx="137">
                  <c:v>16.061332280257371</c:v>
                </c:pt>
                <c:pt idx="138">
                  <c:v>16.061332280257371</c:v>
                </c:pt>
                <c:pt idx="139">
                  <c:v>16.061332280257371</c:v>
                </c:pt>
                <c:pt idx="140">
                  <c:v>16.061332280257371</c:v>
                </c:pt>
                <c:pt idx="141">
                  <c:v>16.061332280257371</c:v>
                </c:pt>
                <c:pt idx="142">
                  <c:v>16.061332280257371</c:v>
                </c:pt>
                <c:pt idx="143">
                  <c:v>16.061332280257371</c:v>
                </c:pt>
                <c:pt idx="144">
                  <c:v>16.061332280257371</c:v>
                </c:pt>
                <c:pt idx="145">
                  <c:v>16.061332280257371</c:v>
                </c:pt>
                <c:pt idx="146">
                  <c:v>16.061332280257371</c:v>
                </c:pt>
                <c:pt idx="147">
                  <c:v>16.061332280257371</c:v>
                </c:pt>
                <c:pt idx="148">
                  <c:v>16.061332280257371</c:v>
                </c:pt>
                <c:pt idx="149">
                  <c:v>16.061332280257371</c:v>
                </c:pt>
                <c:pt idx="150">
                  <c:v>16.061332280257371</c:v>
                </c:pt>
                <c:pt idx="151">
                  <c:v>16.061332280257371</c:v>
                </c:pt>
                <c:pt idx="152">
                  <c:v>16.061332280257371</c:v>
                </c:pt>
                <c:pt idx="153">
                  <c:v>16.061332280257371</c:v>
                </c:pt>
                <c:pt idx="154">
                  <c:v>16.061332280257371</c:v>
                </c:pt>
                <c:pt idx="155">
                  <c:v>16.061332280257371</c:v>
                </c:pt>
                <c:pt idx="156">
                  <c:v>16.061332280257371</c:v>
                </c:pt>
                <c:pt idx="157">
                  <c:v>16.061332280257371</c:v>
                </c:pt>
                <c:pt idx="158">
                  <c:v>16.061332280257371</c:v>
                </c:pt>
                <c:pt idx="159">
                  <c:v>16.061332280257371</c:v>
                </c:pt>
                <c:pt idx="160">
                  <c:v>16.061332280257371</c:v>
                </c:pt>
                <c:pt idx="161">
                  <c:v>16.061332280257371</c:v>
                </c:pt>
                <c:pt idx="162">
                  <c:v>16.061332280257371</c:v>
                </c:pt>
                <c:pt idx="163">
                  <c:v>16.061332280257371</c:v>
                </c:pt>
                <c:pt idx="164">
                  <c:v>16.061332280257371</c:v>
                </c:pt>
                <c:pt idx="165">
                  <c:v>16.061332280257371</c:v>
                </c:pt>
                <c:pt idx="166">
                  <c:v>16.061332280257371</c:v>
                </c:pt>
                <c:pt idx="167">
                  <c:v>16.061332280257371</c:v>
                </c:pt>
                <c:pt idx="168">
                  <c:v>16.061332280257371</c:v>
                </c:pt>
                <c:pt idx="169">
                  <c:v>16.061332280257371</c:v>
                </c:pt>
                <c:pt idx="170">
                  <c:v>16.061332280257371</c:v>
                </c:pt>
                <c:pt idx="171">
                  <c:v>16.061332280257371</c:v>
                </c:pt>
                <c:pt idx="172">
                  <c:v>16.061332280257371</c:v>
                </c:pt>
                <c:pt idx="173">
                  <c:v>16.061332280257371</c:v>
                </c:pt>
                <c:pt idx="174">
                  <c:v>16.061332280257371</c:v>
                </c:pt>
                <c:pt idx="175">
                  <c:v>16.061332280257371</c:v>
                </c:pt>
                <c:pt idx="176">
                  <c:v>16.061332280257371</c:v>
                </c:pt>
                <c:pt idx="177">
                  <c:v>16.061332280257371</c:v>
                </c:pt>
                <c:pt idx="178">
                  <c:v>16.061332280257371</c:v>
                </c:pt>
                <c:pt idx="179">
                  <c:v>16.061332280257371</c:v>
                </c:pt>
                <c:pt idx="180">
                  <c:v>16.061332280257371</c:v>
                </c:pt>
                <c:pt idx="181">
                  <c:v>16.061332280257371</c:v>
                </c:pt>
                <c:pt idx="182">
                  <c:v>16.061332280257371</c:v>
                </c:pt>
                <c:pt idx="183">
                  <c:v>16.061332280257371</c:v>
                </c:pt>
                <c:pt idx="184">
                  <c:v>16.061332280257371</c:v>
                </c:pt>
                <c:pt idx="185">
                  <c:v>16.061332280257371</c:v>
                </c:pt>
                <c:pt idx="186">
                  <c:v>16.061332280257371</c:v>
                </c:pt>
                <c:pt idx="187">
                  <c:v>16.061332280257371</c:v>
                </c:pt>
                <c:pt idx="188">
                  <c:v>16.061332280257371</c:v>
                </c:pt>
                <c:pt idx="189">
                  <c:v>16.061332280257371</c:v>
                </c:pt>
                <c:pt idx="190">
                  <c:v>16.061332280257371</c:v>
                </c:pt>
                <c:pt idx="191">
                  <c:v>16.061332280257371</c:v>
                </c:pt>
                <c:pt idx="192">
                  <c:v>16.061332280257371</c:v>
                </c:pt>
                <c:pt idx="193">
                  <c:v>16.061332280257371</c:v>
                </c:pt>
                <c:pt idx="194">
                  <c:v>16.061332280257371</c:v>
                </c:pt>
                <c:pt idx="195">
                  <c:v>16.061332280257371</c:v>
                </c:pt>
                <c:pt idx="196">
                  <c:v>16.061332280257371</c:v>
                </c:pt>
                <c:pt idx="197">
                  <c:v>16.061332280257371</c:v>
                </c:pt>
                <c:pt idx="198">
                  <c:v>16.061332280257371</c:v>
                </c:pt>
                <c:pt idx="199">
                  <c:v>16.061332280257371</c:v>
                </c:pt>
                <c:pt idx="200">
                  <c:v>16.061332280257371</c:v>
                </c:pt>
                <c:pt idx="201">
                  <c:v>16.061332280257371</c:v>
                </c:pt>
                <c:pt idx="202">
                  <c:v>16.061332280257371</c:v>
                </c:pt>
                <c:pt idx="203">
                  <c:v>16.061332280257371</c:v>
                </c:pt>
                <c:pt idx="204">
                  <c:v>16.061332280257371</c:v>
                </c:pt>
                <c:pt idx="205">
                  <c:v>16.061332280257371</c:v>
                </c:pt>
                <c:pt idx="206">
                  <c:v>16.061332280257371</c:v>
                </c:pt>
                <c:pt idx="207">
                  <c:v>16.061332280257371</c:v>
                </c:pt>
                <c:pt idx="208">
                  <c:v>16.061332280257371</c:v>
                </c:pt>
                <c:pt idx="209">
                  <c:v>16.061332280257371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4B-6642-8E7A-1ED0434BE7C2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4B-6642-8E7A-1ED0434BE7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wksDatabase02!$CX$62:$CX$271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wksDatabase02!$DD$62:$DD$271</c:f>
              <c:numCache>
                <c:formatCode>0.0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4B-6642-8E7A-1ED0434BE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245519"/>
        <c:axId val="1"/>
      </c:lineChart>
      <c:dateAx>
        <c:axId val="450245519"/>
        <c:scaling>
          <c:orientation val="minMax"/>
          <c:max val="44393"/>
          <c:min val="44287"/>
        </c:scaling>
        <c:delete val="0"/>
        <c:axPos val="b"/>
        <c:numFmt formatCode="m/d;@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Offset val="100"/>
        <c:baseTimeUnit val="days"/>
        <c:majorUnit val="1"/>
        <c:minorUnit val="1"/>
      </c:dateAx>
      <c:valAx>
        <c:axId val="1"/>
        <c:scaling>
          <c:orientation val="minMax"/>
          <c:min val="0"/>
        </c:scaling>
        <c:delete val="0"/>
        <c:axPos val="l"/>
        <c:numFmt formatCode="General" sourceLinked="0"/>
        <c:majorTickMark val="cross"/>
        <c:min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50245519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r>
              <a:rPr lang="en-US" dirty="0">
                <a:solidFill>
                  <a:schemeClr val="bg1"/>
                </a:solidFill>
              </a:rPr>
              <a:t>Crenshaw 16-64 C Chart</a:t>
            </a:r>
          </a:p>
        </c:rich>
      </c:tx>
      <c:layout>
        <c:manualLayout>
          <c:xMode val="edge"/>
          <c:yMode val="edge"/>
          <c:x val="0.44990967409727739"/>
          <c:y val="3.75426422620655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3.6757911826048206E-2"/>
          <c:y val="0.14901719661420787"/>
          <c:w val="0.96300064015328635"/>
          <c:h val="0.64469641914211018"/>
        </c:manualLayout>
      </c:layout>
      <c:lineChart>
        <c:grouping val="standard"/>
        <c:varyColors val="0"/>
        <c:ser>
          <c:idx val="0"/>
          <c:order val="0"/>
          <c:tx>
            <c:v>Subgroup</c:v>
          </c:tx>
          <c:spPr>
            <a:ln w="25400">
              <a:solidFill>
                <a:srgbClr val="99CCF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3366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wksDatabase02!$CD$62:$CD$271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wksDatabase02!$CF$62:$CF$271</c:f>
              <c:numCache>
                <c:formatCode>0.0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8</c:v>
                </c:pt>
                <c:pt idx="8">
                  <c:v>6</c:v>
                </c:pt>
                <c:pt idx="9">
                  <c:v>9</c:v>
                </c:pt>
                <c:pt idx="10">
                  <c:v>7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7</c:v>
                </c:pt>
                <c:pt idx="15">
                  <c:v>5</c:v>
                </c:pt>
                <c:pt idx="16">
                  <c:v>13</c:v>
                </c:pt>
                <c:pt idx="17">
                  <c:v>4</c:v>
                </c:pt>
                <c:pt idx="18">
                  <c:v>1</c:v>
                </c:pt>
                <c:pt idx="19">
                  <c:v>3</c:v>
                </c:pt>
                <c:pt idx="20">
                  <c:v>0</c:v>
                </c:pt>
                <c:pt idx="21">
                  <c:v>7</c:v>
                </c:pt>
                <c:pt idx="22">
                  <c:v>17</c:v>
                </c:pt>
                <c:pt idx="23">
                  <c:v>15</c:v>
                </c:pt>
                <c:pt idx="24">
                  <c:v>11</c:v>
                </c:pt>
                <c:pt idx="25">
                  <c:v>17</c:v>
                </c:pt>
                <c:pt idx="26">
                  <c:v>7</c:v>
                </c:pt>
                <c:pt idx="27">
                  <c:v>2</c:v>
                </c:pt>
                <c:pt idx="28">
                  <c:v>12</c:v>
                </c:pt>
                <c:pt idx="29">
                  <c:v>17</c:v>
                </c:pt>
                <c:pt idx="30">
                  <c:v>16</c:v>
                </c:pt>
                <c:pt idx="31">
                  <c:v>21</c:v>
                </c:pt>
                <c:pt idx="32">
                  <c:v>21</c:v>
                </c:pt>
                <c:pt idx="33">
                  <c:v>10</c:v>
                </c:pt>
                <c:pt idx="34">
                  <c:v>7</c:v>
                </c:pt>
                <c:pt idx="35">
                  <c:v>6</c:v>
                </c:pt>
                <c:pt idx="36">
                  <c:v>27</c:v>
                </c:pt>
                <c:pt idx="37">
                  <c:v>18</c:v>
                </c:pt>
                <c:pt idx="38">
                  <c:v>14</c:v>
                </c:pt>
                <c:pt idx="39">
                  <c:v>20</c:v>
                </c:pt>
                <c:pt idx="40">
                  <c:v>8</c:v>
                </c:pt>
                <c:pt idx="41">
                  <c:v>5</c:v>
                </c:pt>
                <c:pt idx="42">
                  <c:v>13</c:v>
                </c:pt>
                <c:pt idx="43">
                  <c:v>7</c:v>
                </c:pt>
                <c:pt idx="44">
                  <c:v>10</c:v>
                </c:pt>
                <c:pt idx="45">
                  <c:v>15</c:v>
                </c:pt>
                <c:pt idx="46">
                  <c:v>19</c:v>
                </c:pt>
                <c:pt idx="47">
                  <c:v>6</c:v>
                </c:pt>
                <c:pt idx="48">
                  <c:v>4</c:v>
                </c:pt>
                <c:pt idx="49">
                  <c:v>10</c:v>
                </c:pt>
                <c:pt idx="50">
                  <c:v>7</c:v>
                </c:pt>
                <c:pt idx="51">
                  <c:v>12</c:v>
                </c:pt>
                <c:pt idx="52">
                  <c:v>31</c:v>
                </c:pt>
                <c:pt idx="53">
                  <c:v>8</c:v>
                </c:pt>
                <c:pt idx="54">
                  <c:v>13</c:v>
                </c:pt>
                <c:pt idx="55">
                  <c:v>6</c:v>
                </c:pt>
                <c:pt idx="56">
                  <c:v>10</c:v>
                </c:pt>
                <c:pt idx="57">
                  <c:v>17</c:v>
                </c:pt>
                <c:pt idx="58">
                  <c:v>15</c:v>
                </c:pt>
                <c:pt idx="59">
                  <c:v>13</c:v>
                </c:pt>
                <c:pt idx="60">
                  <c:v>15</c:v>
                </c:pt>
                <c:pt idx="61">
                  <c:v>7</c:v>
                </c:pt>
                <c:pt idx="62">
                  <c:v>7</c:v>
                </c:pt>
                <c:pt idx="63">
                  <c:v>4</c:v>
                </c:pt>
                <c:pt idx="64">
                  <c:v>13</c:v>
                </c:pt>
                <c:pt idx="65">
                  <c:v>18</c:v>
                </c:pt>
                <c:pt idx="66">
                  <c:v>5</c:v>
                </c:pt>
                <c:pt idx="67">
                  <c:v>19</c:v>
                </c:pt>
                <c:pt idx="68">
                  <c:v>6</c:v>
                </c:pt>
                <c:pt idx="69">
                  <c:v>16</c:v>
                </c:pt>
                <c:pt idx="70">
                  <c:v>13</c:v>
                </c:pt>
                <c:pt idx="71">
                  <c:v>14</c:v>
                </c:pt>
                <c:pt idx="72">
                  <c:v>26</c:v>
                </c:pt>
                <c:pt idx="73">
                  <c:v>31</c:v>
                </c:pt>
                <c:pt idx="74">
                  <c:v>42</c:v>
                </c:pt>
                <c:pt idx="75">
                  <c:v>28</c:v>
                </c:pt>
                <c:pt idx="76">
                  <c:v>16</c:v>
                </c:pt>
                <c:pt idx="77">
                  <c:v>31</c:v>
                </c:pt>
                <c:pt idx="78">
                  <c:v>46</c:v>
                </c:pt>
                <c:pt idx="79">
                  <c:v>65</c:v>
                </c:pt>
                <c:pt idx="80">
                  <c:v>55</c:v>
                </c:pt>
                <c:pt idx="81">
                  <c:v>60</c:v>
                </c:pt>
                <c:pt idx="82">
                  <c:v>43</c:v>
                </c:pt>
                <c:pt idx="83">
                  <c:v>60</c:v>
                </c:pt>
                <c:pt idx="84">
                  <c:v>28</c:v>
                </c:pt>
                <c:pt idx="85">
                  <c:v>62</c:v>
                </c:pt>
                <c:pt idx="86">
                  <c:v>55</c:v>
                </c:pt>
                <c:pt idx="87">
                  <c:v>66</c:v>
                </c:pt>
                <c:pt idx="88">
                  <c:v>86</c:v>
                </c:pt>
                <c:pt idx="89">
                  <c:v>82</c:v>
                </c:pt>
                <c:pt idx="90">
                  <c:v>67</c:v>
                </c:pt>
                <c:pt idx="91">
                  <c:v>68</c:v>
                </c:pt>
                <c:pt idx="92">
                  <c:v>62</c:v>
                </c:pt>
                <c:pt idx="93">
                  <c:v>78</c:v>
                </c:pt>
                <c:pt idx="94">
                  <c:v>94</c:v>
                </c:pt>
                <c:pt idx="95">
                  <c:v>79</c:v>
                </c:pt>
                <c:pt idx="96">
                  <c:v>70</c:v>
                </c:pt>
                <c:pt idx="97">
                  <c:v>41</c:v>
                </c:pt>
                <c:pt idx="98">
                  <c:v>59</c:v>
                </c:pt>
                <c:pt idx="99">
                  <c:v>81</c:v>
                </c:pt>
                <c:pt idx="100">
                  <c:v>92</c:v>
                </c:pt>
                <c:pt idx="101">
                  <c:v>84</c:v>
                </c:pt>
                <c:pt idx="102">
                  <c:v>67</c:v>
                </c:pt>
                <c:pt idx="103">
                  <c:v>57</c:v>
                </c:pt>
                <c:pt idx="104">
                  <c:v>16</c:v>
                </c:pt>
                <c:pt idx="105">
                  <c:v>52</c:v>
                </c:pt>
                <c:pt idx="106">
                  <c:v>75</c:v>
                </c:pt>
                <c:pt idx="107">
                  <c:v>86</c:v>
                </c:pt>
                <c:pt idx="108">
                  <c:v>83</c:v>
                </c:pt>
                <c:pt idx="109">
                  <c:v>96</c:v>
                </c:pt>
                <c:pt idx="110">
                  <c:v>83</c:v>
                </c:pt>
                <c:pt idx="111">
                  <c:v>41</c:v>
                </c:pt>
                <c:pt idx="112">
                  <c:v>49</c:v>
                </c:pt>
                <c:pt idx="113">
                  <c:v>86</c:v>
                </c:pt>
                <c:pt idx="114">
                  <c:v>82</c:v>
                </c:pt>
                <c:pt idx="115">
                  <c:v>97</c:v>
                </c:pt>
                <c:pt idx="116">
                  <c:v>89</c:v>
                </c:pt>
                <c:pt idx="117">
                  <c:v>72</c:v>
                </c:pt>
                <c:pt idx="118">
                  <c:v>34</c:v>
                </c:pt>
                <c:pt idx="119">
                  <c:v>33</c:v>
                </c:pt>
                <c:pt idx="120">
                  <c:v>83</c:v>
                </c:pt>
                <c:pt idx="121">
                  <c:v>80</c:v>
                </c:pt>
                <c:pt idx="122">
                  <c:v>76</c:v>
                </c:pt>
                <c:pt idx="123">
                  <c:v>51</c:v>
                </c:pt>
                <c:pt idx="124">
                  <c:v>54</c:v>
                </c:pt>
                <c:pt idx="125">
                  <c:v>26</c:v>
                </c:pt>
                <c:pt idx="126">
                  <c:v>29</c:v>
                </c:pt>
                <c:pt idx="127">
                  <c:v>52</c:v>
                </c:pt>
                <c:pt idx="128">
                  <c:v>36</c:v>
                </c:pt>
                <c:pt idx="129">
                  <c:v>38</c:v>
                </c:pt>
                <c:pt idx="130">
                  <c:v>55</c:v>
                </c:pt>
                <c:pt idx="131">
                  <c:v>46</c:v>
                </c:pt>
                <c:pt idx="132">
                  <c:v>19</c:v>
                </c:pt>
                <c:pt idx="133">
                  <c:v>38</c:v>
                </c:pt>
                <c:pt idx="134">
                  <c:v>40</c:v>
                </c:pt>
                <c:pt idx="135">
                  <c:v>35</c:v>
                </c:pt>
                <c:pt idx="136">
                  <c:v>49</c:v>
                </c:pt>
                <c:pt idx="137">
                  <c:v>54</c:v>
                </c:pt>
                <c:pt idx="138">
                  <c:v>54</c:v>
                </c:pt>
                <c:pt idx="139">
                  <c:v>15</c:v>
                </c:pt>
                <c:pt idx="140">
                  <c:v>18</c:v>
                </c:pt>
                <c:pt idx="141">
                  <c:v>28</c:v>
                </c:pt>
                <c:pt idx="142">
                  <c:v>36</c:v>
                </c:pt>
                <c:pt idx="143">
                  <c:v>20</c:v>
                </c:pt>
                <c:pt idx="144">
                  <c:v>22</c:v>
                </c:pt>
                <c:pt idx="145">
                  <c:v>35</c:v>
                </c:pt>
                <c:pt idx="146">
                  <c:v>10</c:v>
                </c:pt>
                <c:pt idx="147">
                  <c:v>15</c:v>
                </c:pt>
                <c:pt idx="148">
                  <c:v>26</c:v>
                </c:pt>
                <c:pt idx="149">
                  <c:v>24</c:v>
                </c:pt>
                <c:pt idx="150">
                  <c:v>15</c:v>
                </c:pt>
                <c:pt idx="151">
                  <c:v>13</c:v>
                </c:pt>
                <c:pt idx="152">
                  <c:v>38</c:v>
                </c:pt>
                <c:pt idx="153">
                  <c:v>11</c:v>
                </c:pt>
                <c:pt idx="154">
                  <c:v>21</c:v>
                </c:pt>
                <c:pt idx="155">
                  <c:v>13</c:v>
                </c:pt>
                <c:pt idx="156">
                  <c:v>23</c:v>
                </c:pt>
                <c:pt idx="157">
                  <c:v>25</c:v>
                </c:pt>
                <c:pt idx="158">
                  <c:v>19</c:v>
                </c:pt>
                <c:pt idx="159">
                  <c:v>20</c:v>
                </c:pt>
                <c:pt idx="160">
                  <c:v>14</c:v>
                </c:pt>
                <c:pt idx="161">
                  <c:v>22</c:v>
                </c:pt>
                <c:pt idx="162">
                  <c:v>28</c:v>
                </c:pt>
                <c:pt idx="163">
                  <c:v>15</c:v>
                </c:pt>
                <c:pt idx="164">
                  <c:v>21</c:v>
                </c:pt>
                <c:pt idx="165">
                  <c:v>14</c:v>
                </c:pt>
                <c:pt idx="166">
                  <c:v>17</c:v>
                </c:pt>
                <c:pt idx="167">
                  <c:v>6</c:v>
                </c:pt>
                <c:pt idx="168">
                  <c:v>3</c:v>
                </c:pt>
                <c:pt idx="169">
                  <c:v>18</c:v>
                </c:pt>
                <c:pt idx="170">
                  <c:v>15</c:v>
                </c:pt>
                <c:pt idx="171">
                  <c:v>13</c:v>
                </c:pt>
                <c:pt idx="172">
                  <c:v>14</c:v>
                </c:pt>
                <c:pt idx="173">
                  <c:v>17</c:v>
                </c:pt>
                <c:pt idx="174">
                  <c:v>2</c:v>
                </c:pt>
                <c:pt idx="175">
                  <c:v>9</c:v>
                </c:pt>
                <c:pt idx="176">
                  <c:v>11</c:v>
                </c:pt>
                <c:pt idx="177">
                  <c:v>18</c:v>
                </c:pt>
                <c:pt idx="178">
                  <c:v>23</c:v>
                </c:pt>
                <c:pt idx="179">
                  <c:v>9</c:v>
                </c:pt>
                <c:pt idx="180">
                  <c:v>10</c:v>
                </c:pt>
                <c:pt idx="181">
                  <c:v>3</c:v>
                </c:pt>
                <c:pt idx="182">
                  <c:v>12</c:v>
                </c:pt>
                <c:pt idx="183">
                  <c:v>14</c:v>
                </c:pt>
                <c:pt idx="184">
                  <c:v>19</c:v>
                </c:pt>
                <c:pt idx="185">
                  <c:v>10</c:v>
                </c:pt>
                <c:pt idx="186">
                  <c:v>8</c:v>
                </c:pt>
                <c:pt idx="187">
                  <c:v>7</c:v>
                </c:pt>
                <c:pt idx="188">
                  <c:v>3</c:v>
                </c:pt>
                <c:pt idx="189">
                  <c:v>14</c:v>
                </c:pt>
                <c:pt idx="190">
                  <c:v>11</c:v>
                </c:pt>
                <c:pt idx="191">
                  <c:v>14</c:v>
                </c:pt>
                <c:pt idx="192">
                  <c:v>8</c:v>
                </c:pt>
                <c:pt idx="193">
                  <c:v>9</c:v>
                </c:pt>
                <c:pt idx="194">
                  <c:v>7</c:v>
                </c:pt>
                <c:pt idx="195">
                  <c:v>6</c:v>
                </c:pt>
                <c:pt idx="196">
                  <c:v>16</c:v>
                </c:pt>
                <c:pt idx="197">
                  <c:v>14</c:v>
                </c:pt>
                <c:pt idx="198">
                  <c:v>10</c:v>
                </c:pt>
                <c:pt idx="199">
                  <c:v>4</c:v>
                </c:pt>
                <c:pt idx="200">
                  <c:v>14</c:v>
                </c:pt>
                <c:pt idx="201">
                  <c:v>6</c:v>
                </c:pt>
                <c:pt idx="202">
                  <c:v>0</c:v>
                </c:pt>
                <c:pt idx="203">
                  <c:v>2</c:v>
                </c:pt>
                <c:pt idx="204">
                  <c:v>9</c:v>
                </c:pt>
                <c:pt idx="205">
                  <c:v>10</c:v>
                </c:pt>
                <c:pt idx="206">
                  <c:v>6</c:v>
                </c:pt>
                <c:pt idx="207">
                  <c:v>12</c:v>
                </c:pt>
                <c:pt idx="208">
                  <c:v>4</c:v>
                </c:pt>
                <c:pt idx="20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8-0741-A1E4-F2DE74F56EED}"/>
            </c:ext>
          </c:extLst>
        </c:ser>
        <c:ser>
          <c:idx val="1"/>
          <c:order val="1"/>
          <c:tx>
            <c:v>Center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wksDatabase02!$CD$62:$CD$271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wksDatabase02!$CG$62:$CG$271</c:f>
              <c:numCache>
                <c:formatCode>0.0</c:formatCode>
                <c:ptCount val="210"/>
                <c:pt idx="0">
                  <c:v>26.623809523809523</c:v>
                </c:pt>
                <c:pt idx="1">
                  <c:v>26.623809523809523</c:v>
                </c:pt>
                <c:pt idx="2">
                  <c:v>26.623809523809523</c:v>
                </c:pt>
                <c:pt idx="3">
                  <c:v>26.623809523809523</c:v>
                </c:pt>
                <c:pt idx="4">
                  <c:v>26.623809523809523</c:v>
                </c:pt>
                <c:pt idx="5">
                  <c:v>26.623809523809523</c:v>
                </c:pt>
                <c:pt idx="6">
                  <c:v>26.623809523809523</c:v>
                </c:pt>
                <c:pt idx="7">
                  <c:v>26.623809523809523</c:v>
                </c:pt>
                <c:pt idx="8">
                  <c:v>26.623809523809523</c:v>
                </c:pt>
                <c:pt idx="9">
                  <c:v>26.623809523809523</c:v>
                </c:pt>
                <c:pt idx="10">
                  <c:v>26.623809523809523</c:v>
                </c:pt>
                <c:pt idx="11">
                  <c:v>26.623809523809523</c:v>
                </c:pt>
                <c:pt idx="12">
                  <c:v>26.623809523809523</c:v>
                </c:pt>
                <c:pt idx="13">
                  <c:v>26.623809523809523</c:v>
                </c:pt>
                <c:pt idx="14">
                  <c:v>26.623809523809523</c:v>
                </c:pt>
                <c:pt idx="15">
                  <c:v>26.623809523809523</c:v>
                </c:pt>
                <c:pt idx="16">
                  <c:v>26.623809523809523</c:v>
                </c:pt>
                <c:pt idx="17">
                  <c:v>26.623809523809523</c:v>
                </c:pt>
                <c:pt idx="18">
                  <c:v>26.623809523809523</c:v>
                </c:pt>
                <c:pt idx="19">
                  <c:v>26.623809523809523</c:v>
                </c:pt>
                <c:pt idx="20">
                  <c:v>26.623809523809523</c:v>
                </c:pt>
                <c:pt idx="21">
                  <c:v>26.623809523809523</c:v>
                </c:pt>
                <c:pt idx="22">
                  <c:v>26.623809523809523</c:v>
                </c:pt>
                <c:pt idx="23">
                  <c:v>26.623809523809523</c:v>
                </c:pt>
                <c:pt idx="24">
                  <c:v>26.623809523809523</c:v>
                </c:pt>
                <c:pt idx="25">
                  <c:v>26.623809523809523</c:v>
                </c:pt>
                <c:pt idx="26">
                  <c:v>26.623809523809523</c:v>
                </c:pt>
                <c:pt idx="27">
                  <c:v>26.623809523809523</c:v>
                </c:pt>
                <c:pt idx="28">
                  <c:v>26.623809523809523</c:v>
                </c:pt>
                <c:pt idx="29">
                  <c:v>26.623809523809523</c:v>
                </c:pt>
                <c:pt idx="30">
                  <c:v>26.623809523809523</c:v>
                </c:pt>
                <c:pt idx="31">
                  <c:v>26.623809523809523</c:v>
                </c:pt>
                <c:pt idx="32">
                  <c:v>26.623809523809523</c:v>
                </c:pt>
                <c:pt idx="33">
                  <c:v>26.623809523809523</c:v>
                </c:pt>
                <c:pt idx="34">
                  <c:v>26.623809523809523</c:v>
                </c:pt>
                <c:pt idx="35">
                  <c:v>26.623809523809523</c:v>
                </c:pt>
                <c:pt idx="36">
                  <c:v>26.623809523809523</c:v>
                </c:pt>
                <c:pt idx="37">
                  <c:v>26.623809523809523</c:v>
                </c:pt>
                <c:pt idx="38">
                  <c:v>26.623809523809523</c:v>
                </c:pt>
                <c:pt idx="39">
                  <c:v>26.623809523809523</c:v>
                </c:pt>
                <c:pt idx="40">
                  <c:v>26.623809523809523</c:v>
                </c:pt>
                <c:pt idx="41">
                  <c:v>26.623809523809523</c:v>
                </c:pt>
                <c:pt idx="42">
                  <c:v>26.623809523809523</c:v>
                </c:pt>
                <c:pt idx="43">
                  <c:v>26.623809523809523</c:v>
                </c:pt>
                <c:pt idx="44">
                  <c:v>26.623809523809523</c:v>
                </c:pt>
                <c:pt idx="45">
                  <c:v>26.623809523809523</c:v>
                </c:pt>
                <c:pt idx="46">
                  <c:v>26.623809523809523</c:v>
                </c:pt>
                <c:pt idx="47">
                  <c:v>26.623809523809523</c:v>
                </c:pt>
                <c:pt idx="48">
                  <c:v>26.623809523809523</c:v>
                </c:pt>
                <c:pt idx="49">
                  <c:v>26.623809523809523</c:v>
                </c:pt>
                <c:pt idx="50">
                  <c:v>26.623809523809523</c:v>
                </c:pt>
                <c:pt idx="51">
                  <c:v>26.623809523809523</c:v>
                </c:pt>
                <c:pt idx="52">
                  <c:v>26.623809523809523</c:v>
                </c:pt>
                <c:pt idx="53">
                  <c:v>26.623809523809523</c:v>
                </c:pt>
                <c:pt idx="54">
                  <c:v>26.623809523809523</c:v>
                </c:pt>
                <c:pt idx="55">
                  <c:v>26.623809523809523</c:v>
                </c:pt>
                <c:pt idx="56">
                  <c:v>26.623809523809523</c:v>
                </c:pt>
                <c:pt idx="57">
                  <c:v>26.623809523809523</c:v>
                </c:pt>
                <c:pt idx="58">
                  <c:v>26.623809523809523</c:v>
                </c:pt>
                <c:pt idx="59">
                  <c:v>26.623809523809523</c:v>
                </c:pt>
                <c:pt idx="60">
                  <c:v>26.623809523809523</c:v>
                </c:pt>
                <c:pt idx="61">
                  <c:v>26.623809523809523</c:v>
                </c:pt>
                <c:pt idx="62">
                  <c:v>26.623809523809523</c:v>
                </c:pt>
                <c:pt idx="63">
                  <c:v>26.623809523809523</c:v>
                </c:pt>
                <c:pt idx="64">
                  <c:v>26.623809523809523</c:v>
                </c:pt>
                <c:pt idx="65">
                  <c:v>26.623809523809523</c:v>
                </c:pt>
                <c:pt idx="66">
                  <c:v>26.623809523809523</c:v>
                </c:pt>
                <c:pt idx="67">
                  <c:v>26.623809523809523</c:v>
                </c:pt>
                <c:pt idx="68">
                  <c:v>26.623809523809523</c:v>
                </c:pt>
                <c:pt idx="69">
                  <c:v>26.623809523809523</c:v>
                </c:pt>
                <c:pt idx="70">
                  <c:v>26.623809523809523</c:v>
                </c:pt>
                <c:pt idx="71">
                  <c:v>26.623809523809523</c:v>
                </c:pt>
                <c:pt idx="72">
                  <c:v>26.623809523809523</c:v>
                </c:pt>
                <c:pt idx="73">
                  <c:v>26.623809523809523</c:v>
                </c:pt>
                <c:pt idx="74">
                  <c:v>26.623809523809523</c:v>
                </c:pt>
                <c:pt idx="75">
                  <c:v>26.623809523809523</c:v>
                </c:pt>
                <c:pt idx="76">
                  <c:v>26.623809523809523</c:v>
                </c:pt>
                <c:pt idx="77">
                  <c:v>26.623809523809523</c:v>
                </c:pt>
                <c:pt idx="78">
                  <c:v>26.623809523809523</c:v>
                </c:pt>
                <c:pt idx="79">
                  <c:v>26.623809523809523</c:v>
                </c:pt>
                <c:pt idx="80">
                  <c:v>26.623809523809523</c:v>
                </c:pt>
                <c:pt idx="81">
                  <c:v>26.623809523809523</c:v>
                </c:pt>
                <c:pt idx="82">
                  <c:v>26.623809523809523</c:v>
                </c:pt>
                <c:pt idx="83">
                  <c:v>26.623809523809523</c:v>
                </c:pt>
                <c:pt idx="84">
                  <c:v>26.623809523809523</c:v>
                </c:pt>
                <c:pt idx="85">
                  <c:v>26.623809523809523</c:v>
                </c:pt>
                <c:pt idx="86">
                  <c:v>26.623809523809523</c:v>
                </c:pt>
                <c:pt idx="87">
                  <c:v>26.623809523809523</c:v>
                </c:pt>
                <c:pt idx="88">
                  <c:v>26.623809523809523</c:v>
                </c:pt>
                <c:pt idx="89">
                  <c:v>26.623809523809523</c:v>
                </c:pt>
                <c:pt idx="90">
                  <c:v>26.623809523809523</c:v>
                </c:pt>
                <c:pt idx="91">
                  <c:v>26.623809523809523</c:v>
                </c:pt>
                <c:pt idx="92">
                  <c:v>26.623809523809523</c:v>
                </c:pt>
                <c:pt idx="93">
                  <c:v>26.623809523809523</c:v>
                </c:pt>
                <c:pt idx="94">
                  <c:v>26.623809523809523</c:v>
                </c:pt>
                <c:pt idx="95">
                  <c:v>26.623809523809523</c:v>
                </c:pt>
                <c:pt idx="96">
                  <c:v>26.623809523809523</c:v>
                </c:pt>
                <c:pt idx="97">
                  <c:v>26.623809523809523</c:v>
                </c:pt>
                <c:pt idx="98">
                  <c:v>26.623809523809523</c:v>
                </c:pt>
                <c:pt idx="99">
                  <c:v>26.623809523809523</c:v>
                </c:pt>
                <c:pt idx="100">
                  <c:v>26.623809523809523</c:v>
                </c:pt>
                <c:pt idx="101">
                  <c:v>26.623809523809523</c:v>
                </c:pt>
                <c:pt idx="102">
                  <c:v>26.623809523809523</c:v>
                </c:pt>
                <c:pt idx="103">
                  <c:v>26.623809523809523</c:v>
                </c:pt>
                <c:pt idx="104">
                  <c:v>26.623809523809523</c:v>
                </c:pt>
                <c:pt idx="105">
                  <c:v>26.623809523809523</c:v>
                </c:pt>
                <c:pt idx="106">
                  <c:v>26.623809523809523</c:v>
                </c:pt>
                <c:pt idx="107">
                  <c:v>26.623809523809523</c:v>
                </c:pt>
                <c:pt idx="108">
                  <c:v>26.623809523809523</c:v>
                </c:pt>
                <c:pt idx="109">
                  <c:v>26.623809523809523</c:v>
                </c:pt>
                <c:pt idx="110">
                  <c:v>26.623809523809523</c:v>
                </c:pt>
                <c:pt idx="111">
                  <c:v>26.623809523809523</c:v>
                </c:pt>
                <c:pt idx="112">
                  <c:v>26.623809523809523</c:v>
                </c:pt>
                <c:pt idx="113">
                  <c:v>26.623809523809523</c:v>
                </c:pt>
                <c:pt idx="114">
                  <c:v>26.623809523809523</c:v>
                </c:pt>
                <c:pt idx="115">
                  <c:v>26.623809523809523</c:v>
                </c:pt>
                <c:pt idx="116">
                  <c:v>26.623809523809523</c:v>
                </c:pt>
                <c:pt idx="117">
                  <c:v>26.623809523809523</c:v>
                </c:pt>
                <c:pt idx="118">
                  <c:v>26.623809523809523</c:v>
                </c:pt>
                <c:pt idx="119">
                  <c:v>26.623809523809523</c:v>
                </c:pt>
                <c:pt idx="120">
                  <c:v>26.623809523809523</c:v>
                </c:pt>
                <c:pt idx="121">
                  <c:v>26.623809523809523</c:v>
                </c:pt>
                <c:pt idx="122">
                  <c:v>26.623809523809523</c:v>
                </c:pt>
                <c:pt idx="123">
                  <c:v>26.623809523809523</c:v>
                </c:pt>
                <c:pt idx="124">
                  <c:v>26.623809523809523</c:v>
                </c:pt>
                <c:pt idx="125">
                  <c:v>26.623809523809523</c:v>
                </c:pt>
                <c:pt idx="126">
                  <c:v>26.623809523809523</c:v>
                </c:pt>
                <c:pt idx="127">
                  <c:v>26.623809523809523</c:v>
                </c:pt>
                <c:pt idx="128">
                  <c:v>26.623809523809523</c:v>
                </c:pt>
                <c:pt idx="129">
                  <c:v>26.623809523809523</c:v>
                </c:pt>
                <c:pt idx="130">
                  <c:v>26.623809523809523</c:v>
                </c:pt>
                <c:pt idx="131">
                  <c:v>26.623809523809523</c:v>
                </c:pt>
                <c:pt idx="132">
                  <c:v>26.623809523809523</c:v>
                </c:pt>
                <c:pt idx="133">
                  <c:v>26.623809523809523</c:v>
                </c:pt>
                <c:pt idx="134">
                  <c:v>26.623809523809523</c:v>
                </c:pt>
                <c:pt idx="135">
                  <c:v>26.623809523809523</c:v>
                </c:pt>
                <c:pt idx="136">
                  <c:v>26.623809523809523</c:v>
                </c:pt>
                <c:pt idx="137">
                  <c:v>26.623809523809523</c:v>
                </c:pt>
                <c:pt idx="138">
                  <c:v>26.623809523809523</c:v>
                </c:pt>
                <c:pt idx="139">
                  <c:v>26.623809523809523</c:v>
                </c:pt>
                <c:pt idx="140">
                  <c:v>26.623809523809523</c:v>
                </c:pt>
                <c:pt idx="141">
                  <c:v>26.623809523809523</c:v>
                </c:pt>
                <c:pt idx="142">
                  <c:v>26.623809523809523</c:v>
                </c:pt>
                <c:pt idx="143">
                  <c:v>26.623809523809523</c:v>
                </c:pt>
                <c:pt idx="144">
                  <c:v>26.623809523809523</c:v>
                </c:pt>
                <c:pt idx="145">
                  <c:v>26.623809523809523</c:v>
                </c:pt>
                <c:pt idx="146">
                  <c:v>26.623809523809523</c:v>
                </c:pt>
                <c:pt idx="147">
                  <c:v>26.623809523809523</c:v>
                </c:pt>
                <c:pt idx="148">
                  <c:v>26.623809523809523</c:v>
                </c:pt>
                <c:pt idx="149">
                  <c:v>26.623809523809523</c:v>
                </c:pt>
                <c:pt idx="150">
                  <c:v>26.623809523809523</c:v>
                </c:pt>
                <c:pt idx="151">
                  <c:v>26.623809523809523</c:v>
                </c:pt>
                <c:pt idx="152">
                  <c:v>26.623809523809523</c:v>
                </c:pt>
                <c:pt idx="153">
                  <c:v>26.623809523809523</c:v>
                </c:pt>
                <c:pt idx="154">
                  <c:v>26.623809523809523</c:v>
                </c:pt>
                <c:pt idx="155">
                  <c:v>26.623809523809523</c:v>
                </c:pt>
                <c:pt idx="156">
                  <c:v>26.623809523809523</c:v>
                </c:pt>
                <c:pt idx="157">
                  <c:v>26.623809523809523</c:v>
                </c:pt>
                <c:pt idx="158">
                  <c:v>26.623809523809523</c:v>
                </c:pt>
                <c:pt idx="159">
                  <c:v>26.623809523809523</c:v>
                </c:pt>
                <c:pt idx="160">
                  <c:v>26.623809523809523</c:v>
                </c:pt>
                <c:pt idx="161">
                  <c:v>26.623809523809523</c:v>
                </c:pt>
                <c:pt idx="162">
                  <c:v>26.623809523809523</c:v>
                </c:pt>
                <c:pt idx="163">
                  <c:v>26.623809523809523</c:v>
                </c:pt>
                <c:pt idx="164">
                  <c:v>26.623809523809523</c:v>
                </c:pt>
                <c:pt idx="165">
                  <c:v>26.623809523809523</c:v>
                </c:pt>
                <c:pt idx="166">
                  <c:v>26.623809523809523</c:v>
                </c:pt>
                <c:pt idx="167">
                  <c:v>26.623809523809523</c:v>
                </c:pt>
                <c:pt idx="168">
                  <c:v>26.623809523809523</c:v>
                </c:pt>
                <c:pt idx="169">
                  <c:v>26.623809523809523</c:v>
                </c:pt>
                <c:pt idx="170">
                  <c:v>26.623809523809523</c:v>
                </c:pt>
                <c:pt idx="171">
                  <c:v>26.623809523809523</c:v>
                </c:pt>
                <c:pt idx="172">
                  <c:v>26.623809523809523</c:v>
                </c:pt>
                <c:pt idx="173">
                  <c:v>26.623809523809523</c:v>
                </c:pt>
                <c:pt idx="174">
                  <c:v>26.623809523809523</c:v>
                </c:pt>
                <c:pt idx="175">
                  <c:v>26.623809523809523</c:v>
                </c:pt>
                <c:pt idx="176">
                  <c:v>26.623809523809523</c:v>
                </c:pt>
                <c:pt idx="177">
                  <c:v>26.623809523809523</c:v>
                </c:pt>
                <c:pt idx="178">
                  <c:v>26.623809523809523</c:v>
                </c:pt>
                <c:pt idx="179">
                  <c:v>26.623809523809523</c:v>
                </c:pt>
                <c:pt idx="180">
                  <c:v>26.623809523809523</c:v>
                </c:pt>
                <c:pt idx="181">
                  <c:v>26.623809523809523</c:v>
                </c:pt>
                <c:pt idx="182">
                  <c:v>26.623809523809523</c:v>
                </c:pt>
                <c:pt idx="183">
                  <c:v>26.623809523809523</c:v>
                </c:pt>
                <c:pt idx="184">
                  <c:v>26.623809523809523</c:v>
                </c:pt>
                <c:pt idx="185">
                  <c:v>26.623809523809523</c:v>
                </c:pt>
                <c:pt idx="186">
                  <c:v>26.623809523809523</c:v>
                </c:pt>
                <c:pt idx="187">
                  <c:v>26.623809523809523</c:v>
                </c:pt>
                <c:pt idx="188">
                  <c:v>26.623809523809523</c:v>
                </c:pt>
                <c:pt idx="189">
                  <c:v>26.623809523809523</c:v>
                </c:pt>
                <c:pt idx="190">
                  <c:v>26.623809523809523</c:v>
                </c:pt>
                <c:pt idx="191">
                  <c:v>26.623809523809523</c:v>
                </c:pt>
                <c:pt idx="192">
                  <c:v>26.623809523809523</c:v>
                </c:pt>
                <c:pt idx="193">
                  <c:v>26.623809523809523</c:v>
                </c:pt>
                <c:pt idx="194">
                  <c:v>26.623809523809523</c:v>
                </c:pt>
                <c:pt idx="195">
                  <c:v>26.623809523809523</c:v>
                </c:pt>
                <c:pt idx="196">
                  <c:v>26.623809523809523</c:v>
                </c:pt>
                <c:pt idx="197">
                  <c:v>26.623809523809523</c:v>
                </c:pt>
                <c:pt idx="198">
                  <c:v>26.623809523809523</c:v>
                </c:pt>
                <c:pt idx="199">
                  <c:v>26.623809523809523</c:v>
                </c:pt>
                <c:pt idx="200">
                  <c:v>26.623809523809523</c:v>
                </c:pt>
                <c:pt idx="201">
                  <c:v>26.623809523809523</c:v>
                </c:pt>
                <c:pt idx="202">
                  <c:v>26.623809523809523</c:v>
                </c:pt>
                <c:pt idx="203">
                  <c:v>26.623809523809523</c:v>
                </c:pt>
                <c:pt idx="204">
                  <c:v>26.623809523809523</c:v>
                </c:pt>
                <c:pt idx="205">
                  <c:v>26.623809523809523</c:v>
                </c:pt>
                <c:pt idx="206">
                  <c:v>26.623809523809523</c:v>
                </c:pt>
                <c:pt idx="207">
                  <c:v>26.623809523809523</c:v>
                </c:pt>
                <c:pt idx="208">
                  <c:v>26.623809523809523</c:v>
                </c:pt>
                <c:pt idx="209">
                  <c:v>26.623809523809523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A8-0741-A1E4-F2DE74F56EED}"/>
            </c:ext>
          </c:extLst>
        </c:ser>
        <c:ser>
          <c:idx val="2"/>
          <c:order val="2"/>
          <c:tx>
            <c:v>UCL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A8-0741-A1E4-F2DE74F56E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wksDatabase02!$CD$62:$CD$271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wksDatabase02!$CI$62:$CI$271</c:f>
              <c:numCache>
                <c:formatCode>0.0</c:formatCode>
                <c:ptCount val="210"/>
                <c:pt idx="0">
                  <c:v>42.103289027794332</c:v>
                </c:pt>
                <c:pt idx="1">
                  <c:v>42.103289027794332</c:v>
                </c:pt>
                <c:pt idx="2">
                  <c:v>42.103289027794332</c:v>
                </c:pt>
                <c:pt idx="3">
                  <c:v>42.103289027794332</c:v>
                </c:pt>
                <c:pt idx="4">
                  <c:v>42.103289027794332</c:v>
                </c:pt>
                <c:pt idx="5">
                  <c:v>42.103289027794332</c:v>
                </c:pt>
                <c:pt idx="6">
                  <c:v>42.103289027794332</c:v>
                </c:pt>
                <c:pt idx="7">
                  <c:v>42.103289027794332</c:v>
                </c:pt>
                <c:pt idx="8">
                  <c:v>42.103289027794332</c:v>
                </c:pt>
                <c:pt idx="9">
                  <c:v>42.103289027794332</c:v>
                </c:pt>
                <c:pt idx="10">
                  <c:v>42.103289027794332</c:v>
                </c:pt>
                <c:pt idx="11">
                  <c:v>42.103289027794332</c:v>
                </c:pt>
                <c:pt idx="12">
                  <c:v>42.103289027794332</c:v>
                </c:pt>
                <c:pt idx="13">
                  <c:v>42.103289027794332</c:v>
                </c:pt>
                <c:pt idx="14">
                  <c:v>42.103289027794332</c:v>
                </c:pt>
                <c:pt idx="15">
                  <c:v>42.103289027794332</c:v>
                </c:pt>
                <c:pt idx="16">
                  <c:v>42.103289027794332</c:v>
                </c:pt>
                <c:pt idx="17">
                  <c:v>42.103289027794332</c:v>
                </c:pt>
                <c:pt idx="18">
                  <c:v>42.103289027794332</c:v>
                </c:pt>
                <c:pt idx="19">
                  <c:v>42.103289027794332</c:v>
                </c:pt>
                <c:pt idx="20">
                  <c:v>42.103289027794332</c:v>
                </c:pt>
                <c:pt idx="21">
                  <c:v>42.103289027794332</c:v>
                </c:pt>
                <c:pt idx="22">
                  <c:v>42.103289027794332</c:v>
                </c:pt>
                <c:pt idx="23">
                  <c:v>42.103289027794332</c:v>
                </c:pt>
                <c:pt idx="24">
                  <c:v>42.103289027794332</c:v>
                </c:pt>
                <c:pt idx="25">
                  <c:v>42.103289027794332</c:v>
                </c:pt>
                <c:pt idx="26">
                  <c:v>42.103289027794332</c:v>
                </c:pt>
                <c:pt idx="27">
                  <c:v>42.103289027794332</c:v>
                </c:pt>
                <c:pt idx="28">
                  <c:v>42.103289027794332</c:v>
                </c:pt>
                <c:pt idx="29">
                  <c:v>42.103289027794332</c:v>
                </c:pt>
                <c:pt idx="30">
                  <c:v>42.103289027794332</c:v>
                </c:pt>
                <c:pt idx="31">
                  <c:v>42.103289027794332</c:v>
                </c:pt>
                <c:pt idx="32">
                  <c:v>42.103289027794332</c:v>
                </c:pt>
                <c:pt idx="33">
                  <c:v>42.103289027794332</c:v>
                </c:pt>
                <c:pt idx="34">
                  <c:v>42.103289027794332</c:v>
                </c:pt>
                <c:pt idx="35">
                  <c:v>42.103289027794332</c:v>
                </c:pt>
                <c:pt idx="36">
                  <c:v>42.103289027794332</c:v>
                </c:pt>
                <c:pt idx="37">
                  <c:v>42.103289027794332</c:v>
                </c:pt>
                <c:pt idx="38">
                  <c:v>42.103289027794332</c:v>
                </c:pt>
                <c:pt idx="39">
                  <c:v>42.103289027794332</c:v>
                </c:pt>
                <c:pt idx="40">
                  <c:v>42.103289027794332</c:v>
                </c:pt>
                <c:pt idx="41">
                  <c:v>42.103289027794332</c:v>
                </c:pt>
                <c:pt idx="42">
                  <c:v>42.103289027794332</c:v>
                </c:pt>
                <c:pt idx="43">
                  <c:v>42.103289027794332</c:v>
                </c:pt>
                <c:pt idx="44">
                  <c:v>42.103289027794332</c:v>
                </c:pt>
                <c:pt idx="45">
                  <c:v>42.103289027794332</c:v>
                </c:pt>
                <c:pt idx="46">
                  <c:v>42.103289027794332</c:v>
                </c:pt>
                <c:pt idx="47">
                  <c:v>42.103289027794332</c:v>
                </c:pt>
                <c:pt idx="48">
                  <c:v>42.103289027794332</c:v>
                </c:pt>
                <c:pt idx="49">
                  <c:v>42.103289027794332</c:v>
                </c:pt>
                <c:pt idx="50">
                  <c:v>42.103289027794332</c:v>
                </c:pt>
                <c:pt idx="51">
                  <c:v>42.103289027794332</c:v>
                </c:pt>
                <c:pt idx="52">
                  <c:v>42.103289027794332</c:v>
                </c:pt>
                <c:pt idx="53">
                  <c:v>42.103289027794332</c:v>
                </c:pt>
                <c:pt idx="54">
                  <c:v>42.103289027794332</c:v>
                </c:pt>
                <c:pt idx="55">
                  <c:v>42.103289027794332</c:v>
                </c:pt>
                <c:pt idx="56">
                  <c:v>42.103289027794332</c:v>
                </c:pt>
                <c:pt idx="57">
                  <c:v>42.103289027794332</c:v>
                </c:pt>
                <c:pt idx="58">
                  <c:v>42.103289027794332</c:v>
                </c:pt>
                <c:pt idx="59">
                  <c:v>42.103289027794332</c:v>
                </c:pt>
                <c:pt idx="60">
                  <c:v>42.103289027794332</c:v>
                </c:pt>
                <c:pt idx="61">
                  <c:v>42.103289027794332</c:v>
                </c:pt>
                <c:pt idx="62">
                  <c:v>42.103289027794332</c:v>
                </c:pt>
                <c:pt idx="63">
                  <c:v>42.103289027794332</c:v>
                </c:pt>
                <c:pt idx="64">
                  <c:v>42.103289027794332</c:v>
                </c:pt>
                <c:pt idx="65">
                  <c:v>42.103289027794332</c:v>
                </c:pt>
                <c:pt idx="66">
                  <c:v>42.103289027794332</c:v>
                </c:pt>
                <c:pt idx="67">
                  <c:v>42.103289027794332</c:v>
                </c:pt>
                <c:pt idx="68">
                  <c:v>42.103289027794332</c:v>
                </c:pt>
                <c:pt idx="69">
                  <c:v>42.103289027794332</c:v>
                </c:pt>
                <c:pt idx="70">
                  <c:v>42.103289027794332</c:v>
                </c:pt>
                <c:pt idx="71">
                  <c:v>42.103289027794332</c:v>
                </c:pt>
                <c:pt idx="72">
                  <c:v>42.103289027794332</c:v>
                </c:pt>
                <c:pt idx="73">
                  <c:v>42.103289027794332</c:v>
                </c:pt>
                <c:pt idx="74">
                  <c:v>42.103289027794332</c:v>
                </c:pt>
                <c:pt idx="75">
                  <c:v>42.103289027794332</c:v>
                </c:pt>
                <c:pt idx="76">
                  <c:v>42.103289027794332</c:v>
                </c:pt>
                <c:pt idx="77">
                  <c:v>42.103289027794332</c:v>
                </c:pt>
                <c:pt idx="78">
                  <c:v>42.103289027794332</c:v>
                </c:pt>
                <c:pt idx="79">
                  <c:v>42.103289027794332</c:v>
                </c:pt>
                <c:pt idx="80">
                  <c:v>42.103289027794332</c:v>
                </c:pt>
                <c:pt idx="81">
                  <c:v>42.103289027794332</c:v>
                </c:pt>
                <c:pt idx="82">
                  <c:v>42.103289027794332</c:v>
                </c:pt>
                <c:pt idx="83">
                  <c:v>42.103289027794332</c:v>
                </c:pt>
                <c:pt idx="84">
                  <c:v>42.103289027794332</c:v>
                </c:pt>
                <c:pt idx="85">
                  <c:v>42.103289027794332</c:v>
                </c:pt>
                <c:pt idx="86">
                  <c:v>42.103289027794332</c:v>
                </c:pt>
                <c:pt idx="87">
                  <c:v>42.103289027794332</c:v>
                </c:pt>
                <c:pt idx="88">
                  <c:v>42.103289027794332</c:v>
                </c:pt>
                <c:pt idx="89">
                  <c:v>42.103289027794332</c:v>
                </c:pt>
                <c:pt idx="90">
                  <c:v>42.103289027794332</c:v>
                </c:pt>
                <c:pt idx="91">
                  <c:v>42.103289027794332</c:v>
                </c:pt>
                <c:pt idx="92">
                  <c:v>42.103289027794332</c:v>
                </c:pt>
                <c:pt idx="93">
                  <c:v>42.103289027794332</c:v>
                </c:pt>
                <c:pt idx="94">
                  <c:v>42.103289027794332</c:v>
                </c:pt>
                <c:pt idx="95">
                  <c:v>42.103289027794332</c:v>
                </c:pt>
                <c:pt idx="96">
                  <c:v>42.103289027794332</c:v>
                </c:pt>
                <c:pt idx="97">
                  <c:v>42.103289027794332</c:v>
                </c:pt>
                <c:pt idx="98">
                  <c:v>42.103289027794332</c:v>
                </c:pt>
                <c:pt idx="99">
                  <c:v>42.103289027794332</c:v>
                </c:pt>
                <c:pt idx="100">
                  <c:v>42.103289027794332</c:v>
                </c:pt>
                <c:pt idx="101">
                  <c:v>42.103289027794332</c:v>
                </c:pt>
                <c:pt idx="102">
                  <c:v>42.103289027794332</c:v>
                </c:pt>
                <c:pt idx="103">
                  <c:v>42.103289027794332</c:v>
                </c:pt>
                <c:pt idx="104">
                  <c:v>42.103289027794332</c:v>
                </c:pt>
                <c:pt idx="105">
                  <c:v>42.103289027794332</c:v>
                </c:pt>
                <c:pt idx="106">
                  <c:v>42.103289027794332</c:v>
                </c:pt>
                <c:pt idx="107">
                  <c:v>42.103289027794332</c:v>
                </c:pt>
                <c:pt idx="108">
                  <c:v>42.103289027794332</c:v>
                </c:pt>
                <c:pt idx="109">
                  <c:v>42.103289027794332</c:v>
                </c:pt>
                <c:pt idx="110">
                  <c:v>42.103289027794332</c:v>
                </c:pt>
                <c:pt idx="111">
                  <c:v>42.103289027794332</c:v>
                </c:pt>
                <c:pt idx="112">
                  <c:v>42.103289027794332</c:v>
                </c:pt>
                <c:pt idx="113">
                  <c:v>42.103289027794332</c:v>
                </c:pt>
                <c:pt idx="114">
                  <c:v>42.103289027794332</c:v>
                </c:pt>
                <c:pt idx="115">
                  <c:v>42.103289027794332</c:v>
                </c:pt>
                <c:pt idx="116">
                  <c:v>42.103289027794332</c:v>
                </c:pt>
                <c:pt idx="117">
                  <c:v>42.103289027794332</c:v>
                </c:pt>
                <c:pt idx="118">
                  <c:v>42.103289027794332</c:v>
                </c:pt>
                <c:pt idx="119">
                  <c:v>42.103289027794332</c:v>
                </c:pt>
                <c:pt idx="120">
                  <c:v>42.103289027794332</c:v>
                </c:pt>
                <c:pt idx="121">
                  <c:v>42.103289027794332</c:v>
                </c:pt>
                <c:pt idx="122">
                  <c:v>42.103289027794332</c:v>
                </c:pt>
                <c:pt idx="123">
                  <c:v>42.103289027794332</c:v>
                </c:pt>
                <c:pt idx="124">
                  <c:v>42.103289027794332</c:v>
                </c:pt>
                <c:pt idx="125">
                  <c:v>42.103289027794332</c:v>
                </c:pt>
                <c:pt idx="126">
                  <c:v>42.103289027794332</c:v>
                </c:pt>
                <c:pt idx="127">
                  <c:v>42.103289027794332</c:v>
                </c:pt>
                <c:pt idx="128">
                  <c:v>42.103289027794332</c:v>
                </c:pt>
                <c:pt idx="129">
                  <c:v>42.103289027794332</c:v>
                </c:pt>
                <c:pt idx="130">
                  <c:v>42.103289027794332</c:v>
                </c:pt>
                <c:pt idx="131">
                  <c:v>42.103289027794332</c:v>
                </c:pt>
                <c:pt idx="132">
                  <c:v>42.103289027794332</c:v>
                </c:pt>
                <c:pt idx="133">
                  <c:v>42.103289027794332</c:v>
                </c:pt>
                <c:pt idx="134">
                  <c:v>42.103289027794332</c:v>
                </c:pt>
                <c:pt idx="135">
                  <c:v>42.103289027794332</c:v>
                </c:pt>
                <c:pt idx="136">
                  <c:v>42.103289027794332</c:v>
                </c:pt>
                <c:pt idx="137">
                  <c:v>42.103289027794332</c:v>
                </c:pt>
                <c:pt idx="138">
                  <c:v>42.103289027794332</c:v>
                </c:pt>
                <c:pt idx="139">
                  <c:v>42.103289027794332</c:v>
                </c:pt>
                <c:pt idx="140">
                  <c:v>42.103289027794332</c:v>
                </c:pt>
                <c:pt idx="141">
                  <c:v>42.103289027794332</c:v>
                </c:pt>
                <c:pt idx="142">
                  <c:v>42.103289027794332</c:v>
                </c:pt>
                <c:pt idx="143">
                  <c:v>42.103289027794332</c:v>
                </c:pt>
                <c:pt idx="144">
                  <c:v>42.103289027794332</c:v>
                </c:pt>
                <c:pt idx="145">
                  <c:v>42.103289027794332</c:v>
                </c:pt>
                <c:pt idx="146">
                  <c:v>42.103289027794332</c:v>
                </c:pt>
                <c:pt idx="147">
                  <c:v>42.103289027794332</c:v>
                </c:pt>
                <c:pt idx="148">
                  <c:v>42.103289027794332</c:v>
                </c:pt>
                <c:pt idx="149">
                  <c:v>42.103289027794332</c:v>
                </c:pt>
                <c:pt idx="150">
                  <c:v>42.103289027794332</c:v>
                </c:pt>
                <c:pt idx="151">
                  <c:v>42.103289027794332</c:v>
                </c:pt>
                <c:pt idx="152">
                  <c:v>42.103289027794332</c:v>
                </c:pt>
                <c:pt idx="153">
                  <c:v>42.103289027794332</c:v>
                </c:pt>
                <c:pt idx="154">
                  <c:v>42.103289027794332</c:v>
                </c:pt>
                <c:pt idx="155">
                  <c:v>42.103289027794332</c:v>
                </c:pt>
                <c:pt idx="156">
                  <c:v>42.103289027794332</c:v>
                </c:pt>
                <c:pt idx="157">
                  <c:v>42.103289027794332</c:v>
                </c:pt>
                <c:pt idx="158">
                  <c:v>42.103289027794332</c:v>
                </c:pt>
                <c:pt idx="159">
                  <c:v>42.103289027794332</c:v>
                </c:pt>
                <c:pt idx="160">
                  <c:v>42.103289027794332</c:v>
                </c:pt>
                <c:pt idx="161">
                  <c:v>42.103289027794332</c:v>
                </c:pt>
                <c:pt idx="162">
                  <c:v>42.103289027794332</c:v>
                </c:pt>
                <c:pt idx="163">
                  <c:v>42.103289027794332</c:v>
                </c:pt>
                <c:pt idx="164">
                  <c:v>42.103289027794332</c:v>
                </c:pt>
                <c:pt idx="165">
                  <c:v>42.103289027794332</c:v>
                </c:pt>
                <c:pt idx="166">
                  <c:v>42.103289027794332</c:v>
                </c:pt>
                <c:pt idx="167">
                  <c:v>42.103289027794332</c:v>
                </c:pt>
                <c:pt idx="168">
                  <c:v>42.103289027794332</c:v>
                </c:pt>
                <c:pt idx="169">
                  <c:v>42.103289027794332</c:v>
                </c:pt>
                <c:pt idx="170">
                  <c:v>42.103289027794332</c:v>
                </c:pt>
                <c:pt idx="171">
                  <c:v>42.103289027794332</c:v>
                </c:pt>
                <c:pt idx="172">
                  <c:v>42.103289027794332</c:v>
                </c:pt>
                <c:pt idx="173">
                  <c:v>42.103289027794332</c:v>
                </c:pt>
                <c:pt idx="174">
                  <c:v>42.103289027794332</c:v>
                </c:pt>
                <c:pt idx="175">
                  <c:v>42.103289027794332</c:v>
                </c:pt>
                <c:pt idx="176">
                  <c:v>42.103289027794332</c:v>
                </c:pt>
                <c:pt idx="177">
                  <c:v>42.103289027794332</c:v>
                </c:pt>
                <c:pt idx="178">
                  <c:v>42.103289027794332</c:v>
                </c:pt>
                <c:pt idx="179">
                  <c:v>42.103289027794332</c:v>
                </c:pt>
                <c:pt idx="180">
                  <c:v>42.103289027794332</c:v>
                </c:pt>
                <c:pt idx="181">
                  <c:v>42.103289027794332</c:v>
                </c:pt>
                <c:pt idx="182">
                  <c:v>42.103289027794332</c:v>
                </c:pt>
                <c:pt idx="183">
                  <c:v>42.103289027794332</c:v>
                </c:pt>
                <c:pt idx="184">
                  <c:v>42.103289027794332</c:v>
                </c:pt>
                <c:pt idx="185">
                  <c:v>42.103289027794332</c:v>
                </c:pt>
                <c:pt idx="186">
                  <c:v>42.103289027794332</c:v>
                </c:pt>
                <c:pt idx="187">
                  <c:v>42.103289027794332</c:v>
                </c:pt>
                <c:pt idx="188">
                  <c:v>42.103289027794332</c:v>
                </c:pt>
                <c:pt idx="189">
                  <c:v>42.103289027794332</c:v>
                </c:pt>
                <c:pt idx="190">
                  <c:v>42.103289027794332</c:v>
                </c:pt>
                <c:pt idx="191">
                  <c:v>42.103289027794332</c:v>
                </c:pt>
                <c:pt idx="192">
                  <c:v>42.103289027794332</c:v>
                </c:pt>
                <c:pt idx="193">
                  <c:v>42.103289027794332</c:v>
                </c:pt>
                <c:pt idx="194">
                  <c:v>42.103289027794332</c:v>
                </c:pt>
                <c:pt idx="195">
                  <c:v>42.103289027794332</c:v>
                </c:pt>
                <c:pt idx="196">
                  <c:v>42.103289027794332</c:v>
                </c:pt>
                <c:pt idx="197">
                  <c:v>42.103289027794332</c:v>
                </c:pt>
                <c:pt idx="198">
                  <c:v>42.103289027794332</c:v>
                </c:pt>
                <c:pt idx="199">
                  <c:v>42.103289027794332</c:v>
                </c:pt>
                <c:pt idx="200">
                  <c:v>42.103289027794332</c:v>
                </c:pt>
                <c:pt idx="201">
                  <c:v>42.103289027794332</c:v>
                </c:pt>
                <c:pt idx="202">
                  <c:v>42.103289027794332</c:v>
                </c:pt>
                <c:pt idx="203">
                  <c:v>42.103289027794332</c:v>
                </c:pt>
                <c:pt idx="204">
                  <c:v>42.103289027794332</c:v>
                </c:pt>
                <c:pt idx="205">
                  <c:v>42.103289027794332</c:v>
                </c:pt>
                <c:pt idx="206">
                  <c:v>42.103289027794332</c:v>
                </c:pt>
                <c:pt idx="207">
                  <c:v>42.103289027794332</c:v>
                </c:pt>
                <c:pt idx="208">
                  <c:v>42.103289027794332</c:v>
                </c:pt>
                <c:pt idx="209">
                  <c:v>42.103289027794332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A8-0741-A1E4-F2DE74F56EED}"/>
            </c:ext>
          </c:extLst>
        </c:ser>
        <c:ser>
          <c:idx val="3"/>
          <c:order val="3"/>
          <c:tx>
            <c:v>LCL</c:v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6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A8-0741-A1E4-F2DE74F56EE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wksDatabase02!$CD$62:$CD$271</c:f>
              <c:numCache>
                <c:formatCode>m/d/yyyy</c:formatCode>
                <c:ptCount val="210"/>
                <c:pt idx="0">
                  <c:v>44179</c:v>
                </c:pt>
                <c:pt idx="1">
                  <c:v>44180</c:v>
                </c:pt>
                <c:pt idx="2">
                  <c:v>44181</c:v>
                </c:pt>
                <c:pt idx="3">
                  <c:v>44182</c:v>
                </c:pt>
                <c:pt idx="4">
                  <c:v>44183</c:v>
                </c:pt>
                <c:pt idx="5">
                  <c:v>44184</c:v>
                </c:pt>
                <c:pt idx="6">
                  <c:v>44185</c:v>
                </c:pt>
                <c:pt idx="7">
                  <c:v>44186</c:v>
                </c:pt>
                <c:pt idx="8">
                  <c:v>44187</c:v>
                </c:pt>
                <c:pt idx="9">
                  <c:v>44188</c:v>
                </c:pt>
                <c:pt idx="10">
                  <c:v>44189</c:v>
                </c:pt>
                <c:pt idx="11">
                  <c:v>44190</c:v>
                </c:pt>
                <c:pt idx="12">
                  <c:v>44191</c:v>
                </c:pt>
                <c:pt idx="13">
                  <c:v>44192</c:v>
                </c:pt>
                <c:pt idx="14">
                  <c:v>44193</c:v>
                </c:pt>
                <c:pt idx="15">
                  <c:v>44194</c:v>
                </c:pt>
                <c:pt idx="16">
                  <c:v>44195</c:v>
                </c:pt>
                <c:pt idx="17">
                  <c:v>44196</c:v>
                </c:pt>
                <c:pt idx="18">
                  <c:v>44197</c:v>
                </c:pt>
                <c:pt idx="19">
                  <c:v>44198</c:v>
                </c:pt>
                <c:pt idx="20">
                  <c:v>44199</c:v>
                </c:pt>
                <c:pt idx="21">
                  <c:v>44200</c:v>
                </c:pt>
                <c:pt idx="22">
                  <c:v>44201</c:v>
                </c:pt>
                <c:pt idx="23">
                  <c:v>44202</c:v>
                </c:pt>
                <c:pt idx="24">
                  <c:v>44203</c:v>
                </c:pt>
                <c:pt idx="25">
                  <c:v>44204</c:v>
                </c:pt>
                <c:pt idx="26">
                  <c:v>44205</c:v>
                </c:pt>
                <c:pt idx="27">
                  <c:v>44206</c:v>
                </c:pt>
                <c:pt idx="28">
                  <c:v>44207</c:v>
                </c:pt>
                <c:pt idx="29">
                  <c:v>44208</c:v>
                </c:pt>
                <c:pt idx="30">
                  <c:v>44209</c:v>
                </c:pt>
                <c:pt idx="31">
                  <c:v>44210</c:v>
                </c:pt>
                <c:pt idx="32">
                  <c:v>44211</c:v>
                </c:pt>
                <c:pt idx="33">
                  <c:v>44212</c:v>
                </c:pt>
                <c:pt idx="34">
                  <c:v>44213</c:v>
                </c:pt>
                <c:pt idx="35">
                  <c:v>44214</c:v>
                </c:pt>
                <c:pt idx="36">
                  <c:v>44215</c:v>
                </c:pt>
                <c:pt idx="37">
                  <c:v>44216</c:v>
                </c:pt>
                <c:pt idx="38">
                  <c:v>44217</c:v>
                </c:pt>
                <c:pt idx="39">
                  <c:v>44218</c:v>
                </c:pt>
                <c:pt idx="40">
                  <c:v>44219</c:v>
                </c:pt>
                <c:pt idx="41">
                  <c:v>44220</c:v>
                </c:pt>
                <c:pt idx="42">
                  <c:v>44221</c:v>
                </c:pt>
                <c:pt idx="43">
                  <c:v>44222</c:v>
                </c:pt>
                <c:pt idx="44">
                  <c:v>44223</c:v>
                </c:pt>
                <c:pt idx="45">
                  <c:v>44224</c:v>
                </c:pt>
                <c:pt idx="46">
                  <c:v>44225</c:v>
                </c:pt>
                <c:pt idx="47">
                  <c:v>44226</c:v>
                </c:pt>
                <c:pt idx="48">
                  <c:v>44227</c:v>
                </c:pt>
                <c:pt idx="49">
                  <c:v>44228</c:v>
                </c:pt>
                <c:pt idx="50">
                  <c:v>44229</c:v>
                </c:pt>
                <c:pt idx="51">
                  <c:v>44230</c:v>
                </c:pt>
                <c:pt idx="52">
                  <c:v>44231</c:v>
                </c:pt>
                <c:pt idx="53">
                  <c:v>44232</c:v>
                </c:pt>
                <c:pt idx="54">
                  <c:v>44233</c:v>
                </c:pt>
                <c:pt idx="55">
                  <c:v>44234</c:v>
                </c:pt>
                <c:pt idx="56">
                  <c:v>44235</c:v>
                </c:pt>
                <c:pt idx="57">
                  <c:v>44236</c:v>
                </c:pt>
                <c:pt idx="58">
                  <c:v>44237</c:v>
                </c:pt>
                <c:pt idx="59">
                  <c:v>44238</c:v>
                </c:pt>
                <c:pt idx="60">
                  <c:v>44239</c:v>
                </c:pt>
                <c:pt idx="61">
                  <c:v>44240</c:v>
                </c:pt>
                <c:pt idx="62">
                  <c:v>44241</c:v>
                </c:pt>
                <c:pt idx="63">
                  <c:v>44242</c:v>
                </c:pt>
                <c:pt idx="64">
                  <c:v>44243</c:v>
                </c:pt>
                <c:pt idx="65">
                  <c:v>44244</c:v>
                </c:pt>
                <c:pt idx="66">
                  <c:v>44245</c:v>
                </c:pt>
                <c:pt idx="67">
                  <c:v>44246</c:v>
                </c:pt>
                <c:pt idx="68">
                  <c:v>44247</c:v>
                </c:pt>
                <c:pt idx="69">
                  <c:v>44248</c:v>
                </c:pt>
                <c:pt idx="70">
                  <c:v>44249</c:v>
                </c:pt>
                <c:pt idx="71">
                  <c:v>44250</c:v>
                </c:pt>
                <c:pt idx="72">
                  <c:v>44251</c:v>
                </c:pt>
                <c:pt idx="73">
                  <c:v>44252</c:v>
                </c:pt>
                <c:pt idx="74">
                  <c:v>44253</c:v>
                </c:pt>
                <c:pt idx="75">
                  <c:v>44254</c:v>
                </c:pt>
                <c:pt idx="76">
                  <c:v>44255</c:v>
                </c:pt>
                <c:pt idx="77">
                  <c:v>44256</c:v>
                </c:pt>
                <c:pt idx="78">
                  <c:v>44257</c:v>
                </c:pt>
                <c:pt idx="79">
                  <c:v>44258</c:v>
                </c:pt>
                <c:pt idx="80">
                  <c:v>44259</c:v>
                </c:pt>
                <c:pt idx="81">
                  <c:v>44260</c:v>
                </c:pt>
                <c:pt idx="82">
                  <c:v>44261</c:v>
                </c:pt>
                <c:pt idx="83">
                  <c:v>44262</c:v>
                </c:pt>
                <c:pt idx="84">
                  <c:v>44263</c:v>
                </c:pt>
                <c:pt idx="85">
                  <c:v>44264</c:v>
                </c:pt>
                <c:pt idx="86">
                  <c:v>44265</c:v>
                </c:pt>
                <c:pt idx="87">
                  <c:v>44266</c:v>
                </c:pt>
                <c:pt idx="88">
                  <c:v>44267</c:v>
                </c:pt>
                <c:pt idx="89">
                  <c:v>44268</c:v>
                </c:pt>
                <c:pt idx="90">
                  <c:v>44269</c:v>
                </c:pt>
                <c:pt idx="91">
                  <c:v>44270</c:v>
                </c:pt>
                <c:pt idx="92">
                  <c:v>44271</c:v>
                </c:pt>
                <c:pt idx="93">
                  <c:v>44272</c:v>
                </c:pt>
                <c:pt idx="94">
                  <c:v>44273</c:v>
                </c:pt>
                <c:pt idx="95">
                  <c:v>44274</c:v>
                </c:pt>
                <c:pt idx="96">
                  <c:v>44275</c:v>
                </c:pt>
                <c:pt idx="97">
                  <c:v>44276</c:v>
                </c:pt>
                <c:pt idx="98">
                  <c:v>44277</c:v>
                </c:pt>
                <c:pt idx="99">
                  <c:v>44278</c:v>
                </c:pt>
                <c:pt idx="100">
                  <c:v>44279</c:v>
                </c:pt>
                <c:pt idx="101">
                  <c:v>44280</c:v>
                </c:pt>
                <c:pt idx="102">
                  <c:v>44281</c:v>
                </c:pt>
                <c:pt idx="103">
                  <c:v>44282</c:v>
                </c:pt>
                <c:pt idx="104">
                  <c:v>44283</c:v>
                </c:pt>
                <c:pt idx="105">
                  <c:v>44284</c:v>
                </c:pt>
                <c:pt idx="106">
                  <c:v>44285</c:v>
                </c:pt>
                <c:pt idx="107">
                  <c:v>44286</c:v>
                </c:pt>
                <c:pt idx="108">
                  <c:v>44287</c:v>
                </c:pt>
                <c:pt idx="109">
                  <c:v>44288</c:v>
                </c:pt>
                <c:pt idx="110">
                  <c:v>44289</c:v>
                </c:pt>
                <c:pt idx="111">
                  <c:v>44290</c:v>
                </c:pt>
                <c:pt idx="112">
                  <c:v>44291</c:v>
                </c:pt>
                <c:pt idx="113">
                  <c:v>44292</c:v>
                </c:pt>
                <c:pt idx="114">
                  <c:v>44293</c:v>
                </c:pt>
                <c:pt idx="115">
                  <c:v>44294</c:v>
                </c:pt>
                <c:pt idx="116">
                  <c:v>44295</c:v>
                </c:pt>
                <c:pt idx="117">
                  <c:v>44296</c:v>
                </c:pt>
                <c:pt idx="118">
                  <c:v>44297</c:v>
                </c:pt>
                <c:pt idx="119">
                  <c:v>44298</c:v>
                </c:pt>
                <c:pt idx="120">
                  <c:v>44299</c:v>
                </c:pt>
                <c:pt idx="121">
                  <c:v>44300</c:v>
                </c:pt>
                <c:pt idx="122">
                  <c:v>44301</c:v>
                </c:pt>
                <c:pt idx="123">
                  <c:v>44302</c:v>
                </c:pt>
                <c:pt idx="124">
                  <c:v>44303</c:v>
                </c:pt>
                <c:pt idx="125">
                  <c:v>44304</c:v>
                </c:pt>
                <c:pt idx="126">
                  <c:v>44305</c:v>
                </c:pt>
                <c:pt idx="127">
                  <c:v>44306</c:v>
                </c:pt>
                <c:pt idx="128">
                  <c:v>44307</c:v>
                </c:pt>
                <c:pt idx="129">
                  <c:v>44308</c:v>
                </c:pt>
                <c:pt idx="130">
                  <c:v>44309</c:v>
                </c:pt>
                <c:pt idx="131">
                  <c:v>44310</c:v>
                </c:pt>
                <c:pt idx="132">
                  <c:v>44311</c:v>
                </c:pt>
                <c:pt idx="133">
                  <c:v>44312</c:v>
                </c:pt>
                <c:pt idx="134">
                  <c:v>44313</c:v>
                </c:pt>
                <c:pt idx="135">
                  <c:v>44314</c:v>
                </c:pt>
                <c:pt idx="136">
                  <c:v>44315</c:v>
                </c:pt>
                <c:pt idx="137">
                  <c:v>44316</c:v>
                </c:pt>
                <c:pt idx="138">
                  <c:v>44317</c:v>
                </c:pt>
                <c:pt idx="139">
                  <c:v>44318</c:v>
                </c:pt>
                <c:pt idx="140">
                  <c:v>44319</c:v>
                </c:pt>
                <c:pt idx="141">
                  <c:v>44320</c:v>
                </c:pt>
                <c:pt idx="142">
                  <c:v>44321</c:v>
                </c:pt>
                <c:pt idx="143">
                  <c:v>44322</c:v>
                </c:pt>
                <c:pt idx="144">
                  <c:v>44323</c:v>
                </c:pt>
                <c:pt idx="145">
                  <c:v>44324</c:v>
                </c:pt>
                <c:pt idx="146">
                  <c:v>44325</c:v>
                </c:pt>
                <c:pt idx="147">
                  <c:v>44326</c:v>
                </c:pt>
                <c:pt idx="148">
                  <c:v>44327</c:v>
                </c:pt>
                <c:pt idx="149">
                  <c:v>44328</c:v>
                </c:pt>
                <c:pt idx="150">
                  <c:v>44329</c:v>
                </c:pt>
                <c:pt idx="151">
                  <c:v>44330</c:v>
                </c:pt>
                <c:pt idx="152">
                  <c:v>44331</c:v>
                </c:pt>
                <c:pt idx="153">
                  <c:v>44332</c:v>
                </c:pt>
                <c:pt idx="154">
                  <c:v>44333</c:v>
                </c:pt>
                <c:pt idx="155">
                  <c:v>44334</c:v>
                </c:pt>
                <c:pt idx="156">
                  <c:v>44335</c:v>
                </c:pt>
                <c:pt idx="157">
                  <c:v>44336</c:v>
                </c:pt>
                <c:pt idx="158">
                  <c:v>44337</c:v>
                </c:pt>
                <c:pt idx="159">
                  <c:v>44338</c:v>
                </c:pt>
                <c:pt idx="160">
                  <c:v>44339</c:v>
                </c:pt>
                <c:pt idx="161">
                  <c:v>44340</c:v>
                </c:pt>
                <c:pt idx="162">
                  <c:v>44341</c:v>
                </c:pt>
                <c:pt idx="163">
                  <c:v>44342</c:v>
                </c:pt>
                <c:pt idx="164">
                  <c:v>44343</c:v>
                </c:pt>
                <c:pt idx="165">
                  <c:v>44344</c:v>
                </c:pt>
                <c:pt idx="166">
                  <c:v>44345</c:v>
                </c:pt>
                <c:pt idx="167">
                  <c:v>44346</c:v>
                </c:pt>
                <c:pt idx="168">
                  <c:v>44347</c:v>
                </c:pt>
                <c:pt idx="169">
                  <c:v>44348</c:v>
                </c:pt>
                <c:pt idx="170">
                  <c:v>44349</c:v>
                </c:pt>
                <c:pt idx="171">
                  <c:v>44350</c:v>
                </c:pt>
                <c:pt idx="172">
                  <c:v>44351</c:v>
                </c:pt>
                <c:pt idx="173">
                  <c:v>44352</c:v>
                </c:pt>
                <c:pt idx="174">
                  <c:v>44353</c:v>
                </c:pt>
                <c:pt idx="175">
                  <c:v>44354</c:v>
                </c:pt>
                <c:pt idx="176">
                  <c:v>44355</c:v>
                </c:pt>
                <c:pt idx="177">
                  <c:v>44356</c:v>
                </c:pt>
                <c:pt idx="178">
                  <c:v>44357</c:v>
                </c:pt>
                <c:pt idx="179">
                  <c:v>44358</c:v>
                </c:pt>
                <c:pt idx="180">
                  <c:v>44359</c:v>
                </c:pt>
                <c:pt idx="181">
                  <c:v>44360</c:v>
                </c:pt>
                <c:pt idx="182">
                  <c:v>44361</c:v>
                </c:pt>
                <c:pt idx="183">
                  <c:v>44362</c:v>
                </c:pt>
                <c:pt idx="184">
                  <c:v>44363</c:v>
                </c:pt>
                <c:pt idx="185">
                  <c:v>44364</c:v>
                </c:pt>
                <c:pt idx="186">
                  <c:v>44365</c:v>
                </c:pt>
                <c:pt idx="187">
                  <c:v>44366</c:v>
                </c:pt>
                <c:pt idx="188">
                  <c:v>44367</c:v>
                </c:pt>
                <c:pt idx="189">
                  <c:v>44368</c:v>
                </c:pt>
                <c:pt idx="190">
                  <c:v>44369</c:v>
                </c:pt>
                <c:pt idx="191">
                  <c:v>44370</c:v>
                </c:pt>
                <c:pt idx="192">
                  <c:v>44371</c:v>
                </c:pt>
                <c:pt idx="193">
                  <c:v>44372</c:v>
                </c:pt>
                <c:pt idx="194">
                  <c:v>44373</c:v>
                </c:pt>
                <c:pt idx="195">
                  <c:v>44374</c:v>
                </c:pt>
                <c:pt idx="196">
                  <c:v>44375</c:v>
                </c:pt>
                <c:pt idx="197">
                  <c:v>44376</c:v>
                </c:pt>
                <c:pt idx="198">
                  <c:v>44377</c:v>
                </c:pt>
                <c:pt idx="199">
                  <c:v>44378</c:v>
                </c:pt>
                <c:pt idx="200">
                  <c:v>44379</c:v>
                </c:pt>
                <c:pt idx="201">
                  <c:v>44380</c:v>
                </c:pt>
                <c:pt idx="202">
                  <c:v>44381</c:v>
                </c:pt>
                <c:pt idx="203">
                  <c:v>44382</c:v>
                </c:pt>
                <c:pt idx="204">
                  <c:v>44383</c:v>
                </c:pt>
                <c:pt idx="205">
                  <c:v>44384</c:v>
                </c:pt>
                <c:pt idx="206">
                  <c:v>44385</c:v>
                </c:pt>
                <c:pt idx="207">
                  <c:v>44386</c:v>
                </c:pt>
                <c:pt idx="208">
                  <c:v>44387</c:v>
                </c:pt>
                <c:pt idx="209">
                  <c:v>44388</c:v>
                </c:pt>
              </c:numCache>
            </c:numRef>
          </c:cat>
          <c:val>
            <c:numRef>
              <c:f>wksDatabase02!$CJ$62:$CJ$271</c:f>
              <c:numCache>
                <c:formatCode>0.0</c:formatCode>
                <c:ptCount val="210"/>
                <c:pt idx="0">
                  <c:v>11.144330019824718</c:v>
                </c:pt>
                <c:pt idx="1">
                  <c:v>11.144330019824718</c:v>
                </c:pt>
                <c:pt idx="2">
                  <c:v>11.144330019824718</c:v>
                </c:pt>
                <c:pt idx="3">
                  <c:v>11.144330019824718</c:v>
                </c:pt>
                <c:pt idx="4">
                  <c:v>11.144330019824718</c:v>
                </c:pt>
                <c:pt idx="5">
                  <c:v>11.144330019824718</c:v>
                </c:pt>
                <c:pt idx="6">
                  <c:v>11.144330019824718</c:v>
                </c:pt>
                <c:pt idx="7">
                  <c:v>11.144330019824718</c:v>
                </c:pt>
                <c:pt idx="8">
                  <c:v>11.144330019824718</c:v>
                </c:pt>
                <c:pt idx="9">
                  <c:v>11.144330019824718</c:v>
                </c:pt>
                <c:pt idx="10">
                  <c:v>11.144330019824718</c:v>
                </c:pt>
                <c:pt idx="11">
                  <c:v>11.144330019824718</c:v>
                </c:pt>
                <c:pt idx="12">
                  <c:v>11.144330019824718</c:v>
                </c:pt>
                <c:pt idx="13">
                  <c:v>11.144330019824718</c:v>
                </c:pt>
                <c:pt idx="14">
                  <c:v>11.144330019824718</c:v>
                </c:pt>
                <c:pt idx="15">
                  <c:v>11.144330019824718</c:v>
                </c:pt>
                <c:pt idx="16">
                  <c:v>11.144330019824718</c:v>
                </c:pt>
                <c:pt idx="17">
                  <c:v>11.144330019824718</c:v>
                </c:pt>
                <c:pt idx="18">
                  <c:v>11.144330019824718</c:v>
                </c:pt>
                <c:pt idx="19">
                  <c:v>11.144330019824718</c:v>
                </c:pt>
                <c:pt idx="20">
                  <c:v>11.144330019824718</c:v>
                </c:pt>
                <c:pt idx="21">
                  <c:v>11.144330019824718</c:v>
                </c:pt>
                <c:pt idx="22">
                  <c:v>11.144330019824718</c:v>
                </c:pt>
                <c:pt idx="23">
                  <c:v>11.144330019824718</c:v>
                </c:pt>
                <c:pt idx="24">
                  <c:v>11.144330019824718</c:v>
                </c:pt>
                <c:pt idx="25">
                  <c:v>11.144330019824718</c:v>
                </c:pt>
                <c:pt idx="26">
                  <c:v>11.144330019824718</c:v>
                </c:pt>
                <c:pt idx="27">
                  <c:v>11.144330019824718</c:v>
                </c:pt>
                <c:pt idx="28">
                  <c:v>11.144330019824718</c:v>
                </c:pt>
                <c:pt idx="29">
                  <c:v>11.144330019824718</c:v>
                </c:pt>
                <c:pt idx="30">
                  <c:v>11.144330019824718</c:v>
                </c:pt>
                <c:pt idx="31">
                  <c:v>11.144330019824718</c:v>
                </c:pt>
                <c:pt idx="32">
                  <c:v>11.144330019824718</c:v>
                </c:pt>
                <c:pt idx="33">
                  <c:v>11.144330019824718</c:v>
                </c:pt>
                <c:pt idx="34">
                  <c:v>11.144330019824718</c:v>
                </c:pt>
                <c:pt idx="35">
                  <c:v>11.144330019824718</c:v>
                </c:pt>
                <c:pt idx="36">
                  <c:v>11.144330019824718</c:v>
                </c:pt>
                <c:pt idx="37">
                  <c:v>11.144330019824718</c:v>
                </c:pt>
                <c:pt idx="38">
                  <c:v>11.144330019824718</c:v>
                </c:pt>
                <c:pt idx="39">
                  <c:v>11.144330019824718</c:v>
                </c:pt>
                <c:pt idx="40">
                  <c:v>11.144330019824718</c:v>
                </c:pt>
                <c:pt idx="41">
                  <c:v>11.144330019824718</c:v>
                </c:pt>
                <c:pt idx="42">
                  <c:v>11.144330019824718</c:v>
                </c:pt>
                <c:pt idx="43">
                  <c:v>11.144330019824718</c:v>
                </c:pt>
                <c:pt idx="44">
                  <c:v>11.144330019824718</c:v>
                </c:pt>
                <c:pt idx="45">
                  <c:v>11.144330019824718</c:v>
                </c:pt>
                <c:pt idx="46">
                  <c:v>11.144330019824718</c:v>
                </c:pt>
                <c:pt idx="47">
                  <c:v>11.144330019824718</c:v>
                </c:pt>
                <c:pt idx="48">
                  <c:v>11.144330019824718</c:v>
                </c:pt>
                <c:pt idx="49">
                  <c:v>11.144330019824718</c:v>
                </c:pt>
                <c:pt idx="50">
                  <c:v>11.144330019824718</c:v>
                </c:pt>
                <c:pt idx="51">
                  <c:v>11.144330019824718</c:v>
                </c:pt>
                <c:pt idx="52">
                  <c:v>11.144330019824718</c:v>
                </c:pt>
                <c:pt idx="53">
                  <c:v>11.144330019824718</c:v>
                </c:pt>
                <c:pt idx="54">
                  <c:v>11.144330019824718</c:v>
                </c:pt>
                <c:pt idx="55">
                  <c:v>11.144330019824718</c:v>
                </c:pt>
                <c:pt idx="56">
                  <c:v>11.144330019824718</c:v>
                </c:pt>
                <c:pt idx="57">
                  <c:v>11.144330019824718</c:v>
                </c:pt>
                <c:pt idx="58">
                  <c:v>11.144330019824718</c:v>
                </c:pt>
                <c:pt idx="59">
                  <c:v>11.144330019824718</c:v>
                </c:pt>
                <c:pt idx="60">
                  <c:v>11.144330019824718</c:v>
                </c:pt>
                <c:pt idx="61">
                  <c:v>11.144330019824718</c:v>
                </c:pt>
                <c:pt idx="62">
                  <c:v>11.144330019824718</c:v>
                </c:pt>
                <c:pt idx="63">
                  <c:v>11.144330019824718</c:v>
                </c:pt>
                <c:pt idx="64">
                  <c:v>11.144330019824718</c:v>
                </c:pt>
                <c:pt idx="65">
                  <c:v>11.144330019824718</c:v>
                </c:pt>
                <c:pt idx="66">
                  <c:v>11.144330019824718</c:v>
                </c:pt>
                <c:pt idx="67">
                  <c:v>11.144330019824718</c:v>
                </c:pt>
                <c:pt idx="68">
                  <c:v>11.144330019824718</c:v>
                </c:pt>
                <c:pt idx="69">
                  <c:v>11.144330019824718</c:v>
                </c:pt>
                <c:pt idx="70">
                  <c:v>11.144330019824718</c:v>
                </c:pt>
                <c:pt idx="71">
                  <c:v>11.144330019824718</c:v>
                </c:pt>
                <c:pt idx="72">
                  <c:v>11.144330019824718</c:v>
                </c:pt>
                <c:pt idx="73">
                  <c:v>11.144330019824718</c:v>
                </c:pt>
                <c:pt idx="74">
                  <c:v>11.144330019824718</c:v>
                </c:pt>
                <c:pt idx="75">
                  <c:v>11.144330019824718</c:v>
                </c:pt>
                <c:pt idx="76">
                  <c:v>11.144330019824718</c:v>
                </c:pt>
                <c:pt idx="77">
                  <c:v>11.144330019824718</c:v>
                </c:pt>
                <c:pt idx="78">
                  <c:v>11.144330019824718</c:v>
                </c:pt>
                <c:pt idx="79">
                  <c:v>11.144330019824718</c:v>
                </c:pt>
                <c:pt idx="80">
                  <c:v>11.144330019824718</c:v>
                </c:pt>
                <c:pt idx="81">
                  <c:v>11.144330019824718</c:v>
                </c:pt>
                <c:pt idx="82">
                  <c:v>11.144330019824718</c:v>
                </c:pt>
                <c:pt idx="83">
                  <c:v>11.144330019824718</c:v>
                </c:pt>
                <c:pt idx="84">
                  <c:v>11.144330019824718</c:v>
                </c:pt>
                <c:pt idx="85">
                  <c:v>11.144330019824718</c:v>
                </c:pt>
                <c:pt idx="86">
                  <c:v>11.144330019824718</c:v>
                </c:pt>
                <c:pt idx="87">
                  <c:v>11.144330019824718</c:v>
                </c:pt>
                <c:pt idx="88">
                  <c:v>11.144330019824718</c:v>
                </c:pt>
                <c:pt idx="89">
                  <c:v>11.144330019824718</c:v>
                </c:pt>
                <c:pt idx="90">
                  <c:v>11.144330019824718</c:v>
                </c:pt>
                <c:pt idx="91">
                  <c:v>11.144330019824718</c:v>
                </c:pt>
                <c:pt idx="92">
                  <c:v>11.144330019824718</c:v>
                </c:pt>
                <c:pt idx="93">
                  <c:v>11.144330019824718</c:v>
                </c:pt>
                <c:pt idx="94">
                  <c:v>11.144330019824718</c:v>
                </c:pt>
                <c:pt idx="95">
                  <c:v>11.144330019824718</c:v>
                </c:pt>
                <c:pt idx="96">
                  <c:v>11.144330019824718</c:v>
                </c:pt>
                <c:pt idx="97">
                  <c:v>11.144330019824718</c:v>
                </c:pt>
                <c:pt idx="98">
                  <c:v>11.144330019824718</c:v>
                </c:pt>
                <c:pt idx="99">
                  <c:v>11.144330019824718</c:v>
                </c:pt>
                <c:pt idx="100">
                  <c:v>11.144330019824718</c:v>
                </c:pt>
                <c:pt idx="101">
                  <c:v>11.144330019824718</c:v>
                </c:pt>
                <c:pt idx="102">
                  <c:v>11.144330019824718</c:v>
                </c:pt>
                <c:pt idx="103">
                  <c:v>11.144330019824718</c:v>
                </c:pt>
                <c:pt idx="104">
                  <c:v>11.144330019824718</c:v>
                </c:pt>
                <c:pt idx="105">
                  <c:v>11.144330019824718</c:v>
                </c:pt>
                <c:pt idx="106">
                  <c:v>11.144330019824718</c:v>
                </c:pt>
                <c:pt idx="107">
                  <c:v>11.144330019824718</c:v>
                </c:pt>
                <c:pt idx="108">
                  <c:v>11.144330019824718</c:v>
                </c:pt>
                <c:pt idx="109">
                  <c:v>11.144330019824718</c:v>
                </c:pt>
                <c:pt idx="110">
                  <c:v>11.144330019824718</c:v>
                </c:pt>
                <c:pt idx="111">
                  <c:v>11.144330019824718</c:v>
                </c:pt>
                <c:pt idx="112">
                  <c:v>11.144330019824718</c:v>
                </c:pt>
                <c:pt idx="113">
                  <c:v>11.144330019824718</c:v>
                </c:pt>
                <c:pt idx="114">
                  <c:v>11.144330019824718</c:v>
                </c:pt>
                <c:pt idx="115">
                  <c:v>11.144330019824718</c:v>
                </c:pt>
                <c:pt idx="116">
                  <c:v>11.144330019824718</c:v>
                </c:pt>
                <c:pt idx="117">
                  <c:v>11.144330019824718</c:v>
                </c:pt>
                <c:pt idx="118">
                  <c:v>11.144330019824718</c:v>
                </c:pt>
                <c:pt idx="119">
                  <c:v>11.144330019824718</c:v>
                </c:pt>
                <c:pt idx="120">
                  <c:v>11.144330019824718</c:v>
                </c:pt>
                <c:pt idx="121">
                  <c:v>11.144330019824718</c:v>
                </c:pt>
                <c:pt idx="122">
                  <c:v>11.144330019824718</c:v>
                </c:pt>
                <c:pt idx="123">
                  <c:v>11.144330019824718</c:v>
                </c:pt>
                <c:pt idx="124">
                  <c:v>11.144330019824718</c:v>
                </c:pt>
                <c:pt idx="125">
                  <c:v>11.144330019824718</c:v>
                </c:pt>
                <c:pt idx="126">
                  <c:v>11.144330019824718</c:v>
                </c:pt>
                <c:pt idx="127">
                  <c:v>11.144330019824718</c:v>
                </c:pt>
                <c:pt idx="128">
                  <c:v>11.144330019824718</c:v>
                </c:pt>
                <c:pt idx="129">
                  <c:v>11.144330019824718</c:v>
                </c:pt>
                <c:pt idx="130">
                  <c:v>11.144330019824718</c:v>
                </c:pt>
                <c:pt idx="131">
                  <c:v>11.144330019824718</c:v>
                </c:pt>
                <c:pt idx="132">
                  <c:v>11.144330019824718</c:v>
                </c:pt>
                <c:pt idx="133">
                  <c:v>11.144330019824718</c:v>
                </c:pt>
                <c:pt idx="134">
                  <c:v>11.144330019824718</c:v>
                </c:pt>
                <c:pt idx="135">
                  <c:v>11.144330019824718</c:v>
                </c:pt>
                <c:pt idx="136">
                  <c:v>11.144330019824718</c:v>
                </c:pt>
                <c:pt idx="137">
                  <c:v>11.144330019824718</c:v>
                </c:pt>
                <c:pt idx="138">
                  <c:v>11.144330019824718</c:v>
                </c:pt>
                <c:pt idx="139">
                  <c:v>11.144330019824718</c:v>
                </c:pt>
                <c:pt idx="140">
                  <c:v>11.144330019824718</c:v>
                </c:pt>
                <c:pt idx="141">
                  <c:v>11.144330019824718</c:v>
                </c:pt>
                <c:pt idx="142">
                  <c:v>11.144330019824718</c:v>
                </c:pt>
                <c:pt idx="143">
                  <c:v>11.144330019824718</c:v>
                </c:pt>
                <c:pt idx="144">
                  <c:v>11.144330019824718</c:v>
                </c:pt>
                <c:pt idx="145">
                  <c:v>11.144330019824718</c:v>
                </c:pt>
                <c:pt idx="146">
                  <c:v>11.144330019824718</c:v>
                </c:pt>
                <c:pt idx="147">
                  <c:v>11.144330019824718</c:v>
                </c:pt>
                <c:pt idx="148">
                  <c:v>11.144330019824718</c:v>
                </c:pt>
                <c:pt idx="149">
                  <c:v>11.144330019824718</c:v>
                </c:pt>
                <c:pt idx="150">
                  <c:v>11.144330019824718</c:v>
                </c:pt>
                <c:pt idx="151">
                  <c:v>11.144330019824718</c:v>
                </c:pt>
                <c:pt idx="152">
                  <c:v>11.144330019824718</c:v>
                </c:pt>
                <c:pt idx="153">
                  <c:v>11.144330019824718</c:v>
                </c:pt>
                <c:pt idx="154">
                  <c:v>11.144330019824718</c:v>
                </c:pt>
                <c:pt idx="155">
                  <c:v>11.144330019824718</c:v>
                </c:pt>
                <c:pt idx="156">
                  <c:v>11.144330019824718</c:v>
                </c:pt>
                <c:pt idx="157">
                  <c:v>11.144330019824718</c:v>
                </c:pt>
                <c:pt idx="158">
                  <c:v>11.144330019824718</c:v>
                </c:pt>
                <c:pt idx="159">
                  <c:v>11.144330019824718</c:v>
                </c:pt>
                <c:pt idx="160">
                  <c:v>11.144330019824718</c:v>
                </c:pt>
                <c:pt idx="161">
                  <c:v>11.144330019824718</c:v>
                </c:pt>
                <c:pt idx="162">
                  <c:v>11.144330019824718</c:v>
                </c:pt>
                <c:pt idx="163">
                  <c:v>11.144330019824718</c:v>
                </c:pt>
                <c:pt idx="164">
                  <c:v>11.144330019824718</c:v>
                </c:pt>
                <c:pt idx="165">
                  <c:v>11.144330019824718</c:v>
                </c:pt>
                <c:pt idx="166">
                  <c:v>11.144330019824718</c:v>
                </c:pt>
                <c:pt idx="167">
                  <c:v>11.144330019824718</c:v>
                </c:pt>
                <c:pt idx="168">
                  <c:v>11.144330019824718</c:v>
                </c:pt>
                <c:pt idx="169">
                  <c:v>11.144330019824718</c:v>
                </c:pt>
                <c:pt idx="170">
                  <c:v>11.144330019824718</c:v>
                </c:pt>
                <c:pt idx="171">
                  <c:v>11.144330019824718</c:v>
                </c:pt>
                <c:pt idx="172">
                  <c:v>11.144330019824718</c:v>
                </c:pt>
                <c:pt idx="173">
                  <c:v>11.144330019824718</c:v>
                </c:pt>
                <c:pt idx="174">
                  <c:v>11.144330019824718</c:v>
                </c:pt>
                <c:pt idx="175">
                  <c:v>11.144330019824718</c:v>
                </c:pt>
                <c:pt idx="176">
                  <c:v>11.144330019824718</c:v>
                </c:pt>
                <c:pt idx="177">
                  <c:v>11.144330019824718</c:v>
                </c:pt>
                <c:pt idx="178">
                  <c:v>11.144330019824718</c:v>
                </c:pt>
                <c:pt idx="179">
                  <c:v>11.144330019824718</c:v>
                </c:pt>
                <c:pt idx="180">
                  <c:v>11.144330019824718</c:v>
                </c:pt>
                <c:pt idx="181">
                  <c:v>11.144330019824718</c:v>
                </c:pt>
                <c:pt idx="182">
                  <c:v>11.144330019824718</c:v>
                </c:pt>
                <c:pt idx="183">
                  <c:v>11.144330019824718</c:v>
                </c:pt>
                <c:pt idx="184">
                  <c:v>11.144330019824718</c:v>
                </c:pt>
                <c:pt idx="185">
                  <c:v>11.144330019824718</c:v>
                </c:pt>
                <c:pt idx="186">
                  <c:v>11.144330019824718</c:v>
                </c:pt>
                <c:pt idx="187">
                  <c:v>11.144330019824718</c:v>
                </c:pt>
                <c:pt idx="188">
                  <c:v>11.144330019824718</c:v>
                </c:pt>
                <c:pt idx="189">
                  <c:v>11.144330019824718</c:v>
                </c:pt>
                <c:pt idx="190">
                  <c:v>11.144330019824718</c:v>
                </c:pt>
                <c:pt idx="191">
                  <c:v>11.144330019824718</c:v>
                </c:pt>
                <c:pt idx="192">
                  <c:v>11.144330019824718</c:v>
                </c:pt>
                <c:pt idx="193">
                  <c:v>11.144330019824718</c:v>
                </c:pt>
                <c:pt idx="194">
                  <c:v>11.144330019824718</c:v>
                </c:pt>
                <c:pt idx="195">
                  <c:v>11.144330019824718</c:v>
                </c:pt>
                <c:pt idx="196">
                  <c:v>11.144330019824718</c:v>
                </c:pt>
                <c:pt idx="197">
                  <c:v>11.144330019824718</c:v>
                </c:pt>
                <c:pt idx="198">
                  <c:v>11.144330019824718</c:v>
                </c:pt>
                <c:pt idx="199">
                  <c:v>11.144330019824718</c:v>
                </c:pt>
                <c:pt idx="200">
                  <c:v>11.144330019824718</c:v>
                </c:pt>
                <c:pt idx="201">
                  <c:v>11.144330019824718</c:v>
                </c:pt>
                <c:pt idx="202">
                  <c:v>11.144330019824718</c:v>
                </c:pt>
                <c:pt idx="203">
                  <c:v>11.144330019824718</c:v>
                </c:pt>
                <c:pt idx="204">
                  <c:v>11.144330019824718</c:v>
                </c:pt>
                <c:pt idx="205">
                  <c:v>11.144330019824718</c:v>
                </c:pt>
                <c:pt idx="206">
                  <c:v>11.144330019824718</c:v>
                </c:pt>
                <c:pt idx="207">
                  <c:v>11.144330019824718</c:v>
                </c:pt>
                <c:pt idx="208">
                  <c:v>11.144330019824718</c:v>
                </c:pt>
                <c:pt idx="209">
                  <c:v>11.144330019824718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A8-0741-A1E4-F2DE74F56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449823"/>
        <c:axId val="1"/>
      </c:lineChart>
      <c:dateAx>
        <c:axId val="442449823"/>
        <c:scaling>
          <c:orientation val="minMax"/>
          <c:max val="44393"/>
          <c:min val="44287"/>
        </c:scaling>
        <c:delete val="0"/>
        <c:axPos val="b"/>
        <c:numFmt formatCode="m/d;@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Offset val="100"/>
        <c:baseTimeUnit val="days"/>
        <c:majorUnit val="1"/>
        <c:minorUnit val="1"/>
      </c:dateAx>
      <c:valAx>
        <c:axId val="1"/>
        <c:scaling>
          <c:orientation val="minMax"/>
          <c:min val="0"/>
        </c:scaling>
        <c:delete val="0"/>
        <c:axPos val="l"/>
        <c:numFmt formatCode="General" sourceLinked="0"/>
        <c:majorTickMark val="cross"/>
        <c:min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4244982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8E69-A816-C24C-9D65-06EB9C36A5D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E2705-9506-1747-B0E6-C271CE7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12-17 chart includes areas with more than 100 residents of this age, 16-64 chart includes areas with more than 200 residents of this age, 65+ chart includes areas with more than 100 residents this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2705-9506-1747-B0E6-C271CE7C5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warning of a shift – either a linear shift or a change from a stable rate to a growth (exponential) rate. Don’t want to miss a week to be aggressive on the policies. By </a:t>
            </a:r>
            <a:r>
              <a:rPr lang="en-US" dirty="0" err="1"/>
              <a:t>havng</a:t>
            </a:r>
            <a:r>
              <a:rPr lang="en-US" dirty="0"/>
              <a:t> reliable denominator, can react quickly with policies. This helps you see right away something that otherwise takes time. Also, importance of a denominator so that there’s no time wasted wondering if this is an artifact of who sought testing. Need to have real signals from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2705-9506-1747-B0E6-C271CE7C5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81BC-2F6A-48ED-8441-B20B870C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C947F-375E-4F2F-82D0-71058ECB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461B-08BE-4E60-976B-1F96B7C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E4C5-8A43-4E6E-A640-B9C3E931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1539-E2B1-42EE-948A-98D9E35A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44E-30F3-43AD-90A5-A00A5097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9F53D-F563-4FD1-B229-6C4E2D17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8BB2-C1AF-42CF-905F-2BDAB284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296B-791E-4F9F-95E0-ECC940A6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A220-6498-4B6E-9FB8-38AFC124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E1829-B2D5-44D6-AD00-E6DD3902E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B5BA5-0B72-409E-8B67-9A1BFEEE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1FBB-CF21-4D65-ACB8-E344439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97E0-516B-4C94-965C-59D0CD0D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578E-B0A5-4C0B-9C45-8FB0181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7C75-BA43-4866-8698-B44495A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1ED6-8119-430A-A04D-7C6934CC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D906-2132-4BEB-9504-36670326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7CAE-25E5-4734-9989-3506E95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1D35-7AC4-42B9-8757-64494448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8250-BBA1-469A-820C-4196997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F530-2E48-4D5D-A4DB-53565319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5103-7060-4CE3-8D20-42237D29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FAF4-F9D2-4BDB-A9B0-67E9AC7C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E650-97C6-4812-82FF-BFFFE3CE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D7A-9F85-4650-A702-D9BBE45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6714-F371-432D-B06F-0BE11F33D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B576-BDCC-4F24-8C8A-ADF34291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1622-2262-4D4F-85C7-F0D7C0F9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9DB7-23FE-4EBF-A110-842CAC17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5316-EBEE-4005-9493-E63AA4EB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FDEC-C9A9-4011-9D85-D3687A41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3538-E0AA-48D6-8F8B-24BD54A3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63EE-74C8-482E-A65D-A744FC52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A8B4B-4DCD-4F6B-8712-56D54D3F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BD0EE-401D-4F36-9B49-7052173A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BE374-8F9C-4056-8B27-72F10B76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27D7D-AC4D-4B10-B8E3-1064AC16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52EB3-477B-49A5-9A37-7D5AC79F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052C-F52D-43E5-8F87-B9A5CA8C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D6164-E2B2-4E43-AC65-C729ECDD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55D9-0468-4744-8203-58DD7DD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F2B0C-C5EF-4B54-A123-22E3BB23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A6CA9-8238-4E2D-9F0E-551506A3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5101D-33C1-4A4E-BB8B-F508195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7A77-6B2E-4769-A895-0CAEF9F1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C47D-1B82-4FE1-AFEA-4A243E4E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EED7-4A56-4918-A480-1A613586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60A30-9B52-41EF-BA58-5643A5DB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01B7-EB1E-4F06-90D0-8D2F09CB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22AD-B371-4FAA-975B-42C8E63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3B42-754C-492E-B18D-2E14A5AF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7036-0268-4674-8CFE-B844415C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6D7C5-C670-4737-A70A-28A680719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4384-D496-481F-A6AA-65DFA94A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1598-341C-4BE6-B1C9-2842E04C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541D6-C2B9-45AE-8A34-7266F5E2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1A1D-F414-44F5-92D8-9D952468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C78ED-A6C0-43DF-A456-FB7F157D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69A1-4702-4AE5-9B9B-A82AE5F3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3222-0BA0-46F3-BC38-E7AA3840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0393-BF78-4D74-BF23-33BFF0C3D727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67D7-ED50-400E-B78A-F9580EBED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AC02-795F-471D-92E6-DF274DDE9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C099-ABA7-4B01-9D7E-2684823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10" Type="http://schemas.openxmlformats.org/officeDocument/2006/relationships/chart" Target="../charts/chart6.xml"/><Relationship Id="rId4" Type="http://schemas.openxmlformats.org/officeDocument/2006/relationships/image" Target="../media/image3.png"/><Relationship Id="rId9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93DEED-CD2B-46D6-B157-47E2D893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67" y="2809641"/>
            <a:ext cx="3166066" cy="18987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9373BF-4A9D-8E4A-925D-E08949DCA10B}"/>
              </a:ext>
            </a:extLst>
          </p:cNvPr>
          <p:cNvSpPr/>
          <p:nvPr/>
        </p:nvSpPr>
        <p:spPr>
          <a:xfrm>
            <a:off x="10944805" y="4859622"/>
            <a:ext cx="487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65+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B1D13-474B-9143-AC87-CBCBCB578954}"/>
              </a:ext>
            </a:extLst>
          </p:cNvPr>
          <p:cNvSpPr/>
          <p:nvPr/>
        </p:nvSpPr>
        <p:spPr>
          <a:xfrm>
            <a:off x="10927726" y="5125072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16-64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8D938-3A4E-B341-A2E9-C689CD028EB1}"/>
              </a:ext>
            </a:extLst>
          </p:cNvPr>
          <p:cNvSpPr/>
          <p:nvPr/>
        </p:nvSpPr>
        <p:spPr>
          <a:xfrm>
            <a:off x="10904207" y="5404690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12-17</a:t>
            </a:r>
            <a:endParaRPr lang="en-US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B5C3E-93BC-014D-BE02-E33EF8C48A73}"/>
              </a:ext>
            </a:extLst>
          </p:cNvPr>
          <p:cNvCxnSpPr/>
          <p:nvPr/>
        </p:nvCxnSpPr>
        <p:spPr>
          <a:xfrm>
            <a:off x="10451799" y="5579372"/>
            <a:ext cx="4477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F39060-A1F6-954F-9577-521A2E4BB514}"/>
              </a:ext>
            </a:extLst>
          </p:cNvPr>
          <p:cNvCxnSpPr/>
          <p:nvPr/>
        </p:nvCxnSpPr>
        <p:spPr>
          <a:xfrm>
            <a:off x="10451799" y="5307298"/>
            <a:ext cx="4477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034773-95E6-CC4B-9533-E58B1D45E9B2}"/>
              </a:ext>
            </a:extLst>
          </p:cNvPr>
          <p:cNvCxnSpPr/>
          <p:nvPr/>
        </p:nvCxnSpPr>
        <p:spPr>
          <a:xfrm>
            <a:off x="10451799" y="5039295"/>
            <a:ext cx="44778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D0284BF-F612-EB4B-AE5D-ADEDEC66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34" y="2826573"/>
            <a:ext cx="3159060" cy="18987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13DEE6-B1B5-3141-9EB3-2036D1D24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923" y="777203"/>
            <a:ext cx="3166065" cy="1898797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E0F6D34-28D1-4A43-B4A3-C4C4BD13C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249455"/>
              </p:ext>
            </p:extLst>
          </p:nvPr>
        </p:nvGraphicFramePr>
        <p:xfrm>
          <a:off x="201750" y="2786051"/>
          <a:ext cx="3245091" cy="1939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895139D-5CCF-B341-BC13-577F1B410766}"/>
              </a:ext>
            </a:extLst>
          </p:cNvPr>
          <p:cNvSpPr/>
          <p:nvPr/>
        </p:nvSpPr>
        <p:spPr>
          <a:xfrm>
            <a:off x="0" y="-36168"/>
            <a:ext cx="1210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variation in uptake of the vaccine (Dose 1) by age group, across areas? Do teens reflect community uptake? Where do patterns differ? </a:t>
            </a:r>
            <a:endParaRPr lang="en-US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0CFDA65-4772-438E-BD3D-425DCEA3C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151825"/>
              </p:ext>
            </p:extLst>
          </p:nvPr>
        </p:nvGraphicFramePr>
        <p:xfrm>
          <a:off x="208965" y="4859622"/>
          <a:ext cx="3245090" cy="1884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89CA997-39D8-48DE-A0E7-9B75FDA06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174643"/>
              </p:ext>
            </p:extLst>
          </p:nvPr>
        </p:nvGraphicFramePr>
        <p:xfrm>
          <a:off x="6882668" y="777201"/>
          <a:ext cx="3166065" cy="189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92180E90-2B62-0F48-AB60-EDE248E68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733599"/>
              </p:ext>
            </p:extLst>
          </p:nvPr>
        </p:nvGraphicFramePr>
        <p:xfrm>
          <a:off x="6882667" y="4859622"/>
          <a:ext cx="3166066" cy="189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CB78F73-78A6-46BB-BF78-83A3F2AF0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680452"/>
              </p:ext>
            </p:extLst>
          </p:nvPr>
        </p:nvGraphicFramePr>
        <p:xfrm>
          <a:off x="201750" y="777203"/>
          <a:ext cx="3245091" cy="189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8151EB9-19C1-4829-A73F-6375BE76C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30619"/>
              </p:ext>
            </p:extLst>
          </p:nvPr>
        </p:nvGraphicFramePr>
        <p:xfrm>
          <a:off x="3572923" y="4859622"/>
          <a:ext cx="3166065" cy="1881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352EE41B-1237-4A41-9338-43D20D324BB1}"/>
              </a:ext>
            </a:extLst>
          </p:cNvPr>
          <p:cNvSpPr/>
          <p:nvPr/>
        </p:nvSpPr>
        <p:spPr>
          <a:xfrm>
            <a:off x="10341831" y="5812187"/>
            <a:ext cx="1762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 of residents vaccinated (12/1/21 through 7/11/21)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source: LAC DPH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17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40BED73-4D7E-9647-9D63-08D298F5B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313343"/>
              </p:ext>
            </p:extLst>
          </p:nvPr>
        </p:nvGraphicFramePr>
        <p:xfrm>
          <a:off x="415414" y="2218272"/>
          <a:ext cx="11731041" cy="41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DB69F4-BEEE-8F44-B610-9D31233613A1}"/>
              </a:ext>
            </a:extLst>
          </p:cNvPr>
          <p:cNvSpPr txBox="1"/>
          <p:nvPr/>
        </p:nvSpPr>
        <p:spPr>
          <a:xfrm>
            <a:off x="5937105" y="1470010"/>
            <a:ext cx="854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Last day of school (LA Unified)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C98C2-CEF1-1942-AAE1-5AC63C3418A3}"/>
              </a:ext>
            </a:extLst>
          </p:cNvPr>
          <p:cNvSpPr txBox="1"/>
          <p:nvPr/>
        </p:nvSpPr>
        <p:spPr>
          <a:xfrm>
            <a:off x="2133053" y="1413942"/>
            <a:ext cx="1286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 County vaccine centers open to 16+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1418B0-FC83-7443-B659-4EBDC03CD2F1}"/>
              </a:ext>
            </a:extLst>
          </p:cNvPr>
          <p:cNvCxnSpPr>
            <a:cxnSpLocks/>
          </p:cNvCxnSpPr>
          <p:nvPr/>
        </p:nvCxnSpPr>
        <p:spPr>
          <a:xfrm flipV="1">
            <a:off x="5251543" y="2064347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BC3D27-B968-3844-97D6-9000705AC557}"/>
              </a:ext>
            </a:extLst>
          </p:cNvPr>
          <p:cNvSpPr txBox="1"/>
          <p:nvPr/>
        </p:nvSpPr>
        <p:spPr>
          <a:xfrm>
            <a:off x="4826671" y="1294906"/>
            <a:ext cx="792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California vaccine lottery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3E0969-AEBD-A544-8E12-F316AAA4A8BD}"/>
              </a:ext>
            </a:extLst>
          </p:cNvPr>
          <p:cNvCxnSpPr>
            <a:cxnSpLocks/>
          </p:cNvCxnSpPr>
          <p:nvPr/>
        </p:nvCxnSpPr>
        <p:spPr>
          <a:xfrm flipV="1">
            <a:off x="4123251" y="2030228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2A8546-68E2-2644-AF66-03949161E70B}"/>
              </a:ext>
            </a:extLst>
          </p:cNvPr>
          <p:cNvSpPr txBox="1"/>
          <p:nvPr/>
        </p:nvSpPr>
        <p:spPr>
          <a:xfrm>
            <a:off x="3771886" y="1474927"/>
            <a:ext cx="690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Pfizer EUA for age 12+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DCCF7-95D8-2D48-82CC-542D7B5B5B08}"/>
              </a:ext>
            </a:extLst>
          </p:cNvPr>
          <p:cNvSpPr txBox="1"/>
          <p:nvPr/>
        </p:nvSpPr>
        <p:spPr>
          <a:xfrm>
            <a:off x="1017490" y="1411927"/>
            <a:ext cx="1110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LA City vaccine centers open to 16+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B909E-7CF0-944B-838A-11CCFB284F0F}"/>
              </a:ext>
            </a:extLst>
          </p:cNvPr>
          <p:cNvCxnSpPr>
            <a:cxnSpLocks/>
          </p:cNvCxnSpPr>
          <p:nvPr/>
        </p:nvCxnSpPr>
        <p:spPr>
          <a:xfrm flipV="1">
            <a:off x="1983919" y="2006476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C41FBC-46E0-2341-A741-9D1FACBD8ECF}"/>
              </a:ext>
            </a:extLst>
          </p:cNvPr>
          <p:cNvCxnSpPr>
            <a:cxnSpLocks/>
          </p:cNvCxnSpPr>
          <p:nvPr/>
        </p:nvCxnSpPr>
        <p:spPr>
          <a:xfrm flipV="1">
            <a:off x="6426342" y="2082430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372332-0922-9F4A-864E-E517A91C98D2}"/>
              </a:ext>
            </a:extLst>
          </p:cNvPr>
          <p:cNvSpPr txBox="1"/>
          <p:nvPr/>
        </p:nvSpPr>
        <p:spPr>
          <a:xfrm>
            <a:off x="6683565" y="1300614"/>
            <a:ext cx="976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Downey and The Forum vaccine centers close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57668-CC34-CA48-82CC-DF4605363AF8}"/>
              </a:ext>
            </a:extLst>
          </p:cNvPr>
          <p:cNvSpPr txBox="1"/>
          <p:nvPr/>
        </p:nvSpPr>
        <p:spPr>
          <a:xfrm>
            <a:off x="7594166" y="1319029"/>
            <a:ext cx="1188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Small sites open (Ted Watkins, Commerce, Norwalk)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817C2-4341-E941-A8E5-92B24C30A9C8}"/>
              </a:ext>
            </a:extLst>
          </p:cNvPr>
          <p:cNvSpPr txBox="1"/>
          <p:nvPr/>
        </p:nvSpPr>
        <p:spPr>
          <a:xfrm>
            <a:off x="2254620" y="601391"/>
            <a:ext cx="7172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400" dirty="0"/>
              <a:t>Cumulative percent of Crenshaw residents receiving vaccine (Dose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8D7AAC-BFE6-7646-91E5-63100E5CAC59}"/>
              </a:ext>
            </a:extLst>
          </p:cNvPr>
          <p:cNvSpPr txBox="1"/>
          <p:nvPr/>
        </p:nvSpPr>
        <p:spPr>
          <a:xfrm>
            <a:off x="801733" y="5581704"/>
            <a:ext cx="84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12-17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12053B5-FE30-7C4E-8FD7-1B910EF15B30}"/>
              </a:ext>
            </a:extLst>
          </p:cNvPr>
          <p:cNvCxnSpPr>
            <a:cxnSpLocks/>
          </p:cNvCxnSpPr>
          <p:nvPr/>
        </p:nvCxnSpPr>
        <p:spPr>
          <a:xfrm rot="5400000">
            <a:off x="6556822" y="2113155"/>
            <a:ext cx="465839" cy="384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39D3188-C097-824D-8E6F-8032711632BE}"/>
              </a:ext>
            </a:extLst>
          </p:cNvPr>
          <p:cNvCxnSpPr>
            <a:cxnSpLocks/>
          </p:cNvCxnSpPr>
          <p:nvPr/>
        </p:nvCxnSpPr>
        <p:spPr>
          <a:xfrm rot="5400000">
            <a:off x="2213766" y="2054961"/>
            <a:ext cx="465839" cy="384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7AADC-8B0B-3E4B-BC89-15F4959B9303}"/>
              </a:ext>
            </a:extLst>
          </p:cNvPr>
          <p:cNvSpPr txBox="1"/>
          <p:nvPr/>
        </p:nvSpPr>
        <p:spPr>
          <a:xfrm>
            <a:off x="801733" y="4453653"/>
            <a:ext cx="84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16-64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071459-7335-4349-845A-01EEC4FA46F8}"/>
              </a:ext>
            </a:extLst>
          </p:cNvPr>
          <p:cNvSpPr txBox="1"/>
          <p:nvPr/>
        </p:nvSpPr>
        <p:spPr>
          <a:xfrm>
            <a:off x="801733" y="3422593"/>
            <a:ext cx="84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65+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4A1138-2763-0649-BB54-F60AD41EA2D1}"/>
              </a:ext>
            </a:extLst>
          </p:cNvPr>
          <p:cNvCxnSpPr>
            <a:cxnSpLocks/>
          </p:cNvCxnSpPr>
          <p:nvPr/>
        </p:nvCxnSpPr>
        <p:spPr>
          <a:xfrm flipV="1">
            <a:off x="11928625" y="2064347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FF9E36-D9F1-5C43-A2DA-A17F80C086E1}"/>
              </a:ext>
            </a:extLst>
          </p:cNvPr>
          <p:cNvSpPr txBox="1"/>
          <p:nvPr/>
        </p:nvSpPr>
        <p:spPr>
          <a:xfrm>
            <a:off x="11249274" y="1633460"/>
            <a:ext cx="862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Instruction starts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EF26563-A92D-524C-9B8A-D7FEA6BF6375}"/>
              </a:ext>
            </a:extLst>
          </p:cNvPr>
          <p:cNvCxnSpPr>
            <a:cxnSpLocks/>
          </p:cNvCxnSpPr>
          <p:nvPr/>
        </p:nvCxnSpPr>
        <p:spPr>
          <a:xfrm rot="5400000">
            <a:off x="7132531" y="1711097"/>
            <a:ext cx="465839" cy="1188720"/>
          </a:xfrm>
          <a:prstGeom prst="bentConnector3">
            <a:avLst>
              <a:gd name="adj1" fmla="val 678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1B0DD6-F04C-0646-9978-6FEFB5303F53}"/>
              </a:ext>
            </a:extLst>
          </p:cNvPr>
          <p:cNvSpPr/>
          <p:nvPr/>
        </p:nvSpPr>
        <p:spPr>
          <a:xfrm>
            <a:off x="147484" y="40295"/>
            <a:ext cx="11442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actions affect rates? What progress is needed to achieve goals?</a:t>
            </a:r>
          </a:p>
        </p:txBody>
      </p:sp>
    </p:spTree>
    <p:extLst>
      <p:ext uri="{BB962C8B-B14F-4D97-AF65-F5344CB8AC3E}">
        <p14:creationId xmlns:p14="http://schemas.microsoft.com/office/powerpoint/2010/main" val="5540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CT_560506_1">
            <a:extLst>
              <a:ext uri="{FF2B5EF4-FFF2-40B4-BE49-F238E27FC236}">
                <a16:creationId xmlns:a16="http://schemas.microsoft.com/office/drawing/2014/main" id="{F54E81ED-BD2D-F646-AB27-9855DD6C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05503"/>
              </p:ext>
            </p:extLst>
          </p:nvPr>
        </p:nvGraphicFramePr>
        <p:xfrm>
          <a:off x="1" y="5085386"/>
          <a:ext cx="12191999" cy="185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CT_106696_1">
            <a:extLst>
              <a:ext uri="{FF2B5EF4-FFF2-40B4-BE49-F238E27FC236}">
                <a16:creationId xmlns:a16="http://schemas.microsoft.com/office/drawing/2014/main" id="{12E5383A-3340-3C48-AC3C-78CCCBB53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570938"/>
              </p:ext>
            </p:extLst>
          </p:nvPr>
        </p:nvGraphicFramePr>
        <p:xfrm>
          <a:off x="163046" y="3333509"/>
          <a:ext cx="11865908" cy="185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CT_101894_1">
            <a:extLst>
              <a:ext uri="{FF2B5EF4-FFF2-40B4-BE49-F238E27FC236}">
                <a16:creationId xmlns:a16="http://schemas.microsoft.com/office/drawing/2014/main" id="{57BE6913-36C9-3844-AEFC-FD2F8A376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326362"/>
              </p:ext>
            </p:extLst>
          </p:nvPr>
        </p:nvGraphicFramePr>
        <p:xfrm>
          <a:off x="326090" y="1526280"/>
          <a:ext cx="11865908" cy="1852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00DB73-1C33-F84A-BB52-903C5562C623}"/>
              </a:ext>
            </a:extLst>
          </p:cNvPr>
          <p:cNvSpPr txBox="1"/>
          <p:nvPr/>
        </p:nvSpPr>
        <p:spPr>
          <a:xfrm>
            <a:off x="7421252" y="503206"/>
            <a:ext cx="713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Last day of school (LAUSD)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5F9B4-C672-D940-8DEB-4E1EAF7FC5A8}"/>
              </a:ext>
            </a:extLst>
          </p:cNvPr>
          <p:cNvSpPr txBox="1"/>
          <p:nvPr/>
        </p:nvSpPr>
        <p:spPr>
          <a:xfrm>
            <a:off x="2216350" y="492256"/>
            <a:ext cx="1119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 County vaccine centers open to 16+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87C35F-A643-9A4B-B77D-978394B75A47}"/>
              </a:ext>
            </a:extLst>
          </p:cNvPr>
          <p:cNvCxnSpPr>
            <a:cxnSpLocks/>
          </p:cNvCxnSpPr>
          <p:nvPr/>
        </p:nvCxnSpPr>
        <p:spPr>
          <a:xfrm flipV="1">
            <a:off x="6499279" y="1117225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5AEF4-5E4A-FD41-A063-9FF49424479B}"/>
              </a:ext>
            </a:extLst>
          </p:cNvPr>
          <p:cNvSpPr txBox="1"/>
          <p:nvPr/>
        </p:nvSpPr>
        <p:spPr>
          <a:xfrm>
            <a:off x="6060594" y="347784"/>
            <a:ext cx="868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California vaccine lottery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7185C4-A01C-C346-9767-2F806BFB1623}"/>
              </a:ext>
            </a:extLst>
          </p:cNvPr>
          <p:cNvCxnSpPr>
            <a:cxnSpLocks/>
          </p:cNvCxnSpPr>
          <p:nvPr/>
        </p:nvCxnSpPr>
        <p:spPr>
          <a:xfrm flipV="1">
            <a:off x="4895477" y="1085321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070AD5-411F-9F4F-9AD1-474F1408F60B}"/>
              </a:ext>
            </a:extLst>
          </p:cNvPr>
          <p:cNvSpPr txBox="1"/>
          <p:nvPr/>
        </p:nvSpPr>
        <p:spPr>
          <a:xfrm>
            <a:off x="4544112" y="530020"/>
            <a:ext cx="690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Pfizer EUA for age 12+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61360-8383-2645-A425-7EBAA71E45F9}"/>
              </a:ext>
            </a:extLst>
          </p:cNvPr>
          <p:cNvSpPr txBox="1"/>
          <p:nvPr/>
        </p:nvSpPr>
        <p:spPr>
          <a:xfrm>
            <a:off x="1017490" y="500515"/>
            <a:ext cx="1110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LA City vaccine centers open to 16+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A256A-0748-C745-A591-E15A76394E95}"/>
              </a:ext>
            </a:extLst>
          </p:cNvPr>
          <p:cNvCxnSpPr>
            <a:cxnSpLocks/>
          </p:cNvCxnSpPr>
          <p:nvPr/>
        </p:nvCxnSpPr>
        <p:spPr>
          <a:xfrm flipV="1">
            <a:off x="1983919" y="1095064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577ECB-7A33-F443-B8A0-9246900F2E8D}"/>
              </a:ext>
            </a:extLst>
          </p:cNvPr>
          <p:cNvCxnSpPr>
            <a:cxnSpLocks/>
          </p:cNvCxnSpPr>
          <p:nvPr/>
        </p:nvCxnSpPr>
        <p:spPr>
          <a:xfrm flipV="1">
            <a:off x="8460384" y="1117225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423BC9-32FD-7E49-AED8-B5202776080B}"/>
              </a:ext>
            </a:extLst>
          </p:cNvPr>
          <p:cNvSpPr txBox="1"/>
          <p:nvPr/>
        </p:nvSpPr>
        <p:spPr>
          <a:xfrm>
            <a:off x="8038798" y="338490"/>
            <a:ext cx="976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Downey and The Forum vaccine centers 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E60E68-629E-3F4A-9192-777539F3A44E}"/>
              </a:ext>
            </a:extLst>
          </p:cNvPr>
          <p:cNvSpPr txBox="1"/>
          <p:nvPr/>
        </p:nvSpPr>
        <p:spPr>
          <a:xfrm>
            <a:off x="8969574" y="347784"/>
            <a:ext cx="1340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Small sites open (Ted Watkins, Commerce, Norwalk)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6D4D4-0246-B14E-89F9-3DE985E93CF8}"/>
              </a:ext>
            </a:extLst>
          </p:cNvPr>
          <p:cNvSpPr txBox="1"/>
          <p:nvPr/>
        </p:nvSpPr>
        <p:spPr>
          <a:xfrm>
            <a:off x="0" y="1354121"/>
            <a:ext cx="1171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 12-17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8CF088E-49AB-2841-B709-0D9F908EF5A5}"/>
              </a:ext>
            </a:extLst>
          </p:cNvPr>
          <p:cNvCxnSpPr>
            <a:cxnSpLocks/>
          </p:cNvCxnSpPr>
          <p:nvPr/>
        </p:nvCxnSpPr>
        <p:spPr>
          <a:xfrm rot="5400000">
            <a:off x="8697258" y="1151031"/>
            <a:ext cx="465839" cy="384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AB250BD-3433-1C49-831A-36099924E4FE}"/>
              </a:ext>
            </a:extLst>
          </p:cNvPr>
          <p:cNvCxnSpPr>
            <a:cxnSpLocks/>
          </p:cNvCxnSpPr>
          <p:nvPr/>
        </p:nvCxnSpPr>
        <p:spPr>
          <a:xfrm rot="5400000">
            <a:off x="2308766" y="1143549"/>
            <a:ext cx="465839" cy="384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B04EAF-B8BD-974C-9A7E-E8C66DB7B0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7753" y="1256250"/>
            <a:ext cx="487182" cy="1595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0F6015-78AE-2047-B4B7-AE02AA719935}"/>
              </a:ext>
            </a:extLst>
          </p:cNvPr>
          <p:cNvSpPr txBox="1"/>
          <p:nvPr/>
        </p:nvSpPr>
        <p:spPr>
          <a:xfrm>
            <a:off x="0" y="3236270"/>
            <a:ext cx="1171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 16-64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EAE7E-8275-E140-A64B-971D8A1F2AAA}"/>
              </a:ext>
            </a:extLst>
          </p:cNvPr>
          <p:cNvSpPr txBox="1"/>
          <p:nvPr/>
        </p:nvSpPr>
        <p:spPr>
          <a:xfrm>
            <a:off x="2731" y="5005918"/>
            <a:ext cx="1171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 65+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282D1-86AE-0843-A55E-9F421DB85993}"/>
              </a:ext>
            </a:extLst>
          </p:cNvPr>
          <p:cNvSpPr/>
          <p:nvPr/>
        </p:nvSpPr>
        <p:spPr>
          <a:xfrm>
            <a:off x="0" y="-36168"/>
            <a:ext cx="1117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actions affect the number of Crenshaw residents receiving the vaccine (Dose 1)?</a:t>
            </a:r>
          </a:p>
        </p:txBody>
      </p:sp>
    </p:spTree>
    <p:extLst>
      <p:ext uri="{BB962C8B-B14F-4D97-AF65-F5344CB8AC3E}">
        <p14:creationId xmlns:p14="http://schemas.microsoft.com/office/powerpoint/2010/main" val="55473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CT_704081_1">
            <a:extLst>
              <a:ext uri="{FF2B5EF4-FFF2-40B4-BE49-F238E27FC236}">
                <a16:creationId xmlns:a16="http://schemas.microsoft.com/office/drawing/2014/main" id="{FBDD5C3C-19BF-48EB-9AFB-7B4B45D63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766819"/>
              </p:ext>
            </p:extLst>
          </p:nvPr>
        </p:nvGraphicFramePr>
        <p:xfrm>
          <a:off x="209045" y="371137"/>
          <a:ext cx="5579913" cy="328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CT_151859_1">
            <a:extLst>
              <a:ext uri="{FF2B5EF4-FFF2-40B4-BE49-F238E27FC236}">
                <a16:creationId xmlns:a16="http://schemas.microsoft.com/office/drawing/2014/main" id="{1A9349A4-9BCE-48E6-9B5E-6CAB22797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322700"/>
              </p:ext>
            </p:extLst>
          </p:nvPr>
        </p:nvGraphicFramePr>
        <p:xfrm>
          <a:off x="209046" y="3571707"/>
          <a:ext cx="5579913" cy="328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CT_34206_1">
            <a:extLst>
              <a:ext uri="{FF2B5EF4-FFF2-40B4-BE49-F238E27FC236}">
                <a16:creationId xmlns:a16="http://schemas.microsoft.com/office/drawing/2014/main" id="{41E272D4-943C-4E12-B708-85826B86A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596655"/>
              </p:ext>
            </p:extLst>
          </p:nvPr>
        </p:nvGraphicFramePr>
        <p:xfrm>
          <a:off x="5969000" y="345738"/>
          <a:ext cx="5741278" cy="328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AFC75CF-3599-3844-B6A3-9D84602FE7A1}"/>
              </a:ext>
            </a:extLst>
          </p:cNvPr>
          <p:cNvSpPr/>
          <p:nvPr/>
        </p:nvSpPr>
        <p:spPr>
          <a:xfrm>
            <a:off x="0" y="0"/>
            <a:ext cx="8078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% of residents receiving Dose 1 in LA cities/neighborhoods, as of July 11,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5D9E0-3FF5-AD4B-81FC-02DC63E87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807" y="5146523"/>
            <a:ext cx="3556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76B99-16F4-CC4D-BDB6-2EB4B6CF32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22222" b="6250"/>
          <a:stretch/>
        </p:blipFill>
        <p:spPr>
          <a:xfrm>
            <a:off x="7317807" y="5358095"/>
            <a:ext cx="355600" cy="19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A78325-6DA9-5143-8B16-E6328BE4EC1C}"/>
              </a:ext>
            </a:extLst>
          </p:cNvPr>
          <p:cNvSpPr/>
          <p:nvPr/>
        </p:nvSpPr>
        <p:spPr>
          <a:xfrm>
            <a:off x="7718720" y="5077162"/>
            <a:ext cx="2541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Average % in cities/neighborhoods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791E2-25AC-E34A-B4B8-B161A2808586}"/>
              </a:ext>
            </a:extLst>
          </p:cNvPr>
          <p:cNvSpPr/>
          <p:nvPr/>
        </p:nvSpPr>
        <p:spPr>
          <a:xfrm>
            <a:off x="7718720" y="5322966"/>
            <a:ext cx="2127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Upper and lower control limit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7E2486-7E1D-9F48-AF5F-F46B326D9F78}"/>
              </a:ext>
            </a:extLst>
          </p:cNvPr>
          <p:cNvSpPr/>
          <p:nvPr/>
        </p:nvSpPr>
        <p:spPr>
          <a:xfrm>
            <a:off x="7494103" y="5669736"/>
            <a:ext cx="91440" cy="88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0510D-0D8A-8948-ADE9-505AD0D36D3E}"/>
              </a:ext>
            </a:extLst>
          </p:cNvPr>
          <p:cNvSpPr/>
          <p:nvPr/>
        </p:nvSpPr>
        <p:spPr>
          <a:xfrm>
            <a:off x="7718720" y="5579347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 in city/neighborhood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B25A-0467-7A4F-B6D4-9B84A9D228AE}"/>
              </a:ext>
            </a:extLst>
          </p:cNvPr>
          <p:cNvSpPr/>
          <p:nvPr/>
        </p:nvSpPr>
        <p:spPr>
          <a:xfrm>
            <a:off x="9911915" y="6471237"/>
            <a:ext cx="2173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source: LA County DPH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F0A62-A3A9-BF48-9A52-89BC892974CA}"/>
              </a:ext>
            </a:extLst>
          </p:cNvPr>
          <p:cNvSpPr/>
          <p:nvPr/>
        </p:nvSpPr>
        <p:spPr>
          <a:xfrm>
            <a:off x="6675746" y="6084993"/>
            <a:ext cx="5516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each chart, cities/neighborhoods ordered from left to right by population size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68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9EF73-474E-9948-87E8-11E828EFD9D5}"/>
              </a:ext>
            </a:extLst>
          </p:cNvPr>
          <p:cNvSpPr/>
          <p:nvPr/>
        </p:nvSpPr>
        <p:spPr>
          <a:xfrm>
            <a:off x="738554" y="6492875"/>
            <a:ext cx="11218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datastudio.google.com</a:t>
            </a:r>
            <a:r>
              <a:rPr lang="en-US" sz="1400" dirty="0"/>
              <a:t>/u/0/reporting/73d854a3-bc4c-4cbc-b830-bf9da16d54ed/page/</a:t>
            </a:r>
            <a:r>
              <a:rPr lang="en-US" sz="1400" dirty="0" err="1"/>
              <a:t>brFsB</a:t>
            </a: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28B75C-388C-9546-A5CA-8F733CDC725C}"/>
              </a:ext>
            </a:extLst>
          </p:cNvPr>
          <p:cNvSpPr txBox="1">
            <a:spLocks/>
          </p:cNvSpPr>
          <p:nvPr/>
        </p:nvSpPr>
        <p:spPr bwMode="auto">
          <a:xfrm>
            <a:off x="210361" y="216501"/>
            <a:ext cx="115379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lvl="0" algn="ctr" defTabSz="685800">
              <a:defRPr sz="2800" b="0">
                <a:solidFill>
                  <a:srgbClr val="25599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earliest signals that a rate has changed, or switched between linear and exponential growth? (Example is daily COVID-19 cases in LA County)</a:t>
            </a:r>
          </a:p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097E2-06DF-C743-9E32-1964B08FF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"/>
          <a:stretch/>
        </p:blipFill>
        <p:spPr>
          <a:xfrm>
            <a:off x="1274594" y="1342664"/>
            <a:ext cx="8911129" cy="47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474</Words>
  <Application>Microsoft Macintosh PowerPoint</Application>
  <PresentationFormat>Widescreen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Moira Inkelas</dc:creator>
  <cp:lastModifiedBy>Moira Inkelas</cp:lastModifiedBy>
  <cp:revision>70</cp:revision>
  <dcterms:created xsi:type="dcterms:W3CDTF">2021-07-22T18:19:19Z</dcterms:created>
  <dcterms:modified xsi:type="dcterms:W3CDTF">2021-07-28T13:33:51Z</dcterms:modified>
</cp:coreProperties>
</file>