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ML= machine learning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 amt="42000"/>
          </a:blip>
          <a:srcRect b="0" l="645" r="0" t="0"/>
          <a:stretch/>
        </p:blipFill>
        <p:spPr>
          <a:xfrm>
            <a:off x="2910925" y="0"/>
            <a:ext cx="62683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163150" y="381200"/>
            <a:ext cx="61911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900">
                <a:solidFill>
                  <a:schemeClr val="dk2"/>
                </a:solidFill>
              </a:rPr>
              <a:t>Text-Mining from Scratch with Python</a:t>
            </a:r>
            <a:endParaRPr sz="69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163150" y="3393000"/>
            <a:ext cx="8405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Alina Arseniev-Koehler, Bernie Koch, + Ian Peacock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Pre-processing and NLP</a:t>
            </a:r>
            <a:endParaRPr sz="2400"/>
          </a:p>
        </p:txBody>
      </p:sp>
      <p:sp>
        <p:nvSpPr>
          <p:cNvPr id="132" name="Shape 132"/>
          <p:cNvSpPr txBox="1"/>
          <p:nvPr>
            <p:ph idx="4294967295" type="title"/>
          </p:nvPr>
        </p:nvSpPr>
        <p:spPr>
          <a:xfrm>
            <a:off x="470375" y="768000"/>
            <a:ext cx="7991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Tokenizing: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Chop up or tokenize texts into smaller units that maintain meaning, while also reducing information that are potentially superfluous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Stemming: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Reduce words to their core or stem to find patterns that might not be as apparent with different conjugations, prefixes, and suffixes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Remove stopwords: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Remove common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words, such as conjunctions or prepositions,  that might be of little value in helping to analyze documents or match parts of text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Part-of-Speech Tagging: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Tag  lexical categories or different parts of speech such as nouns, verbs, pronouns, etc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Named Entity Recognition: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Tag common entities which may be more than one word, such as “New York City” or “UCLA”.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0" y="0"/>
            <a:ext cx="8690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Unsupervised and Supervised Analyses</a:t>
            </a:r>
            <a:endParaRPr sz="2400"/>
          </a:p>
        </p:txBody>
      </p:sp>
      <p:sp>
        <p:nvSpPr>
          <p:cNvPr id="138" name="Shape 138"/>
          <p:cNvSpPr txBox="1"/>
          <p:nvPr>
            <p:ph idx="4294967295" type="title"/>
          </p:nvPr>
        </p:nvSpPr>
        <p:spPr>
          <a:xfrm>
            <a:off x="535775" y="1334175"/>
            <a:ext cx="79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Supervised: PREDICT/DETECT/CLASSIFY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Develop algorithms to recognize different parts or sequences of speech such as questions or answers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Predict the presence or absence of some class or theme in the document given the features of a document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Unsupervised: 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CLUSTER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clusters of words that may strongly cohere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together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or hang around a central concept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Compare two or more words, sentences, or documents and see how similar they 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What is text mining?</a:t>
            </a:r>
            <a:endParaRPr sz="2400"/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79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is unstructured data. It doesn't mean much to a computer when fed in raw.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mining is the process of first cleaning text data (i.e., translating it to something a computer will understand) and then mining the cleaned data to discover something about it.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954150" y="4389850"/>
            <a:ext cx="54702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files for today here: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https://osf.io/cr8gm/files/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Examples of Text Mining</a:t>
            </a:r>
            <a:endParaRPr sz="2400"/>
          </a:p>
        </p:txBody>
      </p:sp>
      <p:sp>
        <p:nvSpPr>
          <p:cNvPr id="87" name="Shape 87"/>
          <p:cNvSpPr txBox="1"/>
          <p:nvPr>
            <p:ph idx="4294967295" type="title"/>
          </p:nvPr>
        </p:nvSpPr>
        <p:spPr>
          <a:xfrm>
            <a:off x="576450" y="889225"/>
            <a:ext cx="79911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1) Detecting the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sentiment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of tweets with "Sentiment Analysis.” Are tweets with  positive sentiment re-tweeted more than those with negative sentiment?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2) Finding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themes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in large quantities of interview data using "Topic Modeling"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3) Detecting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gendered biases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in news data with "Word2Vec"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4) Detecting when Facebook posts refer to celebrities with "Named Entity Recognition." Which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celebrity-mentions garner the most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"likes"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?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5) Predicting whether blogs are written by men and which are by women using a classifier (e.g., Naive Bayes).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Is writing style gendered?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6) Does use of the “thoughts and prayers” predict partisan identity or being a recipient of NRA funds? (e.g., use Naive Bayes)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From a .txt file to a story</a:t>
            </a:r>
            <a:endParaRPr sz="2400"/>
          </a:p>
        </p:txBody>
      </p:sp>
      <p:sp>
        <p:nvSpPr>
          <p:cNvPr id="93" name="Shape 93"/>
          <p:cNvSpPr txBox="1"/>
          <p:nvPr>
            <p:ph idx="4294967295" type="title"/>
          </p:nvPr>
        </p:nvSpPr>
        <p:spPr>
          <a:xfrm>
            <a:off x="576450" y="1240400"/>
            <a:ext cx="79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start with the most difficult part of text mining: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clean and pre-process text-data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Cleaning: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reading in the raw data, reorganizing it in Python so it is structured in a way that matches your needs (e.g., a list of sentence, or a list of documents, or one big list of words)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Pre-processing: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For example, make all lowercase, remove punctuation, stemming, tokenizing, remove "stopwords"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-25935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cleaning, get to know the data, like any analyses: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ways to get to know text data include: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reading small chunks, visually inspect to make sure it is cleaned correctly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looking at the most(or least) common words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looking at how common certain words are that are related to your text-mining goals/hypotheses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Then, apply your text-mining techniques: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NLP Techniques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part-of-speech taggging (POS)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named entity recogntion (NER)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#Unsupervised Analytic Methods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hierarchical clustering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k-means clustering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topic modeling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clustering with doc2vec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#Supvervised Analytic Methods (Classification)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nearest neighbor classifiers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rule-based classifiers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probabilistic classifiers such as naive bayes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##Modeling Language as Vectors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##Word2Vec, FastText, GloVe, and other variants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From a .txt file to a story</a:t>
            </a:r>
            <a:endParaRPr sz="2400"/>
          </a:p>
        </p:txBody>
      </p:sp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576450" y="1683350"/>
            <a:ext cx="79911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After cleaning, get to know your  data: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Read small chunks, visually inspect to make sure it is cleaned correctly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much data do you have?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are the most(or least) common words?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common are certain words are related to your goals/hypotheses?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From a .txt file to a story</a:t>
            </a:r>
            <a:endParaRPr sz="2400"/>
          </a:p>
        </p:txBody>
      </p:sp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576450" y="768000"/>
            <a:ext cx="79911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Apply your text-mining analyses or techniques: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NLP Techniques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part-of-speech tagging (POS)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named entity recognition (NER)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Unsupervised Analytic Methods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hierarchical clustering  to find “groups of similar documents”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k-means clustering  to find “groups of similar documents”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topic modeling to find “themes”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Supervised Analytic Methods (Classification)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ML approaches: nearest neighbor classifiers, decision trees,  naive bayes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rule-based classifiers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From a .txt file to a story</a:t>
            </a:r>
            <a:endParaRPr sz="2400"/>
          </a:p>
        </p:txBody>
      </p:sp>
      <p:sp>
        <p:nvSpPr>
          <p:cNvPr id="112" name="Shape 112"/>
          <p:cNvSpPr txBox="1"/>
          <p:nvPr>
            <p:ph idx="4294967295" type="title"/>
          </p:nvPr>
        </p:nvSpPr>
        <p:spPr>
          <a:xfrm>
            <a:off x="576450" y="768000"/>
            <a:ext cx="79911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Appl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y your text-mining analyses or techniques: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Modeling language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Vector-models, such as Word2Vec, FastText, Doc2Vec, Paragraph2Vec, GloVe, and other variats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Combination of techniques: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Cluster Doc2Vec vectors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033350" y="4027500"/>
            <a:ext cx="7077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a thorough review of text mining concepts, see: </a:t>
            </a:r>
            <a:endParaRPr i="1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i="1" lang="en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Allahyari, Mehdi et. al. "A Brief Survey of Text Mining: Classification, Clustering and Extraction Techniques." 2017. ArXiv.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739250" y="446950"/>
            <a:ext cx="37440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Battleplan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50">
                <a:latin typeface="Arial"/>
                <a:ea typeface="Arial"/>
                <a:cs typeface="Arial"/>
                <a:sym typeface="Arial"/>
              </a:rPr>
              <a:t>Part I: Programming Basics (String Operations)</a:t>
            </a:r>
            <a:endParaRPr b="1" sz="165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50">
                <a:latin typeface="Arial"/>
                <a:ea typeface="Arial"/>
                <a:cs typeface="Arial"/>
                <a:sym typeface="Arial"/>
              </a:rPr>
              <a:t>Part II:</a:t>
            </a:r>
            <a:endParaRPr b="1" sz="16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1905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Regular Expressions (Files, Looping)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NLTK (pre-processing and NLP)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Naive Bayes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7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Regular Expressions</a:t>
            </a:r>
            <a:endParaRPr sz="2400"/>
          </a:p>
        </p:txBody>
      </p:sp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535775" y="1480150"/>
            <a:ext cx="7991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find and replace tasks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 at large scale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Find, identify, and mark sentences, paragraphs, and cases containing words, parts of words, or any sequence of characters (numbers and symbols included)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Can also be helpful for finding fuzzy matches or close matches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Extract important numerical information like zip-codes, dates, emails, or phone numbers from tricky blocks of text that follow no clear pattern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can be especially useful when doing things like web-scraping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