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7" r:id="rId12"/>
    <p:sldId id="258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9"/>
  </p:normalViewPr>
  <p:slideViewPr>
    <p:cSldViewPr snapToGrid="0" snapToObjects="1" showGuides="1">
      <p:cViewPr varScale="1">
        <p:scale>
          <a:sx n="103" d="100"/>
          <a:sy n="103" d="100"/>
        </p:scale>
        <p:origin x="4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625-21F7-154B-A6F3-B72DC4E0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9BF81-9600-7C4A-89DA-2EB722E86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9B1C-AD5B-5442-8E88-0713D441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A893-B5BC-7045-9C7B-FB67237C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BDDC-DCF8-0C4E-AF83-412C22A2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DC9-2B5C-FA4E-8809-CD455CF5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5D6A4-A5BB-2C44-BC7A-ADCFB5A9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729-CC05-A94F-92A9-06A68B37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28C3-19C1-A041-B7A4-EECC4336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EE5BF-FA60-3348-B706-135BB1E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686FF-47E5-584C-8ACC-07676804F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51E1-F32E-B846-B427-FAE71D41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220C-4F41-024A-8573-1977539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2A91-B7D1-534A-AF17-B979767F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38D2-BAA4-CC49-8DE3-EF156F4E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5A04-4F2A-A144-95A7-9DE8F785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3914-05C9-7F48-8C49-D66760DB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B2C6-1928-294F-938E-4449774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A206-3C22-C748-9F18-03CF944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32BD-836A-F24D-A71E-D4EE5726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2D39-7EB6-F64B-B9A3-89C00EC0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7022-A10F-CD4A-90A4-CF1EBE0E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BC94-B567-FB42-977E-B41977BA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9D80-7F5E-7641-805D-5BD5181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D754-A9AF-C749-B2AC-2F4AE58B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85DB-CF12-7141-B6AC-14880F48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F857-9DB6-2546-A40D-92AD02E1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50533-539F-5146-B6B4-40966C68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B9F4-986E-1247-BB98-2869BFD0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23BD-C065-614A-91C1-78CF33B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41F94-CFD8-E346-BA17-8CC6534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11A5-C287-1A40-AF68-F55E98CC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FDE17-EE17-E145-A86E-A1E910F5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8C17-C03F-F947-99C9-AF32C06E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14078-79E1-7141-8CF8-D55D41545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080C6-F8AE-894F-BE84-3DDF05B1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A914A-B8CB-5F42-BBB0-79942756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91C3B-007B-9F49-B416-CC63DBFF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280B-6289-D046-A7CC-E2062A3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E3BB-3D54-9242-8C5E-8B27F5FF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6358-3C0B-A545-844F-3DE09FC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7F94D-CA75-B541-B545-4A4FF450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3E97D-993A-6C42-8828-7863F42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4637A-851B-EF44-972A-6DC24C9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D0428-3068-D244-8F86-A05784EE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984E8-0E21-B940-B5A5-E7D4C5C1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8881-DB8E-A548-BEF0-7F64361F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B1E-02DA-1A42-8169-04465728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7DA59-37FD-6A45-A8B0-BC12524FF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7054-AAC6-A345-AF80-B045CB14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DFD8-7EF8-CE47-8022-EFF83314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DE25-B982-784D-8E11-B683A218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8AAC-F229-BA4C-A445-54D12C64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8CA41-7F04-414D-BC69-9F523B5B1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2D58-5C9A-1140-B33B-6C2AADDC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48E7A-62C1-144D-8103-682B866E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CA3C-4389-F047-8DDF-7255B45F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CCAB-5EF2-E34B-9703-D039637F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9720-5D6A-9C46-B0E9-108DD210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E8BF-B3F0-E94E-9A64-68E1C565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ECF7-6D60-7849-A85F-E0DB6F2A2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0B20-4A9F-1F4F-9EFE-976566A3436F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8E6D-F204-A64A-A42E-880095D59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C166-119E-2342-A3CB-E5543384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0AF6-F09C-AA4D-B9D1-A69636A0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monkey-cage/wp/2016/10/17/can-an-algorithm-be-racist-our-analysis-is-more-cautious-than-propublic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monkey-cage/wp/2016/10/17/can-an-algorithm-be-racist-our-analysis-is-more-cautious-than-propublica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VhU9xkEu1ZRf0DM8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EC97-C868-874D-AFCC-C299C1BF8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UCLA ML Reading Group</a:t>
            </a:r>
            <a:br>
              <a:rPr lang="en-US" dirty="0"/>
            </a:br>
            <a:r>
              <a:rPr lang="en-US" dirty="0"/>
              <a:t>Winter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CB717-43A0-AD47-BB53-D7967297A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  <a:p>
            <a:r>
              <a:rPr lang="en-US" dirty="0"/>
              <a:t>T. Do</a:t>
            </a:r>
          </a:p>
        </p:txBody>
      </p:sp>
    </p:spTree>
    <p:extLst>
      <p:ext uri="{BB962C8B-B14F-4D97-AF65-F5344CB8AC3E}">
        <p14:creationId xmlns:p14="http://schemas.microsoft.com/office/powerpoint/2010/main" val="15363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5318-06EA-1B43-BC8F-6A4143F2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AC5-E9AC-F645-8786-DC31D6BE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F0CE8A-FDAB-EF42-8066-10B965A3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97" y="199504"/>
            <a:ext cx="8358005" cy="59519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9EFEA-F931-9B47-9AC3-9B97ED3EFA49}"/>
              </a:ext>
            </a:extLst>
          </p:cNvPr>
          <p:cNvSpPr txBox="1"/>
          <p:nvPr/>
        </p:nvSpPr>
        <p:spPr>
          <a:xfrm>
            <a:off x="9126578" y="6132372"/>
            <a:ext cx="22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Washington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8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E6E53-94A1-F643-B2E9-2E03D2AEB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1" y="382384"/>
            <a:ext cx="9337345" cy="5769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673EB-8C6F-9F4E-95DB-5C1274B14976}"/>
              </a:ext>
            </a:extLst>
          </p:cNvPr>
          <p:cNvSpPr txBox="1"/>
          <p:nvPr/>
        </p:nvSpPr>
        <p:spPr>
          <a:xfrm>
            <a:off x="9126578" y="6132372"/>
            <a:ext cx="22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Washington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035CE-FC95-984F-926C-4B4F1C01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64" y="666750"/>
            <a:ext cx="6121400" cy="552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15025-65C6-FE4B-8840-A16EFA99BDE8}"/>
              </a:ext>
            </a:extLst>
          </p:cNvPr>
          <p:cNvSpPr txBox="1"/>
          <p:nvPr/>
        </p:nvSpPr>
        <p:spPr>
          <a:xfrm>
            <a:off x="8741064" y="6289589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Dressel</a:t>
            </a:r>
            <a:r>
              <a:rPr lang="en-US" dirty="0"/>
              <a:t> &amp; </a:t>
            </a:r>
            <a:r>
              <a:rPr lang="en-US" dirty="0" err="1"/>
              <a:t>Farid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548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2E695-2B98-4245-AB6A-FBF807D4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155700"/>
            <a:ext cx="12014200" cy="454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3C0EB-FDFE-3F47-B669-0BAD81F24D39}"/>
              </a:ext>
            </a:extLst>
          </p:cNvPr>
          <p:cNvSpPr txBox="1"/>
          <p:nvPr/>
        </p:nvSpPr>
        <p:spPr>
          <a:xfrm>
            <a:off x="8741064" y="6289589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Dressel</a:t>
            </a:r>
            <a:r>
              <a:rPr lang="en-US" dirty="0"/>
              <a:t> &amp; </a:t>
            </a:r>
            <a:r>
              <a:rPr lang="en-US" dirty="0" err="1"/>
              <a:t>Farid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3052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54DC-83FF-664F-9475-682098A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Recidivism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D921-F186-1341-8F18-096B2603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Dressel</a:t>
            </a:r>
            <a:r>
              <a:rPr lang="en-US" dirty="0"/>
              <a:t> &amp; </a:t>
            </a:r>
            <a:r>
              <a:rPr lang="en-US" dirty="0" err="1"/>
              <a:t>Farid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4294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8AAD-9AE1-BA47-9705-3EDF5831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030"/>
            <a:ext cx="10515600" cy="2852737"/>
          </a:xfrm>
        </p:spPr>
        <p:txBody>
          <a:bodyPr>
            <a:normAutofit/>
          </a:bodyPr>
          <a:lstStyle/>
          <a:p>
            <a:r>
              <a:rPr lang="en-US" sz="2800" dirty="0"/>
              <a:t>The defendant is a male aged 53. They have been charged with: Driving with a Suspended License. This crime is classified as a felony. They have been convicted of 15 prior crimes. They have 0 juvenile felony charges and 0 juvenile misdemeanor charges on their record. Do you think this person will commit another crime within 2 years?</a:t>
            </a:r>
          </a:p>
        </p:txBody>
      </p:sp>
    </p:spTree>
    <p:extLst>
      <p:ext uri="{BB962C8B-B14F-4D97-AF65-F5344CB8AC3E}">
        <p14:creationId xmlns:p14="http://schemas.microsoft.com/office/powerpoint/2010/main" val="19772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288-C196-9642-97A7-D273637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66218"/>
            <a:ext cx="10515600" cy="1325563"/>
          </a:xfrm>
        </p:spPr>
        <p:txBody>
          <a:bodyPr/>
          <a:lstStyle/>
          <a:p>
            <a:r>
              <a:rPr lang="en-US" dirty="0"/>
              <a:t>Answer: Yes</a:t>
            </a:r>
            <a:br>
              <a:rPr lang="en-US" dirty="0"/>
            </a:br>
            <a:r>
              <a:rPr lang="en-US" dirty="0"/>
              <a:t>This person's race is: black</a:t>
            </a:r>
          </a:p>
        </p:txBody>
      </p:sp>
    </p:spTree>
    <p:extLst>
      <p:ext uri="{BB962C8B-B14F-4D97-AF65-F5344CB8AC3E}">
        <p14:creationId xmlns:p14="http://schemas.microsoft.com/office/powerpoint/2010/main" val="103683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26FE57-40A0-B54C-A39F-D7EF9BB24260}"/>
              </a:ext>
            </a:extLst>
          </p:cNvPr>
          <p:cNvSpPr txBox="1">
            <a:spLocks/>
          </p:cNvSpPr>
          <p:nvPr/>
        </p:nvSpPr>
        <p:spPr>
          <a:xfrm>
            <a:off x="838200" y="151203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defendant is a male aged 26. They have been charged with: Battery. This crime is classified as a misdemeanor. They have been convicted of 0 prior crimes. They have 0 juvenile felony charges and 0 juvenile misdemeanor charges on their record. Do you think this person will commit another crime within 2 years?</a:t>
            </a:r>
          </a:p>
        </p:txBody>
      </p:sp>
    </p:spTree>
    <p:extLst>
      <p:ext uri="{BB962C8B-B14F-4D97-AF65-F5344CB8AC3E}">
        <p14:creationId xmlns:p14="http://schemas.microsoft.com/office/powerpoint/2010/main" val="42486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288-C196-9642-97A7-D273637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66218"/>
            <a:ext cx="10515600" cy="1325563"/>
          </a:xfrm>
        </p:spPr>
        <p:txBody>
          <a:bodyPr/>
          <a:lstStyle/>
          <a:p>
            <a:r>
              <a:rPr lang="en-US" dirty="0"/>
              <a:t>Answer: No</a:t>
            </a:r>
            <a:br>
              <a:rPr lang="en-US" dirty="0"/>
            </a:br>
            <a:r>
              <a:rPr lang="en-US" dirty="0"/>
              <a:t>This person's race is: white</a:t>
            </a:r>
          </a:p>
        </p:txBody>
      </p:sp>
    </p:spTree>
    <p:extLst>
      <p:ext uri="{BB962C8B-B14F-4D97-AF65-F5344CB8AC3E}">
        <p14:creationId xmlns:p14="http://schemas.microsoft.com/office/powerpoint/2010/main" val="1743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26FE57-40A0-B54C-A39F-D7EF9BB24260}"/>
              </a:ext>
            </a:extLst>
          </p:cNvPr>
          <p:cNvSpPr txBox="1">
            <a:spLocks/>
          </p:cNvSpPr>
          <p:nvPr/>
        </p:nvSpPr>
        <p:spPr>
          <a:xfrm>
            <a:off x="838200" y="151203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defendant is a male aged 38. They have been charged with: Battery. This crime is classified as a misdemeanor. They have been convicted of 0 prior crimes. They have 0 juvenile felony charges and 0 juvenile misdemeanor charges on their record.</a:t>
            </a:r>
          </a:p>
        </p:txBody>
      </p:sp>
    </p:spTree>
    <p:extLst>
      <p:ext uri="{BB962C8B-B14F-4D97-AF65-F5344CB8AC3E}">
        <p14:creationId xmlns:p14="http://schemas.microsoft.com/office/powerpoint/2010/main" val="4674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288-C196-9642-97A7-D273637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66218"/>
            <a:ext cx="10515600" cy="1325563"/>
          </a:xfrm>
        </p:spPr>
        <p:txBody>
          <a:bodyPr/>
          <a:lstStyle/>
          <a:p>
            <a:r>
              <a:rPr lang="en-US" dirty="0"/>
              <a:t>Answer: No</a:t>
            </a:r>
            <a:br>
              <a:rPr lang="en-US" dirty="0"/>
            </a:br>
            <a:r>
              <a:rPr lang="en-US" dirty="0"/>
              <a:t>This person's race is: black</a:t>
            </a:r>
          </a:p>
        </p:txBody>
      </p:sp>
    </p:spTree>
    <p:extLst>
      <p:ext uri="{BB962C8B-B14F-4D97-AF65-F5344CB8AC3E}">
        <p14:creationId xmlns:p14="http://schemas.microsoft.com/office/powerpoint/2010/main" val="86436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06-BF4F-2C40-9B7D-9D99D7F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2438" cy="3984453"/>
          </a:xfrm>
        </p:spPr>
        <p:txBody>
          <a:bodyPr>
            <a:normAutofit/>
          </a:bodyPr>
          <a:lstStyle/>
          <a:p>
            <a:r>
              <a:rPr lang="en-US" dirty="0"/>
              <a:t>Now take the survey: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https://goo.gl/forms/VhU9xkEu1ZRf0DM83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1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227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UCLA ML Reading Group Winter 2018</vt:lpstr>
      <vt:lpstr>Sample Recidivism Survey</vt:lpstr>
      <vt:lpstr>The defendant is a male aged 53. They have been charged with: Driving with a Suspended License. This crime is classified as a felony. They have been convicted of 15 prior crimes. They have 0 juvenile felony charges and 0 juvenile misdemeanor charges on their record. Do you think this person will commit another crime within 2 years?</vt:lpstr>
      <vt:lpstr>Answer: Yes This person's race is: black</vt:lpstr>
      <vt:lpstr>PowerPoint Presentation</vt:lpstr>
      <vt:lpstr>Answer: No This person's race is: white</vt:lpstr>
      <vt:lpstr>PowerPoint Presentation</vt:lpstr>
      <vt:lpstr>Answer: No This person's race is: black</vt:lpstr>
      <vt:lpstr>Now take the survey:  https://goo.gl/forms/VhU9xkEu1ZRf0DM83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UCLA ML Reading Group Winter 2018</dc:title>
  <dc:creator>Tuan Do</dc:creator>
  <cp:lastModifiedBy>Tuan Do</cp:lastModifiedBy>
  <cp:revision>5</cp:revision>
  <dcterms:created xsi:type="dcterms:W3CDTF">2018-01-26T17:29:18Z</dcterms:created>
  <dcterms:modified xsi:type="dcterms:W3CDTF">2018-01-26T17:58:19Z</dcterms:modified>
</cp:coreProperties>
</file>