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/>
    <p:restoredTop sz="94674"/>
  </p:normalViewPr>
  <p:slideViewPr>
    <p:cSldViewPr snapToGrid="0" snapToObjects="1">
      <p:cViewPr>
        <p:scale>
          <a:sx n="103" d="100"/>
          <a:sy n="103" d="100"/>
        </p:scale>
        <p:origin x="552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2D7-B4DF-E147-B106-7C8EED9A9E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249-3609-0440-B3F8-B2CCA3B0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9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2D7-B4DF-E147-B106-7C8EED9A9E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249-3609-0440-B3F8-B2CCA3B0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7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2D7-B4DF-E147-B106-7C8EED9A9E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249-3609-0440-B3F8-B2CCA3B0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3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2D7-B4DF-E147-B106-7C8EED9A9E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249-3609-0440-B3F8-B2CCA3B0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2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2D7-B4DF-E147-B106-7C8EED9A9E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249-3609-0440-B3F8-B2CCA3B0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38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2D7-B4DF-E147-B106-7C8EED9A9E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249-3609-0440-B3F8-B2CCA3B0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3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2D7-B4DF-E147-B106-7C8EED9A9E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249-3609-0440-B3F8-B2CCA3B0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2D7-B4DF-E147-B106-7C8EED9A9E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249-3609-0440-B3F8-B2CCA3B0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1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2D7-B4DF-E147-B106-7C8EED9A9E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249-3609-0440-B3F8-B2CCA3B0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2D7-B4DF-E147-B106-7C8EED9A9E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249-3609-0440-B3F8-B2CCA3B0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6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2D7-B4DF-E147-B106-7C8EED9A9E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249-3609-0440-B3F8-B2CCA3B0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2D7-B4DF-E147-B106-7C8EED9A9E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249-3609-0440-B3F8-B2CCA3B0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D2D7-B4DF-E147-B106-7C8EED9A9E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249-3609-0440-B3F8-B2CCA3B0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8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0BAD2D7-B4DF-E147-B106-7C8EED9A9E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6A9D249-3609-0440-B3F8-B2CCA3B0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0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0BAD2D7-B4DF-E147-B106-7C8EED9A9EE0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6A9D249-3609-0440-B3F8-B2CCA3B0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8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.messenger.com/l.php?u=https%3A%2F%2Fucl-cs-team14.shinyapps.io%2FGrowthCharts%2F&amp;h=ATMtWRTE5SIHIhqYq113C9aj5gUfs-Kv2QUbZhzNdp2CptWou2VGO_OPLV5Ey0Ta4MhokfPMf2ByPzdtcb2xj2Ix9MdPypRx900MHgmVfB07XM40tRraqUm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02D5-FAEC-0941-ABD4-6D8CE2E30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GB" dirty="0"/>
              <a:t>App for child growth charts in 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53BAA-D774-364C-BD0F-24858AC89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053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COMP103P Applied Software Development</a:t>
            </a:r>
          </a:p>
          <a:p>
            <a:pPr algn="ctr"/>
            <a:r>
              <a:rPr lang="en-US" dirty="0"/>
              <a:t>Client: Professor Tim Cole (GOSH)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4241C-74BD-CE4A-9053-463A42DEE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9"/>
            <a:ext cx="3880831" cy="1149178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037D4E36-F04F-E149-9427-6D04B701EB14}"/>
              </a:ext>
            </a:extLst>
          </p:cNvPr>
          <p:cNvSpPr txBox="1">
            <a:spLocks/>
          </p:cNvSpPr>
          <p:nvPr/>
        </p:nvSpPr>
        <p:spPr>
          <a:xfrm>
            <a:off x="810001" y="2430554"/>
            <a:ext cx="10572000" cy="18572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 14</a:t>
            </a:r>
          </a:p>
          <a:p>
            <a:r>
              <a:rPr lang="en-GB" dirty="0" err="1"/>
              <a:t>Rajan</a:t>
            </a:r>
            <a:r>
              <a:rPr lang="en-GB" dirty="0"/>
              <a:t> Hirani													rajan.hirani.17@ucl.ac.uk </a:t>
            </a:r>
            <a:endParaRPr lang="en-US" dirty="0"/>
          </a:p>
          <a:p>
            <a:r>
              <a:rPr lang="en-US" dirty="0"/>
              <a:t>Saleh Khalil													</a:t>
            </a:r>
            <a:r>
              <a:rPr lang="en-GB" dirty="0"/>
              <a:t>saleh.khalil.17@ucl.ac.uk </a:t>
            </a:r>
            <a:endParaRPr lang="en-US" dirty="0"/>
          </a:p>
          <a:p>
            <a:r>
              <a:rPr lang="en-GB" dirty="0"/>
              <a:t>Sander Da Mata Miranda									sander.miranda.17@ucl.ac.uk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9969-3816-6544-9DEF-601BCA49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204B4-9455-A641-BD2D-B3D49DE67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360564" cy="3636511"/>
          </a:xfrm>
        </p:spPr>
        <p:txBody>
          <a:bodyPr anchor="t"/>
          <a:lstStyle/>
          <a:p>
            <a:r>
              <a:rPr lang="en-US" dirty="0"/>
              <a:t>Children growth is visualized using charts</a:t>
            </a:r>
          </a:p>
          <a:p>
            <a:pPr lvl="1"/>
            <a:r>
              <a:rPr lang="en-US" dirty="0"/>
              <a:t>These charts show how weight and height vary over the first months of the baby’s life</a:t>
            </a:r>
          </a:p>
          <a:p>
            <a:pPr lvl="1"/>
            <a:r>
              <a:rPr lang="en-US" dirty="0"/>
              <a:t>The charts are in a particular format (LMS) with particular centile curves</a:t>
            </a:r>
          </a:p>
          <a:p>
            <a:r>
              <a:rPr lang="en-US" dirty="0"/>
              <a:t>The standard format of these charts is paper</a:t>
            </a:r>
          </a:p>
          <a:p>
            <a:pPr lvl="1"/>
            <a:r>
              <a:rPr lang="en-US" dirty="0"/>
              <a:t>With over 120,000 births in London alone this is a lot of paper!</a:t>
            </a:r>
          </a:p>
          <a:p>
            <a:pPr lvl="1"/>
            <a:r>
              <a:rPr lang="en-US" dirty="0"/>
              <a:t>Makes admin more complicated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D4BD6-2E2B-B64F-AB01-FD7454A63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29697" cy="837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F7F3D1-7CD3-4D4E-BAC3-66D48B450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30"/>
          <a:stretch/>
        </p:blipFill>
        <p:spPr>
          <a:xfrm>
            <a:off x="8270616" y="2222286"/>
            <a:ext cx="3152373" cy="316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9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1C0E-F20E-D64B-B72E-094B0F85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FE08C-427A-A24E-9EC5-C40D05E8D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842477" cy="3636511"/>
          </a:xfrm>
        </p:spPr>
        <p:txBody>
          <a:bodyPr anchor="t"/>
          <a:lstStyle/>
          <a:p>
            <a:r>
              <a:rPr lang="en-US" dirty="0"/>
              <a:t>Create an application that can be universally accessed by doctors on all platforms</a:t>
            </a:r>
          </a:p>
          <a:p>
            <a:r>
              <a:rPr lang="en-US" dirty="0"/>
              <a:t>The application must do the following:</a:t>
            </a:r>
          </a:p>
          <a:p>
            <a:pPr lvl="1"/>
            <a:r>
              <a:rPr lang="en-US" dirty="0"/>
              <a:t>Display height/weight against age growth charts</a:t>
            </a:r>
          </a:p>
          <a:p>
            <a:pPr lvl="1"/>
            <a:r>
              <a:rPr lang="en-US" dirty="0"/>
              <a:t>The charts should be in LMS format</a:t>
            </a:r>
          </a:p>
          <a:p>
            <a:pPr lvl="1"/>
            <a:r>
              <a:rPr lang="en-US" dirty="0"/>
              <a:t>The charts must contain centile lines</a:t>
            </a:r>
          </a:p>
          <a:p>
            <a:pPr lvl="1"/>
            <a:r>
              <a:rPr lang="en-US" dirty="0"/>
              <a:t>Should allow the user to save the charts to a image file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A6B7F-CC2F-8D49-9E6E-C366F132F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29697" cy="837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BD99CE-172E-D746-8071-B8D9F50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897" y="2254990"/>
            <a:ext cx="3520006" cy="357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9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E2CF-0A78-C143-9446-99092F3F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DD24-95AE-D940-BDBA-DA11FFD7C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7991656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We used the following technologies to implement our project:</a:t>
            </a:r>
          </a:p>
          <a:p>
            <a:r>
              <a:rPr lang="en-US" dirty="0"/>
              <a:t>R: we used the programming language R in order to create our front end as it contains libraries such as ‘</a:t>
            </a:r>
            <a:r>
              <a:rPr lang="en-US" dirty="0" err="1"/>
              <a:t>plotly</a:t>
            </a:r>
            <a:r>
              <a:rPr lang="en-US" dirty="0"/>
              <a:t>’ that easily allowed us to plot graphs.</a:t>
            </a:r>
          </a:p>
          <a:p>
            <a:r>
              <a:rPr lang="en-US" dirty="0" err="1"/>
              <a:t>RShiny</a:t>
            </a:r>
            <a:r>
              <a:rPr lang="en-US" dirty="0"/>
              <a:t> and shiny server: we used this library in R and accompanying server in order to upload our R program to the internet.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20218-FBED-244B-B9B8-41FC86FF8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29697" cy="837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DF1960-D0F6-C444-940A-92A0150ED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420" y="2783242"/>
            <a:ext cx="16129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6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9D9D-B7EE-6245-A11E-EEB40FA4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6A222-AA75-D049-B082-E080C635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u="sng" dirty="0">
                <a:hlinkClick r:id="rId2"/>
              </a:rPr>
              <a:t>https://ucl-cs-team14.shinyapps.io/GrowthCharts/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96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{F3D703BF-C0F0-EF4C-9885-F41CCD9C012A}tf10001121</Template>
  <TotalTime>420</TotalTime>
  <Words>223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App for child growth charts in R</vt:lpstr>
      <vt:lpstr>The Problem</vt:lpstr>
      <vt:lpstr>Our Goal</vt:lpstr>
      <vt:lpstr>Technologies used</vt:lpstr>
      <vt:lpstr>Our Application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for child growth charts in R</dc:title>
  <dc:creator>sal khalil</dc:creator>
  <cp:lastModifiedBy>sal khalil</cp:lastModifiedBy>
  <cp:revision>9</cp:revision>
  <dcterms:created xsi:type="dcterms:W3CDTF">2018-04-22T12:44:13Z</dcterms:created>
  <dcterms:modified xsi:type="dcterms:W3CDTF">2018-04-22T19:45:01Z</dcterms:modified>
</cp:coreProperties>
</file>