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18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h Panjiyar" userId="e8666ecdd6edcd42" providerId="LiveId" clId="{FBDF1A38-86D7-4054-BA9C-CA8EF011FEC0}"/>
    <pc:docChg chg="undo custSel addSld modSld sldOrd">
      <pc:chgData name="Vikash Panjiyar" userId="e8666ecdd6edcd42" providerId="LiveId" clId="{FBDF1A38-86D7-4054-BA9C-CA8EF011FEC0}" dt="2018-02-05T14:42:47.157" v="133"/>
      <pc:docMkLst>
        <pc:docMk/>
      </pc:docMkLst>
      <pc:sldChg chg="addSp delSp modSp modTransition modAnim">
        <pc:chgData name="Vikash Panjiyar" userId="e8666ecdd6edcd42" providerId="LiveId" clId="{FBDF1A38-86D7-4054-BA9C-CA8EF011FEC0}" dt="2018-02-05T14:42:28.933" v="131"/>
        <pc:sldMkLst>
          <pc:docMk/>
          <pc:sldMk cId="197414296" sldId="256"/>
        </pc:sldMkLst>
        <pc:spChg chg="mod">
          <ac:chgData name="Vikash Panjiyar" userId="e8666ecdd6edcd42" providerId="LiveId" clId="{FBDF1A38-86D7-4054-BA9C-CA8EF011FEC0}" dt="2018-02-05T14:24:16.762" v="64" actId="2711"/>
          <ac:spMkLst>
            <pc:docMk/>
            <pc:sldMk cId="197414296" sldId="256"/>
            <ac:spMk id="5" creationId="{7838B9CE-E9E9-49DB-8D29-87E81A060E88}"/>
          </ac:spMkLst>
        </pc:spChg>
        <pc:spChg chg="add del mod">
          <ac:chgData name="Vikash Panjiyar" userId="e8666ecdd6edcd42" providerId="LiveId" clId="{FBDF1A38-86D7-4054-BA9C-CA8EF011FEC0}" dt="2018-02-05T14:15:20.087" v="6" actId="1076"/>
          <ac:spMkLst>
            <pc:docMk/>
            <pc:sldMk cId="197414296" sldId="256"/>
            <ac:spMk id="6" creationId="{E8BC0DFE-669B-4CC9-862F-91BD0985A959}"/>
          </ac:spMkLst>
        </pc:spChg>
        <pc:spChg chg="add mod">
          <ac:chgData name="Vikash Panjiyar" userId="e8666ecdd6edcd42" providerId="LiveId" clId="{FBDF1A38-86D7-4054-BA9C-CA8EF011FEC0}" dt="2018-02-05T14:16:13.316" v="23" actId="113"/>
          <ac:spMkLst>
            <pc:docMk/>
            <pc:sldMk cId="197414296" sldId="256"/>
            <ac:spMk id="7" creationId="{B2CFC56A-79C3-41EF-A3DD-83058CC74895}"/>
          </ac:spMkLst>
        </pc:spChg>
        <pc:spChg chg="add mod">
          <ac:chgData name="Vikash Panjiyar" userId="e8666ecdd6edcd42" providerId="LiveId" clId="{FBDF1A38-86D7-4054-BA9C-CA8EF011FEC0}" dt="2018-02-05T14:19:38.848" v="38" actId="164"/>
          <ac:spMkLst>
            <pc:docMk/>
            <pc:sldMk cId="197414296" sldId="256"/>
            <ac:spMk id="8" creationId="{27C1E8BF-B2A8-417E-A620-50B092979BEE}"/>
          </ac:spMkLst>
        </pc:spChg>
        <pc:spChg chg="add mod">
          <ac:chgData name="Vikash Panjiyar" userId="e8666ecdd6edcd42" providerId="LiveId" clId="{FBDF1A38-86D7-4054-BA9C-CA8EF011FEC0}" dt="2018-02-05T14:19:24.348" v="36" actId="164"/>
          <ac:spMkLst>
            <pc:docMk/>
            <pc:sldMk cId="197414296" sldId="256"/>
            <ac:spMk id="9" creationId="{C7E52A91-36CD-4FB3-BC78-3E5661E743CF}"/>
          </ac:spMkLst>
        </pc:spChg>
        <pc:spChg chg="add mod">
          <ac:chgData name="Vikash Panjiyar" userId="e8666ecdd6edcd42" providerId="LiveId" clId="{FBDF1A38-86D7-4054-BA9C-CA8EF011FEC0}" dt="2018-02-05T14:19:24.348" v="36" actId="164"/>
          <ac:spMkLst>
            <pc:docMk/>
            <pc:sldMk cId="197414296" sldId="256"/>
            <ac:spMk id="10" creationId="{E448EBD6-2B9C-46CB-9FE1-F66C20C7ED79}"/>
          </ac:spMkLst>
        </pc:spChg>
        <pc:grpChg chg="add mod">
          <ac:chgData name="Vikash Panjiyar" userId="e8666ecdd6edcd42" providerId="LiveId" clId="{FBDF1A38-86D7-4054-BA9C-CA8EF011FEC0}" dt="2018-02-05T14:19:38.848" v="38" actId="164"/>
          <ac:grpSpMkLst>
            <pc:docMk/>
            <pc:sldMk cId="197414296" sldId="256"/>
            <ac:grpSpMk id="11" creationId="{893E8A0A-DF5A-46CB-AC8D-53F0CEFB9E78}"/>
          </ac:grpSpMkLst>
        </pc:grpChg>
        <pc:grpChg chg="add mod">
          <ac:chgData name="Vikash Panjiyar" userId="e8666ecdd6edcd42" providerId="LiveId" clId="{FBDF1A38-86D7-4054-BA9C-CA8EF011FEC0}" dt="2018-02-05T14:24:06.813" v="63" actId="1076"/>
          <ac:grpSpMkLst>
            <pc:docMk/>
            <pc:sldMk cId="197414296" sldId="256"/>
            <ac:grpSpMk id="12" creationId="{D118E587-573D-433A-A800-65D66C8015B5}"/>
          </ac:grpSpMkLst>
        </pc:grpChg>
      </pc:sldChg>
      <pc:sldChg chg="addSp delSp modSp add ord setBg">
        <pc:chgData name="Vikash Panjiyar" userId="e8666ecdd6edcd42" providerId="LiveId" clId="{FBDF1A38-86D7-4054-BA9C-CA8EF011FEC0}" dt="2018-02-05T14:32:19.354" v="83" actId="1076"/>
        <pc:sldMkLst>
          <pc:docMk/>
          <pc:sldMk cId="1105105522" sldId="257"/>
        </pc:sldMkLst>
        <pc:spChg chg="del">
          <ac:chgData name="Vikash Panjiyar" userId="e8666ecdd6edcd42" providerId="LiveId" clId="{FBDF1A38-86D7-4054-BA9C-CA8EF011FEC0}" dt="2018-02-05T14:28:23.583" v="71" actId="478"/>
          <ac:spMkLst>
            <pc:docMk/>
            <pc:sldMk cId="1105105522" sldId="257"/>
            <ac:spMk id="2" creationId="{52FDA59F-40A0-4E5E-BC96-A6D1EFADFA70}"/>
          </ac:spMkLst>
        </pc:spChg>
        <pc:spChg chg="del">
          <ac:chgData name="Vikash Panjiyar" userId="e8666ecdd6edcd42" providerId="LiveId" clId="{FBDF1A38-86D7-4054-BA9C-CA8EF011FEC0}" dt="2018-02-05T14:28:27.129" v="72" actId="478"/>
          <ac:spMkLst>
            <pc:docMk/>
            <pc:sldMk cId="1105105522" sldId="257"/>
            <ac:spMk id="3" creationId="{F0CF8F47-699A-4562-A156-73C47DC9F249}"/>
          </ac:spMkLst>
        </pc:spChg>
        <pc:picChg chg="add mod">
          <ac:chgData name="Vikash Panjiyar" userId="e8666ecdd6edcd42" providerId="LiveId" clId="{FBDF1A38-86D7-4054-BA9C-CA8EF011FEC0}" dt="2018-02-05T14:32:19.354" v="83" actId="1076"/>
          <ac:picMkLst>
            <pc:docMk/>
            <pc:sldMk cId="1105105522" sldId="257"/>
            <ac:picMk id="5" creationId="{2D83B80F-5462-4021-8E3F-33E96B1B23C7}"/>
          </ac:picMkLst>
        </pc:picChg>
      </pc:sldChg>
      <pc:sldChg chg="addSp delSp modSp add modTransition delAnim modAnim">
        <pc:chgData name="Vikash Panjiyar" userId="e8666ecdd6edcd42" providerId="LiveId" clId="{FBDF1A38-86D7-4054-BA9C-CA8EF011FEC0}" dt="2018-02-05T14:42:28.933" v="131"/>
        <pc:sldMkLst>
          <pc:docMk/>
          <pc:sldMk cId="4069701782" sldId="258"/>
        </pc:sldMkLst>
        <pc:spChg chg="del mod">
          <ac:chgData name="Vikash Panjiyar" userId="e8666ecdd6edcd42" providerId="LiveId" clId="{FBDF1A38-86D7-4054-BA9C-CA8EF011FEC0}" dt="2018-02-05T14:35:55.068" v="87"/>
          <ac:spMkLst>
            <pc:docMk/>
            <pc:sldMk cId="4069701782" sldId="258"/>
            <ac:spMk id="5" creationId="{7838B9CE-E9E9-49DB-8D29-87E81A060E88}"/>
          </ac:spMkLst>
        </pc:spChg>
        <pc:spChg chg="mod">
          <ac:chgData name="Vikash Panjiyar" userId="e8666ecdd6edcd42" providerId="LiveId" clId="{FBDF1A38-86D7-4054-BA9C-CA8EF011FEC0}" dt="2018-02-05T14:39:19.075" v="101" actId="20577"/>
          <ac:spMkLst>
            <pc:docMk/>
            <pc:sldMk cId="4069701782" sldId="258"/>
            <ac:spMk id="7" creationId="{B2CFC56A-79C3-41EF-A3DD-83058CC74895}"/>
          </ac:spMkLst>
        </pc:spChg>
        <pc:picChg chg="add mod">
          <ac:chgData name="Vikash Panjiyar" userId="e8666ecdd6edcd42" providerId="LiveId" clId="{FBDF1A38-86D7-4054-BA9C-CA8EF011FEC0}" dt="2018-02-05T14:38:59.617" v="99" actId="1076"/>
          <ac:picMkLst>
            <pc:docMk/>
            <pc:sldMk cId="4069701782" sldId="258"/>
            <ac:picMk id="2" creationId="{31679460-20F7-42CC-A05A-7D47D37C5FBB}"/>
          </ac:picMkLst>
        </pc:picChg>
        <pc:picChg chg="add del mod">
          <ac:chgData name="Vikash Panjiyar" userId="e8666ecdd6edcd42" providerId="LiveId" clId="{FBDF1A38-86D7-4054-BA9C-CA8EF011FEC0}" dt="2018-02-05T14:36:18.746" v="91" actId="478"/>
          <ac:picMkLst>
            <pc:docMk/>
            <pc:sldMk cId="4069701782" sldId="258"/>
            <ac:picMk id="1026" creationId="{7C4C1E14-F329-417B-8EDB-34009F24FC05}"/>
          </ac:picMkLst>
        </pc:picChg>
        <pc:picChg chg="add del mod">
          <ac:chgData name="Vikash Panjiyar" userId="e8666ecdd6edcd42" providerId="LiveId" clId="{FBDF1A38-86D7-4054-BA9C-CA8EF011FEC0}" dt="2018-02-05T14:38:02.001" v="93" actId="478"/>
          <ac:picMkLst>
            <pc:docMk/>
            <pc:sldMk cId="4069701782" sldId="258"/>
            <ac:picMk id="1028" creationId="{E6D2B17E-2289-4E3C-8A62-7C5DFADE7D97}"/>
          </ac:picMkLst>
        </pc:picChg>
      </pc:sldChg>
      <pc:sldChg chg="addSp modSp add modTransition modAnim">
        <pc:chgData name="Vikash Panjiyar" userId="e8666ecdd6edcd42" providerId="LiveId" clId="{FBDF1A38-86D7-4054-BA9C-CA8EF011FEC0}" dt="2018-02-05T14:42:47.157" v="133"/>
        <pc:sldMkLst>
          <pc:docMk/>
          <pc:sldMk cId="3661696215" sldId="259"/>
        </pc:sldMkLst>
        <pc:spChg chg="mod">
          <ac:chgData name="Vikash Panjiyar" userId="e8666ecdd6edcd42" providerId="LiveId" clId="{FBDF1A38-86D7-4054-BA9C-CA8EF011FEC0}" dt="2018-02-05T14:40:34.522" v="115" actId="2711"/>
          <ac:spMkLst>
            <pc:docMk/>
            <pc:sldMk cId="3661696215" sldId="259"/>
            <ac:spMk id="5" creationId="{7838B9CE-E9E9-49DB-8D29-87E81A060E88}"/>
          </ac:spMkLst>
        </pc:spChg>
        <pc:spChg chg="mod">
          <ac:chgData name="Vikash Panjiyar" userId="e8666ecdd6edcd42" providerId="LiveId" clId="{FBDF1A38-86D7-4054-BA9C-CA8EF011FEC0}" dt="2018-02-05T14:39:24.560" v="103" actId="20577"/>
          <ac:spMkLst>
            <pc:docMk/>
            <pc:sldMk cId="3661696215" sldId="259"/>
            <ac:spMk id="7" creationId="{B2CFC56A-79C3-41EF-A3DD-83058CC74895}"/>
          </ac:spMkLst>
        </pc:spChg>
        <pc:picChg chg="add mod">
          <ac:chgData name="Vikash Panjiyar" userId="e8666ecdd6edcd42" providerId="LiveId" clId="{FBDF1A38-86D7-4054-BA9C-CA8EF011FEC0}" dt="2018-02-05T14:41:18.868" v="121" actId="1440"/>
          <ac:picMkLst>
            <pc:docMk/>
            <pc:sldMk cId="3661696215" sldId="259"/>
            <ac:picMk id="2" creationId="{C267D2CC-D203-425B-A00A-0155AE58F0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50B9-A1E5-4E69-A39A-2E6614BBAB82}"/>
              </a:ext>
            </a:extLst>
          </p:cNvPr>
          <p:cNvSpPr>
            <a:spLocks noGrp="1"/>
          </p:cNvSpPr>
          <p:nvPr>
            <p:ph type="ctrTitle"/>
          </p:nvPr>
        </p:nvSpPr>
        <p:spPr>
          <a:xfrm>
            <a:off x="971550" y="1646132"/>
            <a:ext cx="5829300" cy="3501813"/>
          </a:xfrm>
        </p:spPr>
        <p:txBody>
          <a:bodyPr anchor="b"/>
          <a:lstStyle>
            <a:lvl1pPr algn="ctr">
              <a:defRPr sz="12089"/>
            </a:lvl1pPr>
          </a:lstStyle>
          <a:p>
            <a:r>
              <a:rPr lang="en-US"/>
              <a:t>Click to edit Master title style</a:t>
            </a:r>
          </a:p>
        </p:txBody>
      </p:sp>
      <p:sp>
        <p:nvSpPr>
          <p:cNvPr id="3" name="Subtitle 2">
            <a:extLst>
              <a:ext uri="{FF2B5EF4-FFF2-40B4-BE49-F238E27FC236}">
                <a16:creationId xmlns:a16="http://schemas.microsoft.com/office/drawing/2014/main" id="{10510736-0C77-42C1-8E4A-87A6F0EB8A06}"/>
              </a:ext>
            </a:extLst>
          </p:cNvPr>
          <p:cNvSpPr>
            <a:spLocks noGrp="1"/>
          </p:cNvSpPr>
          <p:nvPr>
            <p:ph type="subTitle" idx="1"/>
          </p:nvPr>
        </p:nvSpPr>
        <p:spPr>
          <a:xfrm>
            <a:off x="971550" y="5282989"/>
            <a:ext cx="5829300" cy="2428451"/>
          </a:xfrm>
        </p:spPr>
        <p:txBody>
          <a:bodyPr/>
          <a:lstStyle>
            <a:lvl1pPr marL="0" indent="0" algn="ctr">
              <a:buNone/>
              <a:defRPr sz="4836"/>
            </a:lvl1pPr>
            <a:lvl2pPr marL="921158" indent="0" algn="ctr">
              <a:buNone/>
              <a:defRPr sz="4030"/>
            </a:lvl2pPr>
            <a:lvl3pPr marL="1842315" indent="0" algn="ctr">
              <a:buNone/>
              <a:defRPr sz="3627"/>
            </a:lvl3pPr>
            <a:lvl4pPr marL="2763473" indent="0" algn="ctr">
              <a:buNone/>
              <a:defRPr sz="3223"/>
            </a:lvl4pPr>
            <a:lvl5pPr marL="3684631" indent="0" algn="ctr">
              <a:buNone/>
              <a:defRPr sz="3223"/>
            </a:lvl5pPr>
            <a:lvl6pPr marL="4605789" indent="0" algn="ctr">
              <a:buNone/>
              <a:defRPr sz="3223"/>
            </a:lvl6pPr>
            <a:lvl7pPr marL="5526947" indent="0" algn="ctr">
              <a:buNone/>
              <a:defRPr sz="3223"/>
            </a:lvl7pPr>
            <a:lvl8pPr marL="6448104" indent="0" algn="ctr">
              <a:buNone/>
              <a:defRPr sz="3223"/>
            </a:lvl8pPr>
            <a:lvl9pPr marL="7369262" indent="0" algn="ctr">
              <a:buNone/>
              <a:defRPr sz="3223"/>
            </a:lvl9pPr>
          </a:lstStyle>
          <a:p>
            <a:r>
              <a:rPr lang="en-US"/>
              <a:t>Click to edit Master subtitle style</a:t>
            </a:r>
          </a:p>
        </p:txBody>
      </p:sp>
      <p:sp>
        <p:nvSpPr>
          <p:cNvPr id="4" name="Date Placeholder 3">
            <a:extLst>
              <a:ext uri="{FF2B5EF4-FFF2-40B4-BE49-F238E27FC236}">
                <a16:creationId xmlns:a16="http://schemas.microsoft.com/office/drawing/2014/main" id="{EB6544EE-7D46-4124-98EB-738F647302CA}"/>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44805751-7D31-4347-AC0C-34CA7D2F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D1C03-49C4-49C0-8213-DEE615F07682}"/>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271241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4E10-F680-41F7-80F7-8AF52DB72B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4F225-D51C-45AD-8EBF-C11A774465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E977F-752B-4F29-A4E3-04A98D53876E}"/>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502427D4-FC61-4DF8-AF6B-221DD207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5884B-11AC-4407-BCC4-EB70E99BEF31}"/>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223924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39E94-9A40-495E-9672-D7FFD37D75EE}"/>
              </a:ext>
            </a:extLst>
          </p:cNvPr>
          <p:cNvSpPr>
            <a:spLocks noGrp="1"/>
          </p:cNvSpPr>
          <p:nvPr>
            <p:ph type="title" orient="vert"/>
          </p:nvPr>
        </p:nvSpPr>
        <p:spPr>
          <a:xfrm>
            <a:off x="5562124" y="535516"/>
            <a:ext cx="1675923" cy="852402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B8BE0B-3960-44A3-9245-DE762B4864B5}"/>
              </a:ext>
            </a:extLst>
          </p:cNvPr>
          <p:cNvSpPr>
            <a:spLocks noGrp="1"/>
          </p:cNvSpPr>
          <p:nvPr>
            <p:ph type="body" orient="vert" idx="1"/>
          </p:nvPr>
        </p:nvSpPr>
        <p:spPr>
          <a:xfrm>
            <a:off x="534352" y="535516"/>
            <a:ext cx="4930617"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6275-6DC8-4DFF-8E26-BB435C18A19C}"/>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AF4E1161-5443-49F9-8FA2-3F055A0DD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FCB7B-F791-47AD-A262-B81EDB02950C}"/>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339566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04C3-873F-4991-A369-B20F0725D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33855-C2AC-4E4E-B5B7-A601F70AF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A9661-2334-45C6-8969-6C3DC3EF59A3}"/>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C26F72FE-A0F7-4BF0-B9FD-8D6864364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1986D-1182-49EF-A201-4911D7B40AD9}"/>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1105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ADBA-C8C2-47E3-9AB2-17A14A67C7C5}"/>
              </a:ext>
            </a:extLst>
          </p:cNvPr>
          <p:cNvSpPr>
            <a:spLocks noGrp="1"/>
          </p:cNvSpPr>
          <p:nvPr>
            <p:ph type="title"/>
          </p:nvPr>
        </p:nvSpPr>
        <p:spPr>
          <a:xfrm>
            <a:off x="530305" y="2507616"/>
            <a:ext cx="6703695" cy="4184014"/>
          </a:xfrm>
        </p:spPr>
        <p:txBody>
          <a:bodyPr anchor="b"/>
          <a:lstStyle>
            <a:lvl1pPr>
              <a:defRPr sz="12089"/>
            </a:lvl1pPr>
          </a:lstStyle>
          <a:p>
            <a:r>
              <a:rPr lang="en-US"/>
              <a:t>Click to edit Master title style</a:t>
            </a:r>
          </a:p>
        </p:txBody>
      </p:sp>
      <p:sp>
        <p:nvSpPr>
          <p:cNvPr id="3" name="Text Placeholder 2">
            <a:extLst>
              <a:ext uri="{FF2B5EF4-FFF2-40B4-BE49-F238E27FC236}">
                <a16:creationId xmlns:a16="http://schemas.microsoft.com/office/drawing/2014/main" id="{B2A082E5-939B-47DC-BBC0-BB0D8D0BE3B7}"/>
              </a:ext>
            </a:extLst>
          </p:cNvPr>
          <p:cNvSpPr>
            <a:spLocks noGrp="1"/>
          </p:cNvSpPr>
          <p:nvPr>
            <p:ph type="body" idx="1"/>
          </p:nvPr>
        </p:nvSpPr>
        <p:spPr>
          <a:xfrm>
            <a:off x="530305" y="6731213"/>
            <a:ext cx="6703695" cy="2200274"/>
          </a:xfrm>
        </p:spPr>
        <p:txBody>
          <a:bodyPr/>
          <a:lstStyle>
            <a:lvl1pPr marL="0" indent="0">
              <a:buNone/>
              <a:defRPr sz="4836">
                <a:solidFill>
                  <a:schemeClr val="tx1">
                    <a:tint val="75000"/>
                  </a:schemeClr>
                </a:solidFill>
              </a:defRPr>
            </a:lvl1pPr>
            <a:lvl2pPr marL="921158" indent="0">
              <a:buNone/>
              <a:defRPr sz="4030">
                <a:solidFill>
                  <a:schemeClr val="tx1">
                    <a:tint val="75000"/>
                  </a:schemeClr>
                </a:solidFill>
              </a:defRPr>
            </a:lvl2pPr>
            <a:lvl3pPr marL="1842315" indent="0">
              <a:buNone/>
              <a:defRPr sz="3627">
                <a:solidFill>
                  <a:schemeClr val="tx1">
                    <a:tint val="75000"/>
                  </a:schemeClr>
                </a:solidFill>
              </a:defRPr>
            </a:lvl3pPr>
            <a:lvl4pPr marL="2763473" indent="0">
              <a:buNone/>
              <a:defRPr sz="3223">
                <a:solidFill>
                  <a:schemeClr val="tx1">
                    <a:tint val="75000"/>
                  </a:schemeClr>
                </a:solidFill>
              </a:defRPr>
            </a:lvl4pPr>
            <a:lvl5pPr marL="3684631" indent="0">
              <a:buNone/>
              <a:defRPr sz="3223">
                <a:solidFill>
                  <a:schemeClr val="tx1">
                    <a:tint val="75000"/>
                  </a:schemeClr>
                </a:solidFill>
              </a:defRPr>
            </a:lvl5pPr>
            <a:lvl6pPr marL="4605789" indent="0">
              <a:buNone/>
              <a:defRPr sz="3223">
                <a:solidFill>
                  <a:schemeClr val="tx1">
                    <a:tint val="75000"/>
                  </a:schemeClr>
                </a:solidFill>
              </a:defRPr>
            </a:lvl6pPr>
            <a:lvl7pPr marL="5526947" indent="0">
              <a:buNone/>
              <a:defRPr sz="3223">
                <a:solidFill>
                  <a:schemeClr val="tx1">
                    <a:tint val="75000"/>
                  </a:schemeClr>
                </a:solidFill>
              </a:defRPr>
            </a:lvl7pPr>
            <a:lvl8pPr marL="6448104" indent="0">
              <a:buNone/>
              <a:defRPr sz="3223">
                <a:solidFill>
                  <a:schemeClr val="tx1">
                    <a:tint val="75000"/>
                  </a:schemeClr>
                </a:solidFill>
              </a:defRPr>
            </a:lvl8pPr>
            <a:lvl9pPr marL="7369262" indent="0">
              <a:buNone/>
              <a:defRPr sz="322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E70A77-1C50-458B-B8AF-C58115A27B9D}"/>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C7C293F2-4679-4590-A7EF-AF6486D81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71B3A-DC67-4E04-8464-A7935C165097}"/>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353315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E6D6-E6C0-4F98-9CF0-11EDC305F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22513-C2B2-45CE-98E4-3D3E77CA8BCA}"/>
              </a:ext>
            </a:extLst>
          </p:cNvPr>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2A054-B7AF-4992-A313-05815F1CC10E}"/>
              </a:ext>
            </a:extLst>
          </p:cNvPr>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35C80-02D4-4493-8141-EA014789DAB5}"/>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6" name="Footer Placeholder 5">
            <a:extLst>
              <a:ext uri="{FF2B5EF4-FFF2-40B4-BE49-F238E27FC236}">
                <a16:creationId xmlns:a16="http://schemas.microsoft.com/office/drawing/2014/main" id="{6D718B84-174A-448C-AEF4-BAECA3941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0C568-8049-455E-B05C-0C16DBDE96CB}"/>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292736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ABC8-FACC-4BA2-9461-C4B7A3B73425}"/>
              </a:ext>
            </a:extLst>
          </p:cNvPr>
          <p:cNvSpPr>
            <a:spLocks noGrp="1"/>
          </p:cNvSpPr>
          <p:nvPr>
            <p:ph type="title"/>
          </p:nvPr>
        </p:nvSpPr>
        <p:spPr>
          <a:xfrm>
            <a:off x="535366" y="535517"/>
            <a:ext cx="6703695" cy="19441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DF5316-A46B-4841-B0B2-C63C99F1F4D1}"/>
              </a:ext>
            </a:extLst>
          </p:cNvPr>
          <p:cNvSpPr>
            <a:spLocks noGrp="1"/>
          </p:cNvSpPr>
          <p:nvPr>
            <p:ph type="body" idx="1"/>
          </p:nvPr>
        </p:nvSpPr>
        <p:spPr>
          <a:xfrm>
            <a:off x="535366" y="2465706"/>
            <a:ext cx="3288089" cy="1208404"/>
          </a:xfrm>
        </p:spPr>
        <p:txBody>
          <a:bodyPr anchor="b"/>
          <a:lstStyle>
            <a:lvl1pPr marL="0" indent="0">
              <a:buNone/>
              <a:defRPr sz="4836" b="1"/>
            </a:lvl1pPr>
            <a:lvl2pPr marL="921158" indent="0">
              <a:buNone/>
              <a:defRPr sz="4030" b="1"/>
            </a:lvl2pPr>
            <a:lvl3pPr marL="1842315" indent="0">
              <a:buNone/>
              <a:defRPr sz="3627" b="1"/>
            </a:lvl3pPr>
            <a:lvl4pPr marL="2763473" indent="0">
              <a:buNone/>
              <a:defRPr sz="3223" b="1"/>
            </a:lvl4pPr>
            <a:lvl5pPr marL="3684631" indent="0">
              <a:buNone/>
              <a:defRPr sz="3223" b="1"/>
            </a:lvl5pPr>
            <a:lvl6pPr marL="4605789" indent="0">
              <a:buNone/>
              <a:defRPr sz="3223" b="1"/>
            </a:lvl6pPr>
            <a:lvl7pPr marL="5526947" indent="0">
              <a:buNone/>
              <a:defRPr sz="3223" b="1"/>
            </a:lvl7pPr>
            <a:lvl8pPr marL="6448104" indent="0">
              <a:buNone/>
              <a:defRPr sz="3223" b="1"/>
            </a:lvl8pPr>
            <a:lvl9pPr marL="7369262" indent="0">
              <a:buNone/>
              <a:defRPr sz="3223" b="1"/>
            </a:lvl9pPr>
          </a:lstStyle>
          <a:p>
            <a:pPr lvl="0"/>
            <a:r>
              <a:rPr lang="en-US"/>
              <a:t>Edit Master text styles</a:t>
            </a:r>
          </a:p>
        </p:txBody>
      </p:sp>
      <p:sp>
        <p:nvSpPr>
          <p:cNvPr id="4" name="Content Placeholder 3">
            <a:extLst>
              <a:ext uri="{FF2B5EF4-FFF2-40B4-BE49-F238E27FC236}">
                <a16:creationId xmlns:a16="http://schemas.microsoft.com/office/drawing/2014/main" id="{27E6B159-3419-4E77-A748-194F752A2B24}"/>
              </a:ext>
            </a:extLst>
          </p:cNvPr>
          <p:cNvSpPr>
            <a:spLocks noGrp="1"/>
          </p:cNvSpPr>
          <p:nvPr>
            <p:ph sz="half" idx="2"/>
          </p:nvPr>
        </p:nvSpPr>
        <p:spPr>
          <a:xfrm>
            <a:off x="535366" y="3674111"/>
            <a:ext cx="3288089" cy="540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804DD-C3EE-4CF5-8A1A-B91D751D1DD3}"/>
              </a:ext>
            </a:extLst>
          </p:cNvPr>
          <p:cNvSpPr>
            <a:spLocks noGrp="1"/>
          </p:cNvSpPr>
          <p:nvPr>
            <p:ph type="body" sz="quarter" idx="3"/>
          </p:nvPr>
        </p:nvSpPr>
        <p:spPr>
          <a:xfrm>
            <a:off x="3934779" y="2465706"/>
            <a:ext cx="3304282" cy="1208404"/>
          </a:xfrm>
        </p:spPr>
        <p:txBody>
          <a:bodyPr anchor="b"/>
          <a:lstStyle>
            <a:lvl1pPr marL="0" indent="0">
              <a:buNone/>
              <a:defRPr sz="4836" b="1"/>
            </a:lvl1pPr>
            <a:lvl2pPr marL="921158" indent="0">
              <a:buNone/>
              <a:defRPr sz="4030" b="1"/>
            </a:lvl2pPr>
            <a:lvl3pPr marL="1842315" indent="0">
              <a:buNone/>
              <a:defRPr sz="3627" b="1"/>
            </a:lvl3pPr>
            <a:lvl4pPr marL="2763473" indent="0">
              <a:buNone/>
              <a:defRPr sz="3223" b="1"/>
            </a:lvl4pPr>
            <a:lvl5pPr marL="3684631" indent="0">
              <a:buNone/>
              <a:defRPr sz="3223" b="1"/>
            </a:lvl5pPr>
            <a:lvl6pPr marL="4605789" indent="0">
              <a:buNone/>
              <a:defRPr sz="3223" b="1"/>
            </a:lvl6pPr>
            <a:lvl7pPr marL="5526947" indent="0">
              <a:buNone/>
              <a:defRPr sz="3223" b="1"/>
            </a:lvl7pPr>
            <a:lvl8pPr marL="6448104" indent="0">
              <a:buNone/>
              <a:defRPr sz="3223" b="1"/>
            </a:lvl8pPr>
            <a:lvl9pPr marL="7369262" indent="0">
              <a:buNone/>
              <a:defRPr sz="3223" b="1"/>
            </a:lvl9pPr>
          </a:lstStyle>
          <a:p>
            <a:pPr lvl="0"/>
            <a:r>
              <a:rPr lang="en-US"/>
              <a:t>Edit Master text styles</a:t>
            </a:r>
          </a:p>
        </p:txBody>
      </p:sp>
      <p:sp>
        <p:nvSpPr>
          <p:cNvPr id="6" name="Content Placeholder 5">
            <a:extLst>
              <a:ext uri="{FF2B5EF4-FFF2-40B4-BE49-F238E27FC236}">
                <a16:creationId xmlns:a16="http://schemas.microsoft.com/office/drawing/2014/main" id="{AF3E3A00-CA8A-45D3-A4A9-BA3D5CA151E2}"/>
              </a:ext>
            </a:extLst>
          </p:cNvPr>
          <p:cNvSpPr>
            <a:spLocks noGrp="1"/>
          </p:cNvSpPr>
          <p:nvPr>
            <p:ph sz="quarter" idx="4"/>
          </p:nvPr>
        </p:nvSpPr>
        <p:spPr>
          <a:xfrm>
            <a:off x="3934779" y="3674111"/>
            <a:ext cx="3304282" cy="540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D7D798-B3D4-4B25-9989-67BF3AD5261E}"/>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8" name="Footer Placeholder 7">
            <a:extLst>
              <a:ext uri="{FF2B5EF4-FFF2-40B4-BE49-F238E27FC236}">
                <a16:creationId xmlns:a16="http://schemas.microsoft.com/office/drawing/2014/main" id="{5FBE0A7D-B51F-46FC-BE30-C39BF6E195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52363-D2A8-41FA-90AC-63774F98A514}"/>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320416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348E-0CA1-4882-B36F-58F9C62F8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0580C0-BB76-4B6B-93B4-F45D5CA66DB4}"/>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4" name="Footer Placeholder 3">
            <a:extLst>
              <a:ext uri="{FF2B5EF4-FFF2-40B4-BE49-F238E27FC236}">
                <a16:creationId xmlns:a16="http://schemas.microsoft.com/office/drawing/2014/main" id="{9FD4B6A0-C7BB-4718-978E-81D07F717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859088-8BD2-402D-BCA4-68469E0D825A}"/>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411886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BA5ED-64FC-48DC-B8BD-B07176E7C5F8}"/>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3" name="Footer Placeholder 2">
            <a:extLst>
              <a:ext uri="{FF2B5EF4-FFF2-40B4-BE49-F238E27FC236}">
                <a16:creationId xmlns:a16="http://schemas.microsoft.com/office/drawing/2014/main" id="{015E06BE-97B5-40A9-BE73-DCB200AD1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3C59D4-2BD4-4A54-A268-DEADA731D43D}"/>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327990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CAF5-31D8-40DB-871F-D4D7A8F6A6F0}"/>
              </a:ext>
            </a:extLst>
          </p:cNvPr>
          <p:cNvSpPr>
            <a:spLocks noGrp="1"/>
          </p:cNvSpPr>
          <p:nvPr>
            <p:ph type="title"/>
          </p:nvPr>
        </p:nvSpPr>
        <p:spPr>
          <a:xfrm>
            <a:off x="535366" y="670560"/>
            <a:ext cx="2506801" cy="2346960"/>
          </a:xfrm>
        </p:spPr>
        <p:txBody>
          <a:bodyPr anchor="b"/>
          <a:lstStyle>
            <a:lvl1pPr>
              <a:defRPr sz="6447"/>
            </a:lvl1pPr>
          </a:lstStyle>
          <a:p>
            <a:r>
              <a:rPr lang="en-US"/>
              <a:t>Click to edit Master title style</a:t>
            </a:r>
          </a:p>
        </p:txBody>
      </p:sp>
      <p:sp>
        <p:nvSpPr>
          <p:cNvPr id="3" name="Content Placeholder 2">
            <a:extLst>
              <a:ext uri="{FF2B5EF4-FFF2-40B4-BE49-F238E27FC236}">
                <a16:creationId xmlns:a16="http://schemas.microsoft.com/office/drawing/2014/main" id="{0C6AB5A4-4FA4-4E9A-A2B6-6B0A35397568}"/>
              </a:ext>
            </a:extLst>
          </p:cNvPr>
          <p:cNvSpPr>
            <a:spLocks noGrp="1"/>
          </p:cNvSpPr>
          <p:nvPr>
            <p:ph idx="1"/>
          </p:nvPr>
        </p:nvSpPr>
        <p:spPr>
          <a:xfrm>
            <a:off x="3304283" y="1448224"/>
            <a:ext cx="3934778" cy="7147983"/>
          </a:xfrm>
        </p:spPr>
        <p:txBody>
          <a:bodyPr/>
          <a:lstStyle>
            <a:lvl1pPr>
              <a:defRPr sz="6447"/>
            </a:lvl1pPr>
            <a:lvl2pPr>
              <a:defRPr sz="5642"/>
            </a:lvl2pPr>
            <a:lvl3pPr>
              <a:defRPr sz="4836"/>
            </a:lvl3pPr>
            <a:lvl4pPr>
              <a:defRPr sz="4030"/>
            </a:lvl4pPr>
            <a:lvl5pPr>
              <a:defRPr sz="4030"/>
            </a:lvl5pPr>
            <a:lvl6pPr>
              <a:defRPr sz="4030"/>
            </a:lvl6pPr>
            <a:lvl7pPr>
              <a:defRPr sz="4030"/>
            </a:lvl7pPr>
            <a:lvl8pPr>
              <a:defRPr sz="4030"/>
            </a:lvl8pPr>
            <a:lvl9pPr>
              <a:defRPr sz="403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CDAD8-3CD0-4305-A201-4417B19E4D4D}"/>
              </a:ext>
            </a:extLst>
          </p:cNvPr>
          <p:cNvSpPr>
            <a:spLocks noGrp="1"/>
          </p:cNvSpPr>
          <p:nvPr>
            <p:ph type="body" sz="half" idx="2"/>
          </p:nvPr>
        </p:nvSpPr>
        <p:spPr>
          <a:xfrm>
            <a:off x="535366" y="3017520"/>
            <a:ext cx="2506801" cy="5590329"/>
          </a:xfrm>
        </p:spPr>
        <p:txBody>
          <a:bodyPr/>
          <a:lstStyle>
            <a:lvl1pPr marL="0" indent="0">
              <a:buNone/>
              <a:defRPr sz="3223"/>
            </a:lvl1pPr>
            <a:lvl2pPr marL="921158" indent="0">
              <a:buNone/>
              <a:defRPr sz="2821"/>
            </a:lvl2pPr>
            <a:lvl3pPr marL="1842315" indent="0">
              <a:buNone/>
              <a:defRPr sz="2417"/>
            </a:lvl3pPr>
            <a:lvl4pPr marL="2763473" indent="0">
              <a:buNone/>
              <a:defRPr sz="2015"/>
            </a:lvl4pPr>
            <a:lvl5pPr marL="3684631" indent="0">
              <a:buNone/>
              <a:defRPr sz="2015"/>
            </a:lvl5pPr>
            <a:lvl6pPr marL="4605789" indent="0">
              <a:buNone/>
              <a:defRPr sz="2015"/>
            </a:lvl6pPr>
            <a:lvl7pPr marL="5526947" indent="0">
              <a:buNone/>
              <a:defRPr sz="2015"/>
            </a:lvl7pPr>
            <a:lvl8pPr marL="6448104" indent="0">
              <a:buNone/>
              <a:defRPr sz="2015"/>
            </a:lvl8pPr>
            <a:lvl9pPr marL="7369262" indent="0">
              <a:buNone/>
              <a:defRPr sz="2015"/>
            </a:lvl9pPr>
          </a:lstStyle>
          <a:p>
            <a:pPr lvl="0"/>
            <a:r>
              <a:rPr lang="en-US"/>
              <a:t>Edit Master text styles</a:t>
            </a:r>
          </a:p>
        </p:txBody>
      </p:sp>
      <p:sp>
        <p:nvSpPr>
          <p:cNvPr id="5" name="Date Placeholder 4">
            <a:extLst>
              <a:ext uri="{FF2B5EF4-FFF2-40B4-BE49-F238E27FC236}">
                <a16:creationId xmlns:a16="http://schemas.microsoft.com/office/drawing/2014/main" id="{0C1EF2D6-7E94-4A12-A62F-44E330D39F7D}"/>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6" name="Footer Placeholder 5">
            <a:extLst>
              <a:ext uri="{FF2B5EF4-FFF2-40B4-BE49-F238E27FC236}">
                <a16:creationId xmlns:a16="http://schemas.microsoft.com/office/drawing/2014/main" id="{06D348AE-07AC-4B09-98ED-765202D3B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37EE2-705A-4B16-A77C-6B1C41DF23DA}"/>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225121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EF18-4D90-4919-AC71-57FB67FC1F24}"/>
              </a:ext>
            </a:extLst>
          </p:cNvPr>
          <p:cNvSpPr>
            <a:spLocks noGrp="1"/>
          </p:cNvSpPr>
          <p:nvPr>
            <p:ph type="title"/>
          </p:nvPr>
        </p:nvSpPr>
        <p:spPr>
          <a:xfrm>
            <a:off x="535366" y="670560"/>
            <a:ext cx="2506801" cy="2346960"/>
          </a:xfrm>
        </p:spPr>
        <p:txBody>
          <a:bodyPr anchor="b"/>
          <a:lstStyle>
            <a:lvl1pPr>
              <a:defRPr sz="6447"/>
            </a:lvl1pPr>
          </a:lstStyle>
          <a:p>
            <a:r>
              <a:rPr lang="en-US"/>
              <a:t>Click to edit Master title style</a:t>
            </a:r>
          </a:p>
        </p:txBody>
      </p:sp>
      <p:sp>
        <p:nvSpPr>
          <p:cNvPr id="3" name="Picture Placeholder 2">
            <a:extLst>
              <a:ext uri="{FF2B5EF4-FFF2-40B4-BE49-F238E27FC236}">
                <a16:creationId xmlns:a16="http://schemas.microsoft.com/office/drawing/2014/main" id="{8F2CC23C-90C7-479D-91AB-FCDCCACDD881}"/>
              </a:ext>
            </a:extLst>
          </p:cNvPr>
          <p:cNvSpPr>
            <a:spLocks noGrp="1"/>
          </p:cNvSpPr>
          <p:nvPr>
            <p:ph type="pic" idx="1"/>
          </p:nvPr>
        </p:nvSpPr>
        <p:spPr>
          <a:xfrm>
            <a:off x="3304283" y="1448224"/>
            <a:ext cx="3934778" cy="7147983"/>
          </a:xfrm>
        </p:spPr>
        <p:txBody>
          <a:bodyPr/>
          <a:lstStyle>
            <a:lvl1pPr marL="0" indent="0">
              <a:buNone/>
              <a:defRPr sz="6447"/>
            </a:lvl1pPr>
            <a:lvl2pPr marL="921158" indent="0">
              <a:buNone/>
              <a:defRPr sz="5642"/>
            </a:lvl2pPr>
            <a:lvl3pPr marL="1842315" indent="0">
              <a:buNone/>
              <a:defRPr sz="4836"/>
            </a:lvl3pPr>
            <a:lvl4pPr marL="2763473" indent="0">
              <a:buNone/>
              <a:defRPr sz="4030"/>
            </a:lvl4pPr>
            <a:lvl5pPr marL="3684631" indent="0">
              <a:buNone/>
              <a:defRPr sz="4030"/>
            </a:lvl5pPr>
            <a:lvl6pPr marL="4605789" indent="0">
              <a:buNone/>
              <a:defRPr sz="4030"/>
            </a:lvl6pPr>
            <a:lvl7pPr marL="5526947" indent="0">
              <a:buNone/>
              <a:defRPr sz="4030"/>
            </a:lvl7pPr>
            <a:lvl8pPr marL="6448104" indent="0">
              <a:buNone/>
              <a:defRPr sz="4030"/>
            </a:lvl8pPr>
            <a:lvl9pPr marL="7369262" indent="0">
              <a:buNone/>
              <a:defRPr sz="4030"/>
            </a:lvl9pPr>
          </a:lstStyle>
          <a:p>
            <a:endParaRPr lang="en-US"/>
          </a:p>
        </p:txBody>
      </p:sp>
      <p:sp>
        <p:nvSpPr>
          <p:cNvPr id="4" name="Text Placeholder 3">
            <a:extLst>
              <a:ext uri="{FF2B5EF4-FFF2-40B4-BE49-F238E27FC236}">
                <a16:creationId xmlns:a16="http://schemas.microsoft.com/office/drawing/2014/main" id="{082560A3-4076-4579-8824-3DAC22682741}"/>
              </a:ext>
            </a:extLst>
          </p:cNvPr>
          <p:cNvSpPr>
            <a:spLocks noGrp="1"/>
          </p:cNvSpPr>
          <p:nvPr>
            <p:ph type="body" sz="half" idx="2"/>
          </p:nvPr>
        </p:nvSpPr>
        <p:spPr>
          <a:xfrm>
            <a:off x="535366" y="3017520"/>
            <a:ext cx="2506801" cy="5590329"/>
          </a:xfrm>
        </p:spPr>
        <p:txBody>
          <a:bodyPr/>
          <a:lstStyle>
            <a:lvl1pPr marL="0" indent="0">
              <a:buNone/>
              <a:defRPr sz="3223"/>
            </a:lvl1pPr>
            <a:lvl2pPr marL="921158" indent="0">
              <a:buNone/>
              <a:defRPr sz="2821"/>
            </a:lvl2pPr>
            <a:lvl3pPr marL="1842315" indent="0">
              <a:buNone/>
              <a:defRPr sz="2417"/>
            </a:lvl3pPr>
            <a:lvl4pPr marL="2763473" indent="0">
              <a:buNone/>
              <a:defRPr sz="2015"/>
            </a:lvl4pPr>
            <a:lvl5pPr marL="3684631" indent="0">
              <a:buNone/>
              <a:defRPr sz="2015"/>
            </a:lvl5pPr>
            <a:lvl6pPr marL="4605789" indent="0">
              <a:buNone/>
              <a:defRPr sz="2015"/>
            </a:lvl6pPr>
            <a:lvl7pPr marL="5526947" indent="0">
              <a:buNone/>
              <a:defRPr sz="2015"/>
            </a:lvl7pPr>
            <a:lvl8pPr marL="6448104" indent="0">
              <a:buNone/>
              <a:defRPr sz="2015"/>
            </a:lvl8pPr>
            <a:lvl9pPr marL="7369262" indent="0">
              <a:buNone/>
              <a:defRPr sz="2015"/>
            </a:lvl9pPr>
          </a:lstStyle>
          <a:p>
            <a:pPr lvl="0"/>
            <a:r>
              <a:rPr lang="en-US"/>
              <a:t>Edit Master text styles</a:t>
            </a:r>
          </a:p>
        </p:txBody>
      </p:sp>
      <p:sp>
        <p:nvSpPr>
          <p:cNvPr id="5" name="Date Placeholder 4">
            <a:extLst>
              <a:ext uri="{FF2B5EF4-FFF2-40B4-BE49-F238E27FC236}">
                <a16:creationId xmlns:a16="http://schemas.microsoft.com/office/drawing/2014/main" id="{8A85D949-1503-4DDA-AE96-523257A8ED35}"/>
              </a:ext>
            </a:extLst>
          </p:cNvPr>
          <p:cNvSpPr>
            <a:spLocks noGrp="1"/>
          </p:cNvSpPr>
          <p:nvPr>
            <p:ph type="dt" sz="half" idx="10"/>
          </p:nvPr>
        </p:nvSpPr>
        <p:spPr/>
        <p:txBody>
          <a:bodyPr/>
          <a:lstStyle/>
          <a:p>
            <a:fld id="{485F245E-78C9-4C11-8935-C2A2B6656129}" type="datetimeFigureOut">
              <a:rPr lang="en-US" smtClean="0"/>
              <a:t>05/02/2018</a:t>
            </a:fld>
            <a:endParaRPr lang="en-US"/>
          </a:p>
        </p:txBody>
      </p:sp>
      <p:sp>
        <p:nvSpPr>
          <p:cNvPr id="6" name="Footer Placeholder 5">
            <a:extLst>
              <a:ext uri="{FF2B5EF4-FFF2-40B4-BE49-F238E27FC236}">
                <a16:creationId xmlns:a16="http://schemas.microsoft.com/office/drawing/2014/main" id="{2AC834B6-5555-4FAA-99E1-C80A50E16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E7B52-96D8-45CE-834C-5B0C312BECB7}"/>
              </a:ext>
            </a:extLst>
          </p:cNvPr>
          <p:cNvSpPr>
            <a:spLocks noGrp="1"/>
          </p:cNvSpPr>
          <p:nvPr>
            <p:ph type="sldNum" sz="quarter" idx="12"/>
          </p:nvPr>
        </p:nvSpPr>
        <p:spPr/>
        <p:txBody>
          <a:bodyPr/>
          <a:lstStyle/>
          <a:p>
            <a:fld id="{BE3FD44F-01F6-4E68-9E8F-38A5F416D94C}" type="slidenum">
              <a:rPr lang="en-US" smtClean="0"/>
              <a:t>‹#›</a:t>
            </a:fld>
            <a:endParaRPr lang="en-US"/>
          </a:p>
        </p:txBody>
      </p:sp>
    </p:spTree>
    <p:extLst>
      <p:ext uri="{BB962C8B-B14F-4D97-AF65-F5344CB8AC3E}">
        <p14:creationId xmlns:p14="http://schemas.microsoft.com/office/powerpoint/2010/main" val="117717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2E6EB-2431-46B0-B8C2-8648735D2699}"/>
              </a:ext>
            </a:extLst>
          </p:cNvPr>
          <p:cNvSpPr>
            <a:spLocks noGrp="1"/>
          </p:cNvSpPr>
          <p:nvPr>
            <p:ph type="title"/>
          </p:nvPr>
        </p:nvSpPr>
        <p:spPr>
          <a:xfrm>
            <a:off x="534354" y="535517"/>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F0F20-F5DB-4C86-BCA0-2494C796FDBC}"/>
              </a:ext>
            </a:extLst>
          </p:cNvPr>
          <p:cNvSpPr>
            <a:spLocks noGrp="1"/>
          </p:cNvSpPr>
          <p:nvPr>
            <p:ph type="body" idx="1"/>
          </p:nvPr>
        </p:nvSpPr>
        <p:spPr>
          <a:xfrm>
            <a:off x="534354"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313B1-B21D-4801-B128-A70FE23FB83C}"/>
              </a:ext>
            </a:extLst>
          </p:cNvPr>
          <p:cNvSpPr>
            <a:spLocks noGrp="1"/>
          </p:cNvSpPr>
          <p:nvPr>
            <p:ph type="dt" sz="half" idx="2"/>
          </p:nvPr>
        </p:nvSpPr>
        <p:spPr>
          <a:xfrm>
            <a:off x="534353" y="9322648"/>
            <a:ext cx="1748790" cy="535517"/>
          </a:xfrm>
          <a:prstGeom prst="rect">
            <a:avLst/>
          </a:prstGeom>
        </p:spPr>
        <p:txBody>
          <a:bodyPr vert="horz" lIns="91440" tIns="45720" rIns="91440" bIns="45720" rtlCol="0" anchor="ctr"/>
          <a:lstStyle>
            <a:lvl1pPr algn="l">
              <a:defRPr sz="2417">
                <a:solidFill>
                  <a:schemeClr val="tx1">
                    <a:tint val="75000"/>
                  </a:schemeClr>
                </a:solidFill>
              </a:defRPr>
            </a:lvl1pPr>
          </a:lstStyle>
          <a:p>
            <a:fld id="{485F245E-78C9-4C11-8935-C2A2B6656129}" type="datetimeFigureOut">
              <a:rPr lang="en-US" smtClean="0"/>
              <a:t>05/02/2018</a:t>
            </a:fld>
            <a:endParaRPr lang="en-US"/>
          </a:p>
        </p:txBody>
      </p:sp>
      <p:sp>
        <p:nvSpPr>
          <p:cNvPr id="5" name="Footer Placeholder 4">
            <a:extLst>
              <a:ext uri="{FF2B5EF4-FFF2-40B4-BE49-F238E27FC236}">
                <a16:creationId xmlns:a16="http://schemas.microsoft.com/office/drawing/2014/main" id="{778EAD72-2A2B-40A3-85D2-379E4866DACB}"/>
              </a:ext>
            </a:extLst>
          </p:cNvPr>
          <p:cNvSpPr>
            <a:spLocks noGrp="1"/>
          </p:cNvSpPr>
          <p:nvPr>
            <p:ph type="ftr" sz="quarter" idx="3"/>
          </p:nvPr>
        </p:nvSpPr>
        <p:spPr>
          <a:xfrm>
            <a:off x="2574609" y="9322648"/>
            <a:ext cx="2623185" cy="535517"/>
          </a:xfrm>
          <a:prstGeom prst="rect">
            <a:avLst/>
          </a:prstGeom>
        </p:spPr>
        <p:txBody>
          <a:bodyPr vert="horz" lIns="91440" tIns="45720" rIns="91440" bIns="45720" rtlCol="0" anchor="ctr"/>
          <a:lstStyle>
            <a:lvl1pPr algn="ctr">
              <a:defRPr sz="2417">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7E9F2-BFE7-42AF-BA0C-13F5EDB2E2B0}"/>
              </a:ext>
            </a:extLst>
          </p:cNvPr>
          <p:cNvSpPr>
            <a:spLocks noGrp="1"/>
          </p:cNvSpPr>
          <p:nvPr>
            <p:ph type="sldNum" sz="quarter" idx="4"/>
          </p:nvPr>
        </p:nvSpPr>
        <p:spPr>
          <a:xfrm>
            <a:off x="5489258" y="9322648"/>
            <a:ext cx="1748790" cy="535517"/>
          </a:xfrm>
          <a:prstGeom prst="rect">
            <a:avLst/>
          </a:prstGeom>
        </p:spPr>
        <p:txBody>
          <a:bodyPr vert="horz" lIns="91440" tIns="45720" rIns="91440" bIns="45720" rtlCol="0" anchor="ctr"/>
          <a:lstStyle>
            <a:lvl1pPr algn="r">
              <a:defRPr sz="2417">
                <a:solidFill>
                  <a:schemeClr val="tx1">
                    <a:tint val="75000"/>
                  </a:schemeClr>
                </a:solidFill>
              </a:defRPr>
            </a:lvl1pPr>
          </a:lstStyle>
          <a:p>
            <a:fld id="{BE3FD44F-01F6-4E68-9E8F-38A5F416D94C}" type="slidenum">
              <a:rPr lang="en-US" smtClean="0"/>
              <a:t>‹#›</a:t>
            </a:fld>
            <a:endParaRPr lang="en-US"/>
          </a:p>
        </p:txBody>
      </p:sp>
    </p:spTree>
    <p:extLst>
      <p:ext uri="{BB962C8B-B14F-4D97-AF65-F5344CB8AC3E}">
        <p14:creationId xmlns:p14="http://schemas.microsoft.com/office/powerpoint/2010/main" val="287867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842315" rtl="0" eaLnBrk="1" latinLnBrk="0" hangingPunct="1">
        <a:lnSpc>
          <a:spcPct val="90000"/>
        </a:lnSpc>
        <a:spcBef>
          <a:spcPct val="0"/>
        </a:spcBef>
        <a:buNone/>
        <a:defRPr sz="8865" kern="1200">
          <a:solidFill>
            <a:schemeClr val="tx1"/>
          </a:solidFill>
          <a:latin typeface="+mj-lt"/>
          <a:ea typeface="+mj-ea"/>
          <a:cs typeface="+mj-cs"/>
        </a:defRPr>
      </a:lvl1pPr>
    </p:titleStyle>
    <p:bodyStyle>
      <a:lvl1pPr marL="460579" indent="-460579" algn="l" defTabSz="1842315" rtl="0" eaLnBrk="1" latinLnBrk="0" hangingPunct="1">
        <a:lnSpc>
          <a:spcPct val="90000"/>
        </a:lnSpc>
        <a:spcBef>
          <a:spcPts val="2015"/>
        </a:spcBef>
        <a:buFont typeface="Arial" panose="020B0604020202020204" pitchFamily="34" charset="0"/>
        <a:buChar char="•"/>
        <a:defRPr sz="5642" kern="1200">
          <a:solidFill>
            <a:schemeClr val="tx1"/>
          </a:solidFill>
          <a:latin typeface="+mn-lt"/>
          <a:ea typeface="+mn-ea"/>
          <a:cs typeface="+mn-cs"/>
        </a:defRPr>
      </a:lvl1pPr>
      <a:lvl2pPr marL="1381736" indent="-460579" algn="l" defTabSz="1842315" rtl="0" eaLnBrk="1" latinLnBrk="0" hangingPunct="1">
        <a:lnSpc>
          <a:spcPct val="90000"/>
        </a:lnSpc>
        <a:spcBef>
          <a:spcPts val="1008"/>
        </a:spcBef>
        <a:buFont typeface="Arial" panose="020B0604020202020204" pitchFamily="34" charset="0"/>
        <a:buChar char="•"/>
        <a:defRPr sz="4836" kern="1200">
          <a:solidFill>
            <a:schemeClr val="tx1"/>
          </a:solidFill>
          <a:latin typeface="+mn-lt"/>
          <a:ea typeface="+mn-ea"/>
          <a:cs typeface="+mn-cs"/>
        </a:defRPr>
      </a:lvl2pPr>
      <a:lvl3pPr marL="2302894" indent="-460579" algn="l" defTabSz="1842315" rtl="0" eaLnBrk="1" latinLnBrk="0" hangingPunct="1">
        <a:lnSpc>
          <a:spcPct val="90000"/>
        </a:lnSpc>
        <a:spcBef>
          <a:spcPts val="1008"/>
        </a:spcBef>
        <a:buFont typeface="Arial" panose="020B0604020202020204" pitchFamily="34" charset="0"/>
        <a:buChar char="•"/>
        <a:defRPr sz="4030" kern="1200">
          <a:solidFill>
            <a:schemeClr val="tx1"/>
          </a:solidFill>
          <a:latin typeface="+mn-lt"/>
          <a:ea typeface="+mn-ea"/>
          <a:cs typeface="+mn-cs"/>
        </a:defRPr>
      </a:lvl3pPr>
      <a:lvl4pPr marL="3224053"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4pPr>
      <a:lvl5pPr marL="4145210"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5pPr>
      <a:lvl6pPr marL="5066368"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6pPr>
      <a:lvl7pPr marL="5987525"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7pPr>
      <a:lvl8pPr marL="6908683"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8pPr>
      <a:lvl9pPr marL="7829841" indent="-460579" algn="l" defTabSz="1842315" rtl="0" eaLnBrk="1" latinLnBrk="0" hangingPunct="1">
        <a:lnSpc>
          <a:spcPct val="90000"/>
        </a:lnSpc>
        <a:spcBef>
          <a:spcPts val="1008"/>
        </a:spcBef>
        <a:buFont typeface="Arial" panose="020B0604020202020204" pitchFamily="34" charset="0"/>
        <a:buChar char="•"/>
        <a:defRPr sz="3627" kern="1200">
          <a:solidFill>
            <a:schemeClr val="tx1"/>
          </a:solidFill>
          <a:latin typeface="+mn-lt"/>
          <a:ea typeface="+mn-ea"/>
          <a:cs typeface="+mn-cs"/>
        </a:defRPr>
      </a:lvl9pPr>
    </p:bodyStyle>
    <p:otherStyle>
      <a:defPPr>
        <a:defRPr lang="en-US"/>
      </a:defPPr>
      <a:lvl1pPr marL="0" algn="l" defTabSz="1842315" rtl="0" eaLnBrk="1" latinLnBrk="0" hangingPunct="1">
        <a:defRPr sz="3627" kern="1200">
          <a:solidFill>
            <a:schemeClr val="tx1"/>
          </a:solidFill>
          <a:latin typeface="+mn-lt"/>
          <a:ea typeface="+mn-ea"/>
          <a:cs typeface="+mn-cs"/>
        </a:defRPr>
      </a:lvl1pPr>
      <a:lvl2pPr marL="921158" algn="l" defTabSz="1842315" rtl="0" eaLnBrk="1" latinLnBrk="0" hangingPunct="1">
        <a:defRPr sz="3627" kern="1200">
          <a:solidFill>
            <a:schemeClr val="tx1"/>
          </a:solidFill>
          <a:latin typeface="+mn-lt"/>
          <a:ea typeface="+mn-ea"/>
          <a:cs typeface="+mn-cs"/>
        </a:defRPr>
      </a:lvl2pPr>
      <a:lvl3pPr marL="1842315" algn="l" defTabSz="1842315" rtl="0" eaLnBrk="1" latinLnBrk="0" hangingPunct="1">
        <a:defRPr sz="3627" kern="1200">
          <a:solidFill>
            <a:schemeClr val="tx1"/>
          </a:solidFill>
          <a:latin typeface="+mn-lt"/>
          <a:ea typeface="+mn-ea"/>
          <a:cs typeface="+mn-cs"/>
        </a:defRPr>
      </a:lvl3pPr>
      <a:lvl4pPr marL="2763473" algn="l" defTabSz="1842315" rtl="0" eaLnBrk="1" latinLnBrk="0" hangingPunct="1">
        <a:defRPr sz="3627" kern="1200">
          <a:solidFill>
            <a:schemeClr val="tx1"/>
          </a:solidFill>
          <a:latin typeface="+mn-lt"/>
          <a:ea typeface="+mn-ea"/>
          <a:cs typeface="+mn-cs"/>
        </a:defRPr>
      </a:lvl4pPr>
      <a:lvl5pPr marL="3684631" algn="l" defTabSz="1842315" rtl="0" eaLnBrk="1" latinLnBrk="0" hangingPunct="1">
        <a:defRPr sz="3627" kern="1200">
          <a:solidFill>
            <a:schemeClr val="tx1"/>
          </a:solidFill>
          <a:latin typeface="+mn-lt"/>
          <a:ea typeface="+mn-ea"/>
          <a:cs typeface="+mn-cs"/>
        </a:defRPr>
      </a:lvl5pPr>
      <a:lvl6pPr marL="4605789" algn="l" defTabSz="1842315" rtl="0" eaLnBrk="1" latinLnBrk="0" hangingPunct="1">
        <a:defRPr sz="3627" kern="1200">
          <a:solidFill>
            <a:schemeClr val="tx1"/>
          </a:solidFill>
          <a:latin typeface="+mn-lt"/>
          <a:ea typeface="+mn-ea"/>
          <a:cs typeface="+mn-cs"/>
        </a:defRPr>
      </a:lvl6pPr>
      <a:lvl7pPr marL="5526947" algn="l" defTabSz="1842315" rtl="0" eaLnBrk="1" latinLnBrk="0" hangingPunct="1">
        <a:defRPr sz="3627" kern="1200">
          <a:solidFill>
            <a:schemeClr val="tx1"/>
          </a:solidFill>
          <a:latin typeface="+mn-lt"/>
          <a:ea typeface="+mn-ea"/>
          <a:cs typeface="+mn-cs"/>
        </a:defRPr>
      </a:lvl7pPr>
      <a:lvl8pPr marL="6448104" algn="l" defTabSz="1842315" rtl="0" eaLnBrk="1" latinLnBrk="0" hangingPunct="1">
        <a:defRPr sz="3627" kern="1200">
          <a:solidFill>
            <a:schemeClr val="tx1"/>
          </a:solidFill>
          <a:latin typeface="+mn-lt"/>
          <a:ea typeface="+mn-ea"/>
          <a:cs typeface="+mn-cs"/>
        </a:defRPr>
      </a:lvl8pPr>
      <a:lvl9pPr marL="7369262" algn="l" defTabSz="1842315" rtl="0" eaLnBrk="1" latinLnBrk="0" hangingPunct="1">
        <a:defRPr sz="3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t="-3000" b="-3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83B80F-5462-4021-8E3F-33E96B1B2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54" y="483326"/>
            <a:ext cx="1487383" cy="21515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10510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6CC436-7C0F-4B14-A7AA-EC3A8AC4C089}"/>
              </a:ext>
            </a:extLst>
          </p:cNvPr>
          <p:cNvSpPr txBox="1"/>
          <p:nvPr/>
        </p:nvSpPr>
        <p:spPr>
          <a:xfrm>
            <a:off x="470262" y="574764"/>
            <a:ext cx="7158445" cy="1107996"/>
          </a:xfrm>
          <a:prstGeom prst="rect">
            <a:avLst/>
          </a:prstGeom>
          <a:noFill/>
        </p:spPr>
        <p:txBody>
          <a:bodyPr wrap="square" rtlCol="0">
            <a:spAutoFit/>
          </a:bodyPr>
          <a:lstStyle/>
          <a:p>
            <a:pPr algn="r"/>
            <a:r>
              <a:rPr lang="en-GB" sz="6600" dirty="0">
                <a:latin typeface="Old English Text MT" panose="03040902040508030806" pitchFamily="66" charset="0"/>
              </a:rPr>
              <a:t>The Frog Prince</a:t>
            </a:r>
            <a:endParaRPr lang="en-US" sz="6600" dirty="0">
              <a:latin typeface="Old English Text MT" panose="03040902040508030806" pitchFamily="66" charset="0"/>
            </a:endParaRPr>
          </a:p>
        </p:txBody>
      </p:sp>
      <p:sp>
        <p:nvSpPr>
          <p:cNvPr id="5" name="TextBox 4">
            <a:extLst>
              <a:ext uri="{FF2B5EF4-FFF2-40B4-BE49-F238E27FC236}">
                <a16:creationId xmlns:a16="http://schemas.microsoft.com/office/drawing/2014/main" id="{7838B9CE-E9E9-49DB-8D29-87E81A060E88}"/>
              </a:ext>
            </a:extLst>
          </p:cNvPr>
          <p:cNvSpPr txBox="1"/>
          <p:nvPr/>
        </p:nvSpPr>
        <p:spPr>
          <a:xfrm>
            <a:off x="522513" y="1789611"/>
            <a:ext cx="7053941" cy="8371523"/>
          </a:xfrm>
          <a:prstGeom prst="rect">
            <a:avLst/>
          </a:prstGeom>
          <a:noFill/>
        </p:spPr>
        <p:txBody>
          <a:bodyPr wrap="square" rtlCol="0">
            <a:spAutoFit/>
          </a:bodyPr>
          <a:lstStyle/>
          <a:p>
            <a:r>
              <a:rPr lang="en-GB" sz="2000" dirty="0">
                <a:latin typeface="Old English Text MT" panose="03040902040508030806" pitchFamily="66" charset="0"/>
              </a:rPr>
              <a:t>I</a:t>
            </a:r>
            <a:r>
              <a:rPr lang="en-GB" sz="2000" dirty="0">
                <a:latin typeface="Adobe Garamond Pro" panose="02020502060506020403" pitchFamily="18" charset="0"/>
              </a:rPr>
              <a:t>n the olden time, when wishing was having, there lived a King, whose daughters were all beautiful; but the youngest was so exceedingly beautiful that the Sun himself, although he saw her very often, was enchanted every time she came out into the sunshine.</a:t>
            </a:r>
          </a:p>
          <a:p>
            <a:endParaRPr lang="en-GB" sz="2000" dirty="0">
              <a:latin typeface="Adobe Garamond Pro" panose="02020502060506020403" pitchFamily="18" charset="0"/>
            </a:endParaRPr>
          </a:p>
          <a:p>
            <a:r>
              <a:rPr lang="en-GB" sz="2000" dirty="0">
                <a:latin typeface="Old English Text MT" panose="03040902040508030806" pitchFamily="66" charset="0"/>
              </a:rPr>
              <a:t>N</a:t>
            </a:r>
            <a:r>
              <a:rPr lang="en-GB" sz="2000" dirty="0">
                <a:latin typeface="Adobe Garamond Pro" panose="02020502060506020403" pitchFamily="18" charset="0"/>
              </a:rPr>
              <a:t>ear the castle of this King was a large and gloomy forest, and in the midst stood an old lime-tree, beneath whose branches splashed a little fountain; so, whenever it was very hot, the King's youngest daughter ran off into this wood, and sat down by the side of this fountain; and, when she felt dull, would often divert herself by throwing a golden ball up in the air and catching it. And this was her favourite amusement.</a:t>
            </a:r>
          </a:p>
          <a:p>
            <a:endParaRPr lang="en-GB" sz="2000" dirty="0">
              <a:latin typeface="Adobe Garamond Pro" panose="02020502060506020403" pitchFamily="18" charset="0"/>
            </a:endParaRPr>
          </a:p>
          <a:p>
            <a:r>
              <a:rPr lang="en-GB" sz="2000" dirty="0">
                <a:latin typeface="Old English Text MT" panose="03040902040508030806" pitchFamily="66" charset="0"/>
              </a:rPr>
              <a:t>N</a:t>
            </a:r>
            <a:r>
              <a:rPr lang="en-GB" sz="2000" dirty="0">
                <a:latin typeface="Adobe Garamond Pro" panose="02020502060506020403" pitchFamily="18" charset="0"/>
              </a:rPr>
              <a:t>ow, one day it happened, that this golden ball, when the King's daughter threw it into the air, did not fall down into her hand, but on the grass; and then it rolled past her into the fountain. The King's daughter followed the ball with her eyes, but it disappeared beneath the water, which was so deep that no one could see to the bottom.</a:t>
            </a:r>
          </a:p>
          <a:p>
            <a:endParaRPr lang="en-GB" sz="2000" dirty="0">
              <a:latin typeface="Adobe Garamond Pro" panose="02020502060506020403" pitchFamily="18" charset="0"/>
            </a:endParaRPr>
          </a:p>
          <a:p>
            <a:r>
              <a:rPr lang="en-GB" sz="2000" dirty="0">
                <a:latin typeface="Old English Text MT" panose="03040902040508030806" pitchFamily="66" charset="0"/>
              </a:rPr>
              <a:t>T</a:t>
            </a:r>
            <a:r>
              <a:rPr lang="en-GB" sz="2000" dirty="0">
                <a:latin typeface="Adobe Garamond Pro" panose="02020502060506020403" pitchFamily="18" charset="0"/>
              </a:rPr>
              <a:t>hen she began to lament, and to cry louder and louder; and, as she cried, a voice called out, "Why </a:t>
            </a:r>
            <a:r>
              <a:rPr lang="en-GB" sz="2000" dirty="0" err="1">
                <a:latin typeface="Adobe Garamond Pro" panose="02020502060506020403" pitchFamily="18" charset="0"/>
              </a:rPr>
              <a:t>weepest</a:t>
            </a:r>
            <a:r>
              <a:rPr lang="en-GB" sz="2000" dirty="0">
                <a:latin typeface="Adobe Garamond Pro" panose="02020502060506020403" pitchFamily="18" charset="0"/>
              </a:rPr>
              <a:t> thou, O King's daughter? thy tears would melt even a stone to pity." And she looked around to the spot whence the voice came, and saw a Frog stretching his thick ugly head out of the water. </a:t>
            </a:r>
            <a:r>
              <a:rPr lang="en-GB" sz="2000" dirty="0">
                <a:solidFill>
                  <a:schemeClr val="accent3">
                    <a:lumMod val="50000"/>
                  </a:schemeClr>
                </a:solidFill>
                <a:latin typeface="Adobe Garamond Pro" panose="02020502060506020403" pitchFamily="18" charset="0"/>
              </a:rPr>
              <a:t>"Ah! you old water-paddler," said she, "was it you that spoke? </a:t>
            </a:r>
            <a:r>
              <a:rPr lang="en-GB" sz="2000" dirty="0">
                <a:solidFill>
                  <a:schemeClr val="accent3">
                    <a:lumMod val="75000"/>
                  </a:schemeClr>
                </a:solidFill>
                <a:latin typeface="Adobe Garamond Pro" panose="02020502060506020403" pitchFamily="18" charset="0"/>
              </a:rPr>
              <a:t>I am weeping for my golden ball, which has slipped away from me into the water."</a:t>
            </a:r>
          </a:p>
          <a:p>
            <a:endParaRPr lang="en-US" dirty="0"/>
          </a:p>
        </p:txBody>
      </p:sp>
      <p:sp>
        <p:nvSpPr>
          <p:cNvPr id="7" name="TextBox 6">
            <a:extLst>
              <a:ext uri="{FF2B5EF4-FFF2-40B4-BE49-F238E27FC236}">
                <a16:creationId xmlns:a16="http://schemas.microsoft.com/office/drawing/2014/main" id="{B2CFC56A-79C3-41EF-A3DD-83058CC74895}"/>
              </a:ext>
            </a:extLst>
          </p:cNvPr>
          <p:cNvSpPr txBox="1"/>
          <p:nvPr/>
        </p:nvSpPr>
        <p:spPr>
          <a:xfrm>
            <a:off x="6453051" y="205432"/>
            <a:ext cx="1123403" cy="400110"/>
          </a:xfrm>
          <a:prstGeom prst="rect">
            <a:avLst/>
          </a:prstGeom>
          <a:noFill/>
        </p:spPr>
        <p:txBody>
          <a:bodyPr wrap="square" rtlCol="0">
            <a:spAutoFit/>
          </a:bodyPr>
          <a:lstStyle/>
          <a:p>
            <a:pPr algn="r"/>
            <a:r>
              <a:rPr lang="en-GB" sz="2000" b="1" i="1" dirty="0">
                <a:latin typeface="Adobe Caslon Pro" panose="0205050205050A020403" pitchFamily="18" charset="0"/>
              </a:rPr>
              <a:t>Page 1</a:t>
            </a:r>
            <a:endParaRPr lang="en-US" sz="2000" b="1" i="1" dirty="0">
              <a:latin typeface="Adobe Caslon Pro" panose="0205050205050A020403" pitchFamily="18" charset="0"/>
            </a:endParaRPr>
          </a:p>
        </p:txBody>
      </p:sp>
      <p:grpSp>
        <p:nvGrpSpPr>
          <p:cNvPr id="12" name="Group 11">
            <a:extLst>
              <a:ext uri="{FF2B5EF4-FFF2-40B4-BE49-F238E27FC236}">
                <a16:creationId xmlns:a16="http://schemas.microsoft.com/office/drawing/2014/main" id="{D118E587-573D-433A-A800-65D66C8015B5}"/>
              </a:ext>
            </a:extLst>
          </p:cNvPr>
          <p:cNvGrpSpPr/>
          <p:nvPr/>
        </p:nvGrpSpPr>
        <p:grpSpPr>
          <a:xfrm>
            <a:off x="195946" y="119846"/>
            <a:ext cx="979714" cy="970614"/>
            <a:chOff x="195943" y="205432"/>
            <a:chExt cx="1123403" cy="1107996"/>
          </a:xfrm>
        </p:grpSpPr>
        <p:sp>
          <p:nvSpPr>
            <p:cNvPr id="8" name="Rectangle: Rounded Corners 7">
              <a:extLst>
                <a:ext uri="{FF2B5EF4-FFF2-40B4-BE49-F238E27FC236}">
                  <a16:creationId xmlns:a16="http://schemas.microsoft.com/office/drawing/2014/main" id="{27C1E8BF-B2A8-417E-A620-50B092979BEE}"/>
                </a:ext>
              </a:extLst>
            </p:cNvPr>
            <p:cNvSpPr/>
            <p:nvPr/>
          </p:nvSpPr>
          <p:spPr>
            <a:xfrm>
              <a:off x="195943" y="205432"/>
              <a:ext cx="1123403" cy="11079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93E8A0A-DF5A-46CB-AC8D-53F0CEFB9E78}"/>
                </a:ext>
              </a:extLst>
            </p:cNvPr>
            <p:cNvGrpSpPr/>
            <p:nvPr/>
          </p:nvGrpSpPr>
          <p:grpSpPr>
            <a:xfrm>
              <a:off x="274318" y="269572"/>
              <a:ext cx="966652" cy="979715"/>
              <a:chOff x="1723209" y="2294707"/>
              <a:chExt cx="966652" cy="979715"/>
            </a:xfrm>
          </p:grpSpPr>
          <p:sp>
            <p:nvSpPr>
              <p:cNvPr id="9" name="Oval 8">
                <a:extLst>
                  <a:ext uri="{FF2B5EF4-FFF2-40B4-BE49-F238E27FC236}">
                    <a16:creationId xmlns:a16="http://schemas.microsoft.com/office/drawing/2014/main" id="{C7E52A91-36CD-4FB3-BC78-3E5661E743CF}"/>
                  </a:ext>
                </a:extLst>
              </p:cNvPr>
              <p:cNvSpPr/>
              <p:nvPr/>
            </p:nvSpPr>
            <p:spPr>
              <a:xfrm>
                <a:off x="1723209" y="2294707"/>
                <a:ext cx="966652" cy="97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48EBD6-2B9C-46CB-9FE1-F66C20C7ED79}"/>
                  </a:ext>
                </a:extLst>
              </p:cNvPr>
              <p:cNvSpPr/>
              <p:nvPr/>
            </p:nvSpPr>
            <p:spPr>
              <a:xfrm>
                <a:off x="1865812" y="2442754"/>
                <a:ext cx="681446" cy="683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7414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2000"/>
                                  </p:stCondLst>
                                  <p:iterate type="wd">
                                    <p:tmPct val="10000"/>
                                  </p:iterate>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9900"/>
                            </p:stCondLst>
                            <p:childTnLst>
                              <p:par>
                                <p:cTn id="13" presetID="10" presetClass="entr" presetSubtype="0" fill="hold" nodeType="afterEffect">
                                  <p:stCondLst>
                                    <p:cond delay="2000"/>
                                  </p:stCondLst>
                                  <p:iterate type="wd">
                                    <p:tmPct val="10000"/>
                                  </p:iterate>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6100"/>
                            </p:stCondLst>
                            <p:childTnLst>
                              <p:par>
                                <p:cTn id="17" presetID="10" presetClass="entr" presetSubtype="0" fill="hold" nodeType="afterEffect">
                                  <p:stCondLst>
                                    <p:cond delay="2000"/>
                                  </p:stCondLst>
                                  <p:iterate type="wd">
                                    <p:tmPct val="10000"/>
                                  </p:iterate>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6CC436-7C0F-4B14-A7AA-EC3A8AC4C089}"/>
              </a:ext>
            </a:extLst>
          </p:cNvPr>
          <p:cNvSpPr txBox="1"/>
          <p:nvPr/>
        </p:nvSpPr>
        <p:spPr>
          <a:xfrm>
            <a:off x="470262" y="574764"/>
            <a:ext cx="7158445" cy="1107996"/>
          </a:xfrm>
          <a:prstGeom prst="rect">
            <a:avLst/>
          </a:prstGeom>
          <a:noFill/>
        </p:spPr>
        <p:txBody>
          <a:bodyPr wrap="square" rtlCol="0">
            <a:spAutoFit/>
          </a:bodyPr>
          <a:lstStyle/>
          <a:p>
            <a:pPr algn="r"/>
            <a:r>
              <a:rPr lang="en-GB" sz="6600" dirty="0">
                <a:latin typeface="Old English Text MT" panose="03040902040508030806" pitchFamily="66" charset="0"/>
              </a:rPr>
              <a:t>The Frog Prince</a:t>
            </a:r>
            <a:endParaRPr lang="en-US" sz="6600" dirty="0">
              <a:latin typeface="Old English Text MT" panose="03040902040508030806" pitchFamily="66" charset="0"/>
            </a:endParaRPr>
          </a:p>
        </p:txBody>
      </p:sp>
      <p:sp>
        <p:nvSpPr>
          <p:cNvPr id="7" name="TextBox 6">
            <a:extLst>
              <a:ext uri="{FF2B5EF4-FFF2-40B4-BE49-F238E27FC236}">
                <a16:creationId xmlns:a16="http://schemas.microsoft.com/office/drawing/2014/main" id="{B2CFC56A-79C3-41EF-A3DD-83058CC74895}"/>
              </a:ext>
            </a:extLst>
          </p:cNvPr>
          <p:cNvSpPr txBox="1"/>
          <p:nvPr/>
        </p:nvSpPr>
        <p:spPr>
          <a:xfrm>
            <a:off x="6453051" y="205432"/>
            <a:ext cx="1123403" cy="400110"/>
          </a:xfrm>
          <a:prstGeom prst="rect">
            <a:avLst/>
          </a:prstGeom>
          <a:noFill/>
        </p:spPr>
        <p:txBody>
          <a:bodyPr wrap="square" rtlCol="0">
            <a:spAutoFit/>
          </a:bodyPr>
          <a:lstStyle/>
          <a:p>
            <a:pPr algn="r"/>
            <a:r>
              <a:rPr lang="en-GB" sz="2000" b="1" i="1" dirty="0">
                <a:latin typeface="Adobe Caslon Pro" panose="0205050205050A020403" pitchFamily="18" charset="0"/>
              </a:rPr>
              <a:t>Page 2</a:t>
            </a:r>
            <a:endParaRPr lang="en-US" sz="2000" b="1" i="1" dirty="0">
              <a:latin typeface="Adobe Caslon Pro" panose="0205050205050A020403" pitchFamily="18" charset="0"/>
            </a:endParaRPr>
          </a:p>
        </p:txBody>
      </p:sp>
      <p:grpSp>
        <p:nvGrpSpPr>
          <p:cNvPr id="12" name="Group 11">
            <a:extLst>
              <a:ext uri="{FF2B5EF4-FFF2-40B4-BE49-F238E27FC236}">
                <a16:creationId xmlns:a16="http://schemas.microsoft.com/office/drawing/2014/main" id="{D118E587-573D-433A-A800-65D66C8015B5}"/>
              </a:ext>
            </a:extLst>
          </p:cNvPr>
          <p:cNvGrpSpPr/>
          <p:nvPr/>
        </p:nvGrpSpPr>
        <p:grpSpPr>
          <a:xfrm>
            <a:off x="195946" y="119846"/>
            <a:ext cx="979714" cy="970614"/>
            <a:chOff x="195943" y="205432"/>
            <a:chExt cx="1123403" cy="1107996"/>
          </a:xfrm>
        </p:grpSpPr>
        <p:sp>
          <p:nvSpPr>
            <p:cNvPr id="8" name="Rectangle: Rounded Corners 7">
              <a:extLst>
                <a:ext uri="{FF2B5EF4-FFF2-40B4-BE49-F238E27FC236}">
                  <a16:creationId xmlns:a16="http://schemas.microsoft.com/office/drawing/2014/main" id="{27C1E8BF-B2A8-417E-A620-50B092979BEE}"/>
                </a:ext>
              </a:extLst>
            </p:cNvPr>
            <p:cNvSpPr/>
            <p:nvPr/>
          </p:nvSpPr>
          <p:spPr>
            <a:xfrm>
              <a:off x="195943" y="205432"/>
              <a:ext cx="1123403" cy="11079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93E8A0A-DF5A-46CB-AC8D-53F0CEFB9E78}"/>
                </a:ext>
              </a:extLst>
            </p:cNvPr>
            <p:cNvGrpSpPr/>
            <p:nvPr/>
          </p:nvGrpSpPr>
          <p:grpSpPr>
            <a:xfrm>
              <a:off x="274318" y="269572"/>
              <a:ext cx="966652" cy="979715"/>
              <a:chOff x="1723209" y="2294707"/>
              <a:chExt cx="966652" cy="979715"/>
            </a:xfrm>
          </p:grpSpPr>
          <p:sp>
            <p:nvSpPr>
              <p:cNvPr id="9" name="Oval 8">
                <a:extLst>
                  <a:ext uri="{FF2B5EF4-FFF2-40B4-BE49-F238E27FC236}">
                    <a16:creationId xmlns:a16="http://schemas.microsoft.com/office/drawing/2014/main" id="{C7E52A91-36CD-4FB3-BC78-3E5661E743CF}"/>
                  </a:ext>
                </a:extLst>
              </p:cNvPr>
              <p:cNvSpPr/>
              <p:nvPr/>
            </p:nvSpPr>
            <p:spPr>
              <a:xfrm>
                <a:off x="1723209" y="2294707"/>
                <a:ext cx="966652" cy="97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48EBD6-2B9C-46CB-9FE1-F66C20C7ED79}"/>
                  </a:ext>
                </a:extLst>
              </p:cNvPr>
              <p:cNvSpPr/>
              <p:nvPr/>
            </p:nvSpPr>
            <p:spPr>
              <a:xfrm>
                <a:off x="1865812" y="2442754"/>
                <a:ext cx="681446" cy="683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pic>
        <p:nvPicPr>
          <p:cNvPr id="2" name="Picture 1">
            <a:extLst>
              <a:ext uri="{FF2B5EF4-FFF2-40B4-BE49-F238E27FC236}">
                <a16:creationId xmlns:a16="http://schemas.microsoft.com/office/drawing/2014/main" id="{31679460-20F7-42CC-A05A-7D47D37C5FBB}"/>
              </a:ext>
            </a:extLst>
          </p:cNvPr>
          <p:cNvPicPr>
            <a:picLocks noChangeAspect="1"/>
          </p:cNvPicPr>
          <p:nvPr/>
        </p:nvPicPr>
        <p:blipFill>
          <a:blip r:embed="rId2"/>
          <a:stretch>
            <a:fillRect/>
          </a:stretch>
        </p:blipFill>
        <p:spPr>
          <a:xfrm>
            <a:off x="1175660" y="2137678"/>
            <a:ext cx="5689421" cy="665662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9701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6CC436-7C0F-4B14-A7AA-EC3A8AC4C089}"/>
              </a:ext>
            </a:extLst>
          </p:cNvPr>
          <p:cNvSpPr txBox="1"/>
          <p:nvPr/>
        </p:nvSpPr>
        <p:spPr>
          <a:xfrm>
            <a:off x="470262" y="574764"/>
            <a:ext cx="7158445" cy="1107996"/>
          </a:xfrm>
          <a:prstGeom prst="rect">
            <a:avLst/>
          </a:prstGeom>
          <a:noFill/>
        </p:spPr>
        <p:txBody>
          <a:bodyPr wrap="square" rtlCol="0">
            <a:spAutoFit/>
          </a:bodyPr>
          <a:lstStyle/>
          <a:p>
            <a:pPr algn="r"/>
            <a:r>
              <a:rPr lang="en-GB" sz="6600" dirty="0">
                <a:latin typeface="Old English Text MT" panose="03040902040508030806" pitchFamily="66" charset="0"/>
              </a:rPr>
              <a:t>The Frog Prince</a:t>
            </a:r>
            <a:endParaRPr lang="en-US" sz="6600" dirty="0">
              <a:latin typeface="Old English Text MT" panose="03040902040508030806" pitchFamily="66" charset="0"/>
            </a:endParaRPr>
          </a:p>
        </p:txBody>
      </p:sp>
      <p:sp>
        <p:nvSpPr>
          <p:cNvPr id="5" name="TextBox 4">
            <a:extLst>
              <a:ext uri="{FF2B5EF4-FFF2-40B4-BE49-F238E27FC236}">
                <a16:creationId xmlns:a16="http://schemas.microsoft.com/office/drawing/2014/main" id="{7838B9CE-E9E9-49DB-8D29-87E81A060E88}"/>
              </a:ext>
            </a:extLst>
          </p:cNvPr>
          <p:cNvSpPr txBox="1"/>
          <p:nvPr/>
        </p:nvSpPr>
        <p:spPr>
          <a:xfrm>
            <a:off x="522513" y="1789611"/>
            <a:ext cx="7053941" cy="3785652"/>
          </a:xfrm>
          <a:prstGeom prst="rect">
            <a:avLst/>
          </a:prstGeom>
          <a:noFill/>
        </p:spPr>
        <p:txBody>
          <a:bodyPr wrap="square" rtlCol="0">
            <a:spAutoFit/>
          </a:bodyPr>
          <a:lstStyle/>
          <a:p>
            <a:r>
              <a:rPr lang="en-GB" sz="2000" dirty="0">
                <a:latin typeface="Adobe Garamond Pro" panose="02020502060506020403" pitchFamily="18" charset="0"/>
              </a:rPr>
              <a:t>"</a:t>
            </a:r>
            <a:r>
              <a:rPr lang="en-GB" sz="2000" dirty="0">
                <a:latin typeface="Old English Text MT" panose="03040902040508030806" pitchFamily="66" charset="0"/>
              </a:rPr>
              <a:t>B</a:t>
            </a:r>
            <a:r>
              <a:rPr lang="en-GB" sz="2000" dirty="0">
                <a:latin typeface="Adobe Garamond Pro" panose="02020502060506020403" pitchFamily="18" charset="0"/>
              </a:rPr>
              <a:t>e quiet, and do not cry," answered the Frog; "I can give thee good advice. But what wilt thou give me if I fetch thy plaything up again?“</a:t>
            </a:r>
          </a:p>
          <a:p>
            <a:endParaRPr lang="en-GB" sz="2000" dirty="0">
              <a:latin typeface="Adobe Garamond Pro" panose="02020502060506020403" pitchFamily="18" charset="0"/>
            </a:endParaRPr>
          </a:p>
          <a:p>
            <a:r>
              <a:rPr lang="en-GB" sz="2000" dirty="0">
                <a:latin typeface="Adobe Garamond Pro" panose="02020502060506020403" pitchFamily="18" charset="0"/>
              </a:rPr>
              <a:t>"</a:t>
            </a:r>
            <a:r>
              <a:rPr lang="en-GB" sz="2000" dirty="0">
                <a:latin typeface="Old English Text MT" panose="03040902040508030806" pitchFamily="66" charset="0"/>
              </a:rPr>
              <a:t>W</a:t>
            </a:r>
            <a:r>
              <a:rPr lang="en-GB" sz="2000" dirty="0">
                <a:latin typeface="Adobe Garamond Pro" panose="02020502060506020403" pitchFamily="18" charset="0"/>
              </a:rPr>
              <a:t>hat will you have, dear Frog?" said she. "My dresses, my pearls and jewels, or the golden crown which I wear?“</a:t>
            </a:r>
          </a:p>
          <a:p>
            <a:endParaRPr lang="en-GB" sz="2000" dirty="0">
              <a:latin typeface="Adobe Garamond Pro" panose="02020502060506020403" pitchFamily="18" charset="0"/>
            </a:endParaRPr>
          </a:p>
          <a:p>
            <a:r>
              <a:rPr lang="en-GB" sz="2000" dirty="0">
                <a:latin typeface="Old English Text MT" panose="03040902040508030806" pitchFamily="66" charset="0"/>
              </a:rPr>
              <a:t>T</a:t>
            </a:r>
            <a:r>
              <a:rPr lang="en-GB" sz="2000" dirty="0">
                <a:latin typeface="Adobe Garamond Pro" panose="02020502060506020403" pitchFamily="18" charset="0"/>
              </a:rPr>
              <a:t>he Frog answered, "Dresses, or jewels, or golden crowns, are not for me; but if thou wilt love me, and let me be thy companion and playfellow, and sit at thy table, and eat from thy little golden plate, and drink out of thy cup, and sleep in thy little bed,—if thou wilt promise me all these, then will I dive down and fetch up thy golden ball."</a:t>
            </a:r>
          </a:p>
        </p:txBody>
      </p:sp>
      <p:sp>
        <p:nvSpPr>
          <p:cNvPr id="7" name="TextBox 6">
            <a:extLst>
              <a:ext uri="{FF2B5EF4-FFF2-40B4-BE49-F238E27FC236}">
                <a16:creationId xmlns:a16="http://schemas.microsoft.com/office/drawing/2014/main" id="{B2CFC56A-79C3-41EF-A3DD-83058CC74895}"/>
              </a:ext>
            </a:extLst>
          </p:cNvPr>
          <p:cNvSpPr txBox="1"/>
          <p:nvPr/>
        </p:nvSpPr>
        <p:spPr>
          <a:xfrm>
            <a:off x="6453051" y="205432"/>
            <a:ext cx="1123403" cy="400110"/>
          </a:xfrm>
          <a:prstGeom prst="rect">
            <a:avLst/>
          </a:prstGeom>
          <a:noFill/>
        </p:spPr>
        <p:txBody>
          <a:bodyPr wrap="square" rtlCol="0">
            <a:spAutoFit/>
          </a:bodyPr>
          <a:lstStyle/>
          <a:p>
            <a:pPr algn="r"/>
            <a:r>
              <a:rPr lang="en-GB" sz="2000" b="1" i="1" dirty="0">
                <a:latin typeface="Adobe Caslon Pro" panose="0205050205050A020403" pitchFamily="18" charset="0"/>
              </a:rPr>
              <a:t>Page 3</a:t>
            </a:r>
            <a:endParaRPr lang="en-US" sz="2000" b="1" i="1" dirty="0">
              <a:latin typeface="Adobe Caslon Pro" panose="0205050205050A020403" pitchFamily="18" charset="0"/>
            </a:endParaRPr>
          </a:p>
        </p:txBody>
      </p:sp>
      <p:grpSp>
        <p:nvGrpSpPr>
          <p:cNvPr id="12" name="Group 11">
            <a:extLst>
              <a:ext uri="{FF2B5EF4-FFF2-40B4-BE49-F238E27FC236}">
                <a16:creationId xmlns:a16="http://schemas.microsoft.com/office/drawing/2014/main" id="{D118E587-573D-433A-A800-65D66C8015B5}"/>
              </a:ext>
            </a:extLst>
          </p:cNvPr>
          <p:cNvGrpSpPr/>
          <p:nvPr/>
        </p:nvGrpSpPr>
        <p:grpSpPr>
          <a:xfrm>
            <a:off x="195946" y="119846"/>
            <a:ext cx="979714" cy="970614"/>
            <a:chOff x="195943" y="205432"/>
            <a:chExt cx="1123403" cy="1107996"/>
          </a:xfrm>
        </p:grpSpPr>
        <p:sp>
          <p:nvSpPr>
            <p:cNvPr id="8" name="Rectangle: Rounded Corners 7">
              <a:extLst>
                <a:ext uri="{FF2B5EF4-FFF2-40B4-BE49-F238E27FC236}">
                  <a16:creationId xmlns:a16="http://schemas.microsoft.com/office/drawing/2014/main" id="{27C1E8BF-B2A8-417E-A620-50B092979BEE}"/>
                </a:ext>
              </a:extLst>
            </p:cNvPr>
            <p:cNvSpPr/>
            <p:nvPr/>
          </p:nvSpPr>
          <p:spPr>
            <a:xfrm>
              <a:off x="195943" y="205432"/>
              <a:ext cx="1123403" cy="11079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93E8A0A-DF5A-46CB-AC8D-53F0CEFB9E78}"/>
                </a:ext>
              </a:extLst>
            </p:cNvPr>
            <p:cNvGrpSpPr/>
            <p:nvPr/>
          </p:nvGrpSpPr>
          <p:grpSpPr>
            <a:xfrm>
              <a:off x="274318" y="269572"/>
              <a:ext cx="966652" cy="979715"/>
              <a:chOff x="1723209" y="2294707"/>
              <a:chExt cx="966652" cy="979715"/>
            </a:xfrm>
          </p:grpSpPr>
          <p:sp>
            <p:nvSpPr>
              <p:cNvPr id="9" name="Oval 8">
                <a:extLst>
                  <a:ext uri="{FF2B5EF4-FFF2-40B4-BE49-F238E27FC236}">
                    <a16:creationId xmlns:a16="http://schemas.microsoft.com/office/drawing/2014/main" id="{C7E52A91-36CD-4FB3-BC78-3E5661E743CF}"/>
                  </a:ext>
                </a:extLst>
              </p:cNvPr>
              <p:cNvSpPr/>
              <p:nvPr/>
            </p:nvSpPr>
            <p:spPr>
              <a:xfrm>
                <a:off x="1723209" y="2294707"/>
                <a:ext cx="966652" cy="97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48EBD6-2B9C-46CB-9FE1-F66C20C7ED79}"/>
                  </a:ext>
                </a:extLst>
              </p:cNvPr>
              <p:cNvSpPr/>
              <p:nvPr/>
            </p:nvSpPr>
            <p:spPr>
              <a:xfrm>
                <a:off x="1865812" y="2442754"/>
                <a:ext cx="681446" cy="683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pic>
        <p:nvPicPr>
          <p:cNvPr id="2" name="Picture 1">
            <a:extLst>
              <a:ext uri="{FF2B5EF4-FFF2-40B4-BE49-F238E27FC236}">
                <a16:creationId xmlns:a16="http://schemas.microsoft.com/office/drawing/2014/main" id="{C267D2CC-D203-425B-A00A-0155AE58F065}"/>
              </a:ext>
            </a:extLst>
          </p:cNvPr>
          <p:cNvPicPr>
            <a:picLocks noChangeAspect="1"/>
          </p:cNvPicPr>
          <p:nvPr/>
        </p:nvPicPr>
        <p:blipFill>
          <a:blip r:embed="rId2"/>
          <a:stretch>
            <a:fillRect/>
          </a:stretch>
        </p:blipFill>
        <p:spPr>
          <a:xfrm>
            <a:off x="2077663" y="5575263"/>
            <a:ext cx="3617073" cy="42229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1696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par>
                          <p:cTn id="18" fill="hold">
                            <p:stCondLst>
                              <p:cond delay="46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386</Words>
  <Application>Microsoft Office PowerPoint</Application>
  <PresentationFormat>Custom</PresentationFormat>
  <Paragraphs>18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Adobe Caslon Pro</vt:lpstr>
      <vt:lpstr>Adobe Garamond Pro</vt:lpstr>
      <vt:lpstr>Arial</vt:lpstr>
      <vt:lpstr>Calibri</vt:lpstr>
      <vt:lpstr>Calibri Light</vt:lpstr>
      <vt:lpstr>Old English Text MT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 Panjiyar</dc:creator>
  <cp:lastModifiedBy>Vikash Panjiyar</cp:lastModifiedBy>
  <cp:revision>2</cp:revision>
  <dcterms:created xsi:type="dcterms:W3CDTF">2018-02-05T14:00:46Z</dcterms:created>
  <dcterms:modified xsi:type="dcterms:W3CDTF">2018-02-05T14:43:25Z</dcterms:modified>
</cp:coreProperties>
</file>