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Panjiyar" userId="e8666ecdd6edcd42" providerId="LiveId" clId="{B52C5DF3-9ED2-4446-9BBE-B954B749E811}"/>
    <pc:docChg chg="undo custSel modSld modMainMaster">
      <pc:chgData name="Vikash Panjiyar" userId="e8666ecdd6edcd42" providerId="LiveId" clId="{B52C5DF3-9ED2-4446-9BBE-B954B749E811}" dt="2018-02-28T22:43:31.938" v="1370"/>
      <pc:docMkLst>
        <pc:docMk/>
      </pc:docMkLst>
      <pc:sldChg chg="modTransition setBg">
        <pc:chgData name="Vikash Panjiyar" userId="e8666ecdd6edcd42" providerId="LiveId" clId="{B52C5DF3-9ED2-4446-9BBE-B954B749E811}" dt="2018-02-28T22:43:31.938" v="1370"/>
        <pc:sldMkLst>
          <pc:docMk/>
          <pc:sldMk cId="2921958285" sldId="256"/>
        </pc:sldMkLst>
      </pc:sldChg>
      <pc:sldChg chg="modSp modTransition">
        <pc:chgData name="Vikash Panjiyar" userId="e8666ecdd6edcd42" providerId="LiveId" clId="{B52C5DF3-9ED2-4446-9BBE-B954B749E811}" dt="2018-02-28T22:39:16.369" v="1357"/>
        <pc:sldMkLst>
          <pc:docMk/>
          <pc:sldMk cId="480948645" sldId="257"/>
        </pc:sldMkLst>
        <pc:spChg chg="mod">
          <ac:chgData name="Vikash Panjiyar" userId="e8666ecdd6edcd42" providerId="LiveId" clId="{B52C5DF3-9ED2-4446-9BBE-B954B749E811}" dt="2018-02-28T22:23:32.465" v="993" actId="20577"/>
          <ac:spMkLst>
            <pc:docMk/>
            <pc:sldMk cId="480948645" sldId="257"/>
            <ac:spMk id="3" creationId="{A66EA18F-B352-4EEE-8E96-BC9EF0FBAC7A}"/>
          </ac:spMkLst>
        </pc:spChg>
      </pc:sldChg>
      <pc:sldChg chg="modSp modTransition">
        <pc:chgData name="Vikash Panjiyar" userId="e8666ecdd6edcd42" providerId="LiveId" clId="{B52C5DF3-9ED2-4446-9BBE-B954B749E811}" dt="2018-02-28T22:39:16.369" v="1357"/>
        <pc:sldMkLst>
          <pc:docMk/>
          <pc:sldMk cId="1982108232" sldId="258"/>
        </pc:sldMkLst>
        <pc:spChg chg="mod">
          <ac:chgData name="Vikash Panjiyar" userId="e8666ecdd6edcd42" providerId="LiveId" clId="{B52C5DF3-9ED2-4446-9BBE-B954B749E811}" dt="2018-02-28T20:26:14.417" v="15" actId="5793"/>
          <ac:spMkLst>
            <pc:docMk/>
            <pc:sldMk cId="1982108232" sldId="258"/>
            <ac:spMk id="2" creationId="{26ADDC89-EA93-4A2B-8B7D-8324AFA61AE0}"/>
          </ac:spMkLst>
        </pc:spChg>
        <pc:spChg chg="mod">
          <ac:chgData name="Vikash Panjiyar" userId="e8666ecdd6edcd42" providerId="LiveId" clId="{B52C5DF3-9ED2-4446-9BBE-B954B749E811}" dt="2018-02-28T20:27:40.702" v="29" actId="12"/>
          <ac:spMkLst>
            <pc:docMk/>
            <pc:sldMk cId="1982108232" sldId="258"/>
            <ac:spMk id="3" creationId="{F34C4E48-6B07-422D-8CEA-6A6A142AB910}"/>
          </ac:spMkLst>
        </pc:spChg>
      </pc:sldChg>
      <pc:sldChg chg="modSp modTransition">
        <pc:chgData name="Vikash Panjiyar" userId="e8666ecdd6edcd42" providerId="LiveId" clId="{B52C5DF3-9ED2-4446-9BBE-B954B749E811}" dt="2018-02-28T22:39:16.369" v="1357"/>
        <pc:sldMkLst>
          <pc:docMk/>
          <pc:sldMk cId="142529523" sldId="259"/>
        </pc:sldMkLst>
        <pc:spChg chg="mod">
          <ac:chgData name="Vikash Panjiyar" userId="e8666ecdd6edcd42" providerId="LiveId" clId="{B52C5DF3-9ED2-4446-9BBE-B954B749E811}" dt="2018-02-28T22:09:48.657" v="545" actId="12"/>
          <ac:spMkLst>
            <pc:docMk/>
            <pc:sldMk cId="142529523" sldId="259"/>
            <ac:spMk id="3" creationId="{7A46FEFD-CA13-4E0F-B5EB-DFE4F7CCCFBA}"/>
          </ac:spMkLst>
        </pc:spChg>
      </pc:sldChg>
      <pc:sldChg chg="addSp delSp modSp modTransition">
        <pc:chgData name="Vikash Panjiyar" userId="e8666ecdd6edcd42" providerId="LiveId" clId="{B52C5DF3-9ED2-4446-9BBE-B954B749E811}" dt="2018-02-28T22:39:16.369" v="1357"/>
        <pc:sldMkLst>
          <pc:docMk/>
          <pc:sldMk cId="75085333" sldId="260"/>
        </pc:sldMkLst>
        <pc:spChg chg="mod">
          <ac:chgData name="Vikash Panjiyar" userId="e8666ecdd6edcd42" providerId="LiveId" clId="{B52C5DF3-9ED2-4446-9BBE-B954B749E811}" dt="2018-02-28T22:22:41.254" v="943" actId="20577"/>
          <ac:spMkLst>
            <pc:docMk/>
            <pc:sldMk cId="75085333" sldId="260"/>
            <ac:spMk id="3" creationId="{ECCAFB12-1CF7-4FD9-B898-BE3850A1F7E0}"/>
          </ac:spMkLst>
        </pc:spChg>
        <pc:spChg chg="add del mod">
          <ac:chgData name="Vikash Panjiyar" userId="e8666ecdd6edcd42" providerId="LiveId" clId="{B52C5DF3-9ED2-4446-9BBE-B954B749E811}" dt="2018-02-28T22:18:23.357" v="844" actId="931"/>
          <ac:spMkLst>
            <pc:docMk/>
            <pc:sldMk cId="75085333" sldId="260"/>
            <ac:spMk id="6" creationId="{39F99C27-6A71-4CDB-8F33-26B8E9627760}"/>
          </ac:spMkLst>
        </pc:spChg>
        <pc:spChg chg="add mod">
          <ac:chgData name="Vikash Panjiyar" userId="e8666ecdd6edcd42" providerId="LiveId" clId="{B52C5DF3-9ED2-4446-9BBE-B954B749E811}" dt="2018-02-28T22:22:24.074" v="938" actId="114"/>
          <ac:spMkLst>
            <pc:docMk/>
            <pc:sldMk cId="75085333" sldId="260"/>
            <ac:spMk id="9" creationId="{8ABD5288-A90C-4D1F-AC39-8B62D4F15804}"/>
          </ac:spMkLst>
        </pc:spChg>
        <pc:picChg chg="add del mod">
          <ac:chgData name="Vikash Panjiyar" userId="e8666ecdd6edcd42" providerId="LiveId" clId="{B52C5DF3-9ED2-4446-9BBE-B954B749E811}" dt="2018-02-28T22:18:30.118" v="845" actId="478"/>
          <ac:picMkLst>
            <pc:docMk/>
            <pc:sldMk cId="75085333" sldId="260"/>
            <ac:picMk id="5" creationId="{DDDBC3AC-8DFC-4DA1-9121-E9A6C2CB61E0}"/>
          </ac:picMkLst>
        </pc:picChg>
        <pc:picChg chg="add mod">
          <ac:chgData name="Vikash Panjiyar" userId="e8666ecdd6edcd42" providerId="LiveId" clId="{B52C5DF3-9ED2-4446-9BBE-B954B749E811}" dt="2018-02-28T22:22:37.153" v="939" actId="1440"/>
          <ac:picMkLst>
            <pc:docMk/>
            <pc:sldMk cId="75085333" sldId="260"/>
            <ac:picMk id="8" creationId="{863A656C-23FC-45FF-B4FF-F9DC2E1422BA}"/>
          </ac:picMkLst>
        </pc:picChg>
      </pc:sldChg>
      <pc:sldChg chg="modSp modTransition">
        <pc:chgData name="Vikash Panjiyar" userId="e8666ecdd6edcd42" providerId="LiveId" clId="{B52C5DF3-9ED2-4446-9BBE-B954B749E811}" dt="2018-02-28T22:39:16.369" v="1357"/>
        <pc:sldMkLst>
          <pc:docMk/>
          <pc:sldMk cId="284631202" sldId="261"/>
        </pc:sldMkLst>
        <pc:spChg chg="mod">
          <ac:chgData name="Vikash Panjiyar" userId="e8666ecdd6edcd42" providerId="LiveId" clId="{B52C5DF3-9ED2-4446-9BBE-B954B749E811}" dt="2018-02-28T22:38:27.848" v="1352" actId="20577"/>
          <ac:spMkLst>
            <pc:docMk/>
            <pc:sldMk cId="284631202" sldId="261"/>
            <ac:spMk id="3" creationId="{37F519DF-8C0B-42C6-9C3B-AF4DC2F861FB}"/>
          </ac:spMkLst>
        </pc:spChg>
      </pc:sldChg>
      <pc:sldMasterChg chg="setBg modAnim modSldLayout">
        <pc:chgData name="Vikash Panjiyar" userId="e8666ecdd6edcd42" providerId="LiveId" clId="{B52C5DF3-9ED2-4446-9BBE-B954B749E811}" dt="2018-02-28T22:43:31.938" v="1370"/>
        <pc:sldMasterMkLst>
          <pc:docMk/>
          <pc:sldMasterMk cId="1897772943" sldId="2147483648"/>
        </pc:sldMasterMkLst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2798592191" sldId="2147483649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1405245350" sldId="2147483650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3581367452" sldId="2147483651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3346181449" sldId="2147483652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440399836" sldId="2147483653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2642435613" sldId="2147483654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2631284570" sldId="2147483655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1425729493" sldId="2147483656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2762523965" sldId="2147483657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649889995" sldId="2147483658"/>
          </pc:sldLayoutMkLst>
        </pc:sldLayoutChg>
        <pc:sldLayoutChg chg="setBg">
          <pc:chgData name="Vikash Panjiyar" userId="e8666ecdd6edcd42" providerId="LiveId" clId="{B52C5DF3-9ED2-4446-9BBE-B954B749E811}" dt="2018-02-28T22:43:31.938" v="1370"/>
          <pc:sldLayoutMkLst>
            <pc:docMk/>
            <pc:sldMasterMk cId="1897772943" sldId="2147483648"/>
            <pc:sldLayoutMk cId="421187273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7A98-86B5-4054-B123-33819E18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CB96D-22C5-48E3-BED1-A642C3B97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E906-FF6A-433A-9830-377FD81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C189-9BB4-44C7-8716-25AD2874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4CFC-A97A-4314-9B5A-4AF1220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F68F-AAAB-4A47-AF17-F4C9F59A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253F-CFD0-477C-8E35-64FC27A31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57CD-CCDF-428C-9B0C-0A1583A1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360D-2CF6-4C02-B66A-58FCEFC5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CE0A-B2E0-43B8-9559-FF1B2F44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1DA80-7E2F-47F0-BD91-873517C9E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DDBC7-917A-48DA-9DF7-11C26AD1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6AB5-A7B4-4C10-8F56-2EE4B34C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A372-826D-4E30-A461-61350863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5BE4-D1D2-49CC-AE7A-65C60D0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422-E786-43C6-8D45-7AE43FB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B64E-0508-4FF1-A22F-7E2EBB5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A05F-1C06-44C7-8F7A-C12F5028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ECFE-F776-4998-968D-FC37551C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AEC2-3DE5-47D7-BE45-6FF2BFD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D49-2430-4641-9457-5B9612DE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BEE3-2294-42E8-A013-C7482D70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DBDF-E9C8-4E77-94A2-6FCF7BF3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1349-C6E1-4F9A-8C01-9487C02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4290-AA10-4F0C-81F3-50923458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679C-8119-4F33-B5F3-724D1B44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3C3F-1164-4252-AAAC-9D68203FF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E945-9D33-4FB0-9EF2-9B1733F1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BF3E5-1FA0-4DF2-96A2-2F5F7481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3FA0-8E0A-4D62-AB75-3F0B14D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5299-44FC-45DB-A55A-4159D4D0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7904-A306-4025-B93E-68415FB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2F7C-0066-44E0-82CF-A012F504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6331-8665-4C4D-B6BC-6B306FA4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E829-A44D-4AF9-9337-6181291F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C36CA-4385-4BCF-806C-9698E6B24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22B6E-003C-4AE4-B0A6-84C5AC4F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EE184-C55D-4E1B-BCD0-3441836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DDDF4-E8F4-4A68-AF0D-E0D37378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FF05-829C-4DED-BB98-7BA8E16A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289D-20FD-476B-AC14-A1E800F7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87DDD-1B0C-4ADD-B873-793E61F0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C768-79D1-478F-AB4C-D43902D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91713-72C2-4AF5-B84B-D4DFB7D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B8EEF-C360-466E-B876-78FB5B6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4A0C-BEFD-4AC2-86C3-41D06FBF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A57-263B-41D1-9780-6E44B611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BE74-8096-4C54-A3EC-1A3E5E9C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D810-6D7B-461A-A804-333F331CA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CF3F-0DDD-4325-9A4D-9B90B4A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4B3B-B79E-40B3-B7D9-480EF7C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F684-532D-4094-BF03-1DC3B3DB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395B-69E5-4F5C-A396-379DB30C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CC2D-6802-4F15-9713-7E016A8B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87BF-E6A8-41D5-92D8-E8BAAE05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AB2C-59A6-428C-B765-15E8B58C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4A3B-49ED-4449-B116-767A8491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B07E-AB20-4B50-94FD-1D46265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73000" b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4414-6B41-4DD4-9DB0-0ED6B6AA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D1AE-44F7-4383-932D-4B8537C3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3DBA-779D-4BDC-A03A-71CFA2A06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7219-A0B3-46BF-9095-EAA24BEC86F9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359-A76D-45DF-B1FF-F2F0FAA5E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EFFF-8AF8-4628-A752-8D650654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C885-7674-4697-87DA-0F1600BD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E00-FEA6-4420-9BDC-9FA80BC2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GB" sz="7200" dirty="0" err="1">
                <a:ln w="12700">
                  <a:solidFill>
                    <a:srgbClr val="7030A0"/>
                  </a:solidFill>
                </a:ln>
                <a:solidFill>
                  <a:schemeClr val="bg1"/>
                </a:solidFill>
                <a:latin typeface="Adobe Garamond Pro" panose="02020502060506020403" pitchFamily="18" charset="0"/>
              </a:rPr>
              <a:t>MagicBook</a:t>
            </a:r>
            <a:endParaRPr lang="en-US" sz="7200" dirty="0">
              <a:ln w="12700">
                <a:solidFill>
                  <a:srgbClr val="7030A0"/>
                </a:solidFill>
              </a:ln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8B185-38C6-48CC-9567-4E9BADAEF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dobe Garamond Pro" panose="02020502060506020403" pitchFamily="18" charset="0"/>
              </a:rPr>
              <a:t>Project </a:t>
            </a:r>
            <a:r>
              <a:rPr lang="en-GB" sz="3200" dirty="0" err="1">
                <a:solidFill>
                  <a:srgbClr val="7030A0"/>
                </a:solidFill>
                <a:latin typeface="Adobe Garamond Pro" panose="02020502060506020403" pitchFamily="18" charset="0"/>
              </a:rPr>
              <a:t>Fizzyo</a:t>
            </a:r>
            <a:endParaRPr lang="en-GB" sz="3200" dirty="0">
              <a:solidFill>
                <a:srgbClr val="7030A0"/>
              </a:solidFill>
              <a:latin typeface="Adobe Garamond Pro" panose="02020502060506020403" pitchFamily="18" charset="0"/>
            </a:endParaRPr>
          </a:p>
          <a:p>
            <a:r>
              <a:rPr lang="en-GB" sz="3200" dirty="0">
                <a:latin typeface="Adobe Garamond Pro" panose="02020502060506020403" pitchFamily="18" charset="0"/>
              </a:rPr>
              <a:t>Team 3</a:t>
            </a:r>
          </a:p>
          <a:p>
            <a:r>
              <a:rPr lang="en-GB" sz="1600" dirty="0">
                <a:latin typeface="Adobe Garamond Pro" panose="02020502060506020403" pitchFamily="18" charset="0"/>
              </a:rPr>
              <a:t>COMP103P Team 37</a:t>
            </a:r>
          </a:p>
        </p:txBody>
      </p:sp>
    </p:spTree>
    <p:extLst>
      <p:ext uri="{BB962C8B-B14F-4D97-AF65-F5344CB8AC3E}">
        <p14:creationId xmlns:p14="http://schemas.microsoft.com/office/powerpoint/2010/main" val="2921958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6EEA-D69F-469D-8D3E-F735955E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Concept</a:t>
            </a:r>
            <a:r>
              <a:rPr lang="en-GB" dirty="0"/>
              <a:t>: Idea and Inspiration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A18F-B352-4EEE-8E96-BC9EF0FB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 </a:t>
            </a:r>
            <a:r>
              <a:rPr lang="en-US" b="1" i="1" dirty="0" err="1">
                <a:solidFill>
                  <a:srgbClr val="7030A0"/>
                </a:solidFill>
              </a:rPr>
              <a:t>MagicBook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GB" dirty="0"/>
              <a:t>	The idea is to create a virtual, interactive book</a:t>
            </a:r>
          </a:p>
          <a:p>
            <a:pPr marL="0" indent="0">
              <a:buNone/>
            </a:pPr>
            <a:r>
              <a:rPr lang="en-GB" dirty="0"/>
              <a:t>	By breathing, the words magically appear on the page.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GB" dirty="0"/>
              <a:t> Inspiration:</a:t>
            </a:r>
          </a:p>
          <a:p>
            <a:pPr marL="0" indent="0">
              <a:buNone/>
            </a:pPr>
            <a:r>
              <a:rPr lang="en-GB" dirty="0"/>
              <a:t>	Children’s reading books</a:t>
            </a:r>
          </a:p>
          <a:p>
            <a:pPr marL="0" indent="0">
              <a:buNone/>
            </a:pPr>
            <a:r>
              <a:rPr lang="en-GB" dirty="0"/>
              <a:t>	Apps for children already on the market</a:t>
            </a:r>
          </a:p>
          <a:p>
            <a:pPr marL="0" indent="0">
              <a:buNone/>
            </a:pPr>
            <a:r>
              <a:rPr lang="en-GB" dirty="0"/>
              <a:t>	e-Book readers and reading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48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C89-EA93-4A2B-8B7D-8324AFA6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Play </a:t>
            </a:r>
            <a:r>
              <a:rPr lang="en-GB" dirty="0">
                <a:solidFill>
                  <a:srgbClr val="7030A0"/>
                </a:solidFill>
              </a:rPr>
              <a:t>Mechanics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4E48-6B07-422D-8CEA-6A6A142A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GB" dirty="0"/>
              <a:t> Breath Control:</a:t>
            </a:r>
          </a:p>
          <a:p>
            <a:pPr marL="0" indent="0">
              <a:buNone/>
            </a:pPr>
            <a:r>
              <a:rPr lang="en-GB" dirty="0"/>
              <a:t>	Used to make the words appear on the page</a:t>
            </a:r>
          </a:p>
          <a:p>
            <a:pPr marL="0" indent="0">
              <a:buNone/>
            </a:pPr>
            <a:r>
              <a:rPr lang="en-GB" dirty="0"/>
              <a:t>	“Bad breaths” will make the words appear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faded</a:t>
            </a:r>
          </a:p>
          <a:p>
            <a:pPr marL="0" indent="0">
              <a:buNone/>
            </a:pPr>
            <a:r>
              <a:rPr lang="en-GB" dirty="0"/>
              <a:t>	“Good breaths” will be rewarded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GB" dirty="0"/>
              <a:t> Button:</a:t>
            </a:r>
          </a:p>
          <a:p>
            <a:pPr marL="457200" lvl="1" indent="0">
              <a:buNone/>
            </a:pPr>
            <a:r>
              <a:rPr lang="en-GB" dirty="0"/>
              <a:t>	Used to control the speed of text appearing on the page</a:t>
            </a:r>
          </a:p>
          <a:p>
            <a:pPr>
              <a:buBlip>
                <a:blip r:embed="rId2"/>
              </a:buBlip>
            </a:pPr>
            <a:r>
              <a:rPr lang="en-GB" dirty="0"/>
              <a:t> Touch:</a:t>
            </a:r>
          </a:p>
          <a:p>
            <a:pPr marL="457200" lvl="1" indent="0">
              <a:buNone/>
            </a:pPr>
            <a:r>
              <a:rPr lang="en-GB" dirty="0"/>
              <a:t>	Used for menus and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08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8B66-D30B-461E-9676-9D36C82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Achievements </a:t>
            </a:r>
            <a:r>
              <a:rPr lang="en-GB" dirty="0"/>
              <a:t>and Rewards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EFD-CA13-4E0F-B5EB-DFE4F7CC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 </a:t>
            </a:r>
            <a:r>
              <a:rPr lang="en-US" dirty="0"/>
              <a:t>Rewards: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For how many pages have been read</a:t>
            </a:r>
          </a:p>
          <a:p>
            <a:pPr marL="0" indent="0">
              <a:buNone/>
            </a:pPr>
            <a:r>
              <a:rPr lang="en-GB" dirty="0"/>
              <a:t>	For completing a chapter</a:t>
            </a:r>
          </a:p>
          <a:p>
            <a:pPr marL="0" indent="0">
              <a:buNone/>
            </a:pPr>
            <a:r>
              <a:rPr lang="en-GB" dirty="0"/>
              <a:t>	For performing a number of “good breaths” consecutively</a:t>
            </a:r>
          </a:p>
          <a:p>
            <a:pPr marL="0" indent="0">
              <a:buNone/>
            </a:pPr>
            <a:r>
              <a:rPr lang="en-GB" dirty="0"/>
              <a:t>	For opening the app for a certain number of days in a row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C0F-3568-4AA8-A640-7C771969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Gamification</a:t>
            </a:r>
            <a:r>
              <a:rPr lang="en-GB" dirty="0"/>
              <a:t>: Why children will play 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FB12-1CF7-4FD9-B898-BE3850A1F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 </a:t>
            </a:r>
            <a:r>
              <a:rPr lang="en-US" dirty="0"/>
              <a:t> Most children like reading: makes reading more accessible</a:t>
            </a:r>
          </a:p>
          <a:p>
            <a:pPr>
              <a:buBlip>
                <a:blip r:embed="rId2"/>
              </a:buBlip>
            </a:pPr>
            <a:r>
              <a:rPr lang="en-GB" dirty="0"/>
              <a:t>  “Addictive”: Interesting story, with achievements to reward progress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GB" dirty="0"/>
              <a:t> </a:t>
            </a:r>
            <a:r>
              <a:rPr lang="en-US" dirty="0"/>
              <a:t>Doesn’t get boring over time, good retention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3A656C-23FC-45FF-B4FF-F9DC2E1422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9219"/>
            <a:ext cx="5183521" cy="326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BD5288-A90C-4D1F-AC39-8B62D4F1580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81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800" i="1" dirty="0"/>
              <a:t>Children agree with the statement:</a:t>
            </a:r>
          </a:p>
          <a:p>
            <a:pPr marL="0" indent="0" algn="r">
              <a:buNone/>
            </a:pPr>
            <a:r>
              <a:rPr lang="en-GB" sz="1800" i="1" dirty="0"/>
              <a:t>“I enjoy reading over summer”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75085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98C-9CA3-4004-86E7-879A6628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Milestones</a:t>
            </a:r>
            <a:r>
              <a:rPr lang="en-GB" dirty="0"/>
              <a:t> and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19DF-8C0B-42C6-9C3B-AF4DC2F8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 Milestones: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Completed a full requirement analysis for the game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Designed UI and screen flow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Analysed the technology to be used (Unity)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Beginning work on the first prototype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GB" dirty="0"/>
              <a:t> Responsibilities: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Divided equally amongst the team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Tasks based on individual strengths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1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133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Garamond Pro</vt:lpstr>
      <vt:lpstr>Arial</vt:lpstr>
      <vt:lpstr>Calibri</vt:lpstr>
      <vt:lpstr>Wingdings</vt:lpstr>
      <vt:lpstr>Office Theme</vt:lpstr>
      <vt:lpstr>MagicBook</vt:lpstr>
      <vt:lpstr>Concept: Idea and Inspiration</vt:lpstr>
      <vt:lpstr>Game Play Mechanics</vt:lpstr>
      <vt:lpstr>Achievements and Rewards</vt:lpstr>
      <vt:lpstr>Gamification: Why children will play this</vt:lpstr>
      <vt:lpstr>Milestones and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Panjiyar</dc:creator>
  <cp:lastModifiedBy>Vikash Panjiyar</cp:lastModifiedBy>
  <cp:revision>9</cp:revision>
  <dcterms:created xsi:type="dcterms:W3CDTF">2018-02-28T08:29:14Z</dcterms:created>
  <dcterms:modified xsi:type="dcterms:W3CDTF">2018-02-28T22:43:54Z</dcterms:modified>
</cp:coreProperties>
</file>