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9" r:id="rId5"/>
    <p:sldId id="268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h Panjiyar" userId="e8666ecdd6edcd42" providerId="LiveId" clId="{AB575C6B-721D-46EA-80A6-16772C7DE942}"/>
    <pc:docChg chg="undo custSel addSld delSld modSld">
      <pc:chgData name="Vikash Panjiyar" userId="e8666ecdd6edcd42" providerId="LiveId" clId="{AB575C6B-721D-46EA-80A6-16772C7DE942}" dt="2018-03-08T02:07:55.433" v="1706" actId="207"/>
      <pc:docMkLst>
        <pc:docMk/>
      </pc:docMkLst>
      <pc:sldChg chg="modSp">
        <pc:chgData name="Vikash Panjiyar" userId="e8666ecdd6edcd42" providerId="LiveId" clId="{AB575C6B-721D-46EA-80A6-16772C7DE942}" dt="2018-03-06T16:41:51.546" v="144" actId="403"/>
        <pc:sldMkLst>
          <pc:docMk/>
          <pc:sldMk cId="2808920126" sldId="265"/>
        </pc:sldMkLst>
        <pc:spChg chg="mod">
          <ac:chgData name="Vikash Panjiyar" userId="e8666ecdd6edcd42" providerId="LiveId" clId="{AB575C6B-721D-46EA-80A6-16772C7DE942}" dt="2018-03-06T16:40:07.824" v="113" actId="1076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Vikash Panjiyar" userId="e8666ecdd6edcd42" providerId="LiveId" clId="{AB575C6B-721D-46EA-80A6-16772C7DE942}" dt="2018-03-06T16:41:51.546" v="144" actId="403"/>
          <ac:spMkLst>
            <pc:docMk/>
            <pc:sldMk cId="2808920126" sldId="265"/>
            <ac:spMk id="4" creationId="{00000000-0000-0000-0000-000000000000}"/>
          </ac:spMkLst>
        </pc:spChg>
      </pc:sldChg>
      <pc:sldChg chg="modSp add">
        <pc:chgData name="Vikash Panjiyar" userId="e8666ecdd6edcd42" providerId="LiveId" clId="{AB575C6B-721D-46EA-80A6-16772C7DE942}" dt="2018-03-07T02:32:43.177" v="1464" actId="113"/>
        <pc:sldMkLst>
          <pc:docMk/>
          <pc:sldMk cId="3455244199" sldId="266"/>
        </pc:sldMkLst>
        <pc:spChg chg="mod">
          <ac:chgData name="Vikash Panjiyar" userId="e8666ecdd6edcd42" providerId="LiveId" clId="{AB575C6B-721D-46EA-80A6-16772C7DE942}" dt="2018-03-07T02:05:49.133" v="163" actId="20577"/>
          <ac:spMkLst>
            <pc:docMk/>
            <pc:sldMk cId="3455244199" sldId="266"/>
            <ac:spMk id="2" creationId="{04BD19E5-A039-4727-A989-44423EA8F2C1}"/>
          </ac:spMkLst>
        </pc:spChg>
        <pc:spChg chg="mod">
          <ac:chgData name="Vikash Panjiyar" userId="e8666ecdd6edcd42" providerId="LiveId" clId="{AB575C6B-721D-46EA-80A6-16772C7DE942}" dt="2018-03-07T02:32:43.177" v="1464" actId="113"/>
          <ac:spMkLst>
            <pc:docMk/>
            <pc:sldMk cId="3455244199" sldId="266"/>
            <ac:spMk id="3" creationId="{83F53E04-A4D6-422C-BD69-095A21149A17}"/>
          </ac:spMkLst>
        </pc:spChg>
      </pc:sldChg>
      <pc:sldChg chg="modSp add">
        <pc:chgData name="Vikash Panjiyar" userId="e8666ecdd6edcd42" providerId="LiveId" clId="{AB575C6B-721D-46EA-80A6-16772C7DE942}" dt="2018-03-07T14:49:55.011" v="1486" actId="20577"/>
        <pc:sldMkLst>
          <pc:docMk/>
          <pc:sldMk cId="1212481660" sldId="267"/>
        </pc:sldMkLst>
        <pc:spChg chg="mod">
          <ac:chgData name="Vikash Panjiyar" userId="e8666ecdd6edcd42" providerId="LiveId" clId="{AB575C6B-721D-46EA-80A6-16772C7DE942}" dt="2018-03-07T02:06:39.380" v="241" actId="20577"/>
          <ac:spMkLst>
            <pc:docMk/>
            <pc:sldMk cId="1212481660" sldId="267"/>
            <ac:spMk id="2" creationId="{97CF19DE-319B-4541-A673-E5930DAE67F9}"/>
          </ac:spMkLst>
        </pc:spChg>
        <pc:spChg chg="mod">
          <ac:chgData name="Vikash Panjiyar" userId="e8666ecdd6edcd42" providerId="LiveId" clId="{AB575C6B-721D-46EA-80A6-16772C7DE942}" dt="2018-03-07T14:49:55.011" v="1486" actId="20577"/>
          <ac:spMkLst>
            <pc:docMk/>
            <pc:sldMk cId="1212481660" sldId="267"/>
            <ac:spMk id="3" creationId="{5A9B875D-69EE-4191-B35C-BA14E8C866FA}"/>
          </ac:spMkLst>
        </pc:spChg>
      </pc:sldChg>
      <pc:sldChg chg="addSp delSp modSp add">
        <pc:chgData name="Vikash Panjiyar" userId="e8666ecdd6edcd42" providerId="LiveId" clId="{AB575C6B-721D-46EA-80A6-16772C7DE942}" dt="2018-03-08T02:07:55.433" v="1706" actId="207"/>
        <pc:sldMkLst>
          <pc:docMk/>
          <pc:sldMk cId="4211077670" sldId="268"/>
        </pc:sldMkLst>
        <pc:spChg chg="mod">
          <ac:chgData name="Vikash Panjiyar" userId="e8666ecdd6edcd42" providerId="LiveId" clId="{AB575C6B-721D-46EA-80A6-16772C7DE942}" dt="2018-03-07T02:06:51.721" v="269" actId="20577"/>
          <ac:spMkLst>
            <pc:docMk/>
            <pc:sldMk cId="4211077670" sldId="268"/>
            <ac:spMk id="2" creationId="{3856198C-FE9F-46E6-87FE-1229EC10E667}"/>
          </ac:spMkLst>
        </pc:spChg>
        <pc:spChg chg="del mod">
          <ac:chgData name="Vikash Panjiyar" userId="e8666ecdd6edcd42" providerId="LiveId" clId="{AB575C6B-721D-46EA-80A6-16772C7DE942}" dt="2018-03-07T02:25:26.214" v="818" actId="3680"/>
          <ac:spMkLst>
            <pc:docMk/>
            <pc:sldMk cId="4211077670" sldId="268"/>
            <ac:spMk id="3" creationId="{9A2B4BE5-0573-4989-AE19-8B85FFF6134F}"/>
          </ac:spMkLst>
        </pc:spChg>
        <pc:graphicFrameChg chg="add mod modGraphic">
          <ac:chgData name="Vikash Panjiyar" userId="e8666ecdd6edcd42" providerId="LiveId" clId="{AB575C6B-721D-46EA-80A6-16772C7DE942}" dt="2018-03-08T02:07:55.433" v="1706" actId="207"/>
          <ac:graphicFrameMkLst>
            <pc:docMk/>
            <pc:sldMk cId="4211077670" sldId="268"/>
            <ac:graphicFrameMk id="4" creationId="{A449400F-FE60-4E6E-A018-1A2C2ED40BF2}"/>
          </ac:graphicFrameMkLst>
        </pc:graphicFrameChg>
      </pc:sldChg>
      <pc:sldChg chg="modSp add">
        <pc:chgData name="Vikash Panjiyar" userId="e8666ecdd6edcd42" providerId="LiveId" clId="{AB575C6B-721D-46EA-80A6-16772C7DE942}" dt="2018-03-07T14:50:45.966" v="1488" actId="20577"/>
        <pc:sldMkLst>
          <pc:docMk/>
          <pc:sldMk cId="1833553238" sldId="269"/>
        </pc:sldMkLst>
        <pc:spChg chg="mod">
          <ac:chgData name="Vikash Panjiyar" userId="e8666ecdd6edcd42" providerId="LiveId" clId="{AB575C6B-721D-46EA-80A6-16772C7DE942}" dt="2018-03-07T14:50:45.966" v="1488" actId="20577"/>
          <ac:spMkLst>
            <pc:docMk/>
            <pc:sldMk cId="1833553238" sldId="269"/>
            <ac:spMk id="3" creationId="{5A9B875D-69EE-4191-B35C-BA14E8C866FA}"/>
          </ac:spMkLst>
        </pc:spChg>
      </pc:sldChg>
      <pc:sldChg chg="del">
        <pc:chgData name="Vikash Panjiyar" userId="e8666ecdd6edcd42" providerId="LiveId" clId="{AB575C6B-721D-46EA-80A6-16772C7DE942}" dt="2018-03-07T02:05:44.237" v="145" actId="2696"/>
        <pc:sldMkLst>
          <pc:docMk/>
          <pc:sldMk cId="2139132589" sldId="310"/>
        </pc:sldMkLst>
      </pc:sldChg>
      <pc:sldChg chg="del">
        <pc:chgData name="Vikash Panjiyar" userId="e8666ecdd6edcd42" providerId="LiveId" clId="{AB575C6B-721D-46EA-80A6-16772C7DE942}" dt="2018-03-07T02:05:44.254" v="146" actId="2696"/>
        <pc:sldMkLst>
          <pc:docMk/>
          <pc:sldMk cId="3106206852" sldId="311"/>
        </pc:sldMkLst>
      </pc:sldChg>
      <pc:sldChg chg="del">
        <pc:chgData name="Vikash Panjiyar" userId="e8666ecdd6edcd42" providerId="LiveId" clId="{AB575C6B-721D-46EA-80A6-16772C7DE942}" dt="2018-03-07T02:05:44.318" v="148" actId="2696"/>
        <pc:sldMkLst>
          <pc:docMk/>
          <pc:sldMk cId="462238070" sldId="312"/>
        </pc:sldMkLst>
      </pc:sldChg>
      <pc:sldChg chg="del">
        <pc:chgData name="Vikash Panjiyar" userId="e8666ecdd6edcd42" providerId="LiveId" clId="{AB575C6B-721D-46EA-80A6-16772C7DE942}" dt="2018-03-07T02:05:44.268" v="147" actId="2696"/>
        <pc:sldMkLst>
          <pc:docMk/>
          <pc:sldMk cId="4206988261" sldId="313"/>
        </pc:sldMkLst>
      </pc:sldChg>
      <pc:sldChg chg="del">
        <pc:chgData name="Vikash Panjiyar" userId="e8666ecdd6edcd42" providerId="LiveId" clId="{AB575C6B-721D-46EA-80A6-16772C7DE942}" dt="2018-03-07T02:05:44.337" v="149" actId="2696"/>
        <pc:sldMkLst>
          <pc:docMk/>
          <pc:sldMk cId="2478160142" sldId="314"/>
        </pc:sldMkLst>
      </pc:sldChg>
      <pc:sldChg chg="del">
        <pc:chgData name="Vikash Panjiyar" userId="e8666ecdd6edcd42" providerId="LiveId" clId="{AB575C6B-721D-46EA-80A6-16772C7DE942}" dt="2018-03-07T02:05:44.343" v="150" actId="2696"/>
        <pc:sldMkLst>
          <pc:docMk/>
          <pc:sldMk cId="2681425051" sldId="315"/>
        </pc:sldMkLst>
      </pc:sldChg>
      <pc:sldChg chg="del">
        <pc:chgData name="Vikash Panjiyar" userId="e8666ecdd6edcd42" providerId="LiveId" clId="{AB575C6B-721D-46EA-80A6-16772C7DE942}" dt="2018-03-07T02:05:44.346" v="151" actId="2696"/>
        <pc:sldMkLst>
          <pc:docMk/>
          <pc:sldMk cId="2590506655" sldId="316"/>
        </pc:sldMkLst>
      </pc:sldChg>
      <pc:sldChg chg="del">
        <pc:chgData name="Vikash Panjiyar" userId="e8666ecdd6edcd42" providerId="LiveId" clId="{AB575C6B-721D-46EA-80A6-16772C7DE942}" dt="2018-03-07T02:05:44.356" v="152" actId="2696"/>
        <pc:sldMkLst>
          <pc:docMk/>
          <pc:sldMk cId="1735722345" sldId="317"/>
        </pc:sldMkLst>
      </pc:sldChg>
      <pc:sldChg chg="del">
        <pc:chgData name="Vikash Panjiyar" userId="e8666ecdd6edcd42" providerId="LiveId" clId="{AB575C6B-721D-46EA-80A6-16772C7DE942}" dt="2018-03-07T02:05:44.364" v="153" actId="2696"/>
        <pc:sldMkLst>
          <pc:docMk/>
          <pc:sldMk cId="2765137111" sldId="318"/>
        </pc:sldMkLst>
      </pc:sldChg>
      <pc:sldChg chg="del">
        <pc:chgData name="Vikash Panjiyar" userId="e8666ecdd6edcd42" providerId="LiveId" clId="{AB575C6B-721D-46EA-80A6-16772C7DE942}" dt="2018-03-07T02:05:44.374" v="154" actId="269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08/03/2018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08/03/2018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08/03/2018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08/03/2018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066800"/>
            <a:ext cx="8229600" cy="2895600"/>
          </a:xfrm>
        </p:spPr>
        <p:txBody>
          <a:bodyPr/>
          <a:lstStyle/>
          <a:p>
            <a:r>
              <a:rPr lang="en-US" dirty="0"/>
              <a:t>Progress Demo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3962400"/>
            <a:ext cx="8229600" cy="2057400"/>
          </a:xfrm>
        </p:spPr>
        <p:txBody>
          <a:bodyPr>
            <a:normAutofit/>
          </a:bodyPr>
          <a:lstStyle/>
          <a:p>
            <a:r>
              <a:rPr lang="it-IT" sz="2800" b="1" dirty="0"/>
              <a:t>COMP103P: Team 37</a:t>
            </a:r>
          </a:p>
          <a:p>
            <a:r>
              <a:rPr lang="it-IT" sz="2800" dirty="0">
                <a:solidFill>
                  <a:schemeClr val="accent4"/>
                </a:solidFill>
              </a:rPr>
              <a:t>Fizzyo</a:t>
            </a:r>
            <a:r>
              <a:rPr lang="it-IT" sz="2800" dirty="0"/>
              <a:t> Gaming Team 3: </a:t>
            </a:r>
            <a:r>
              <a:rPr lang="it-IT" sz="3200" b="1" dirty="0"/>
              <a:t>MagicBook</a:t>
            </a:r>
          </a:p>
          <a:p>
            <a:pPr algn="r"/>
            <a:r>
              <a:rPr lang="it-IT" sz="1600" dirty="0">
                <a:solidFill>
                  <a:schemeClr val="tx1"/>
                </a:solidFill>
              </a:rPr>
              <a:t>Team Leader:</a:t>
            </a:r>
            <a:r>
              <a:rPr lang="it-IT" dirty="0">
                <a:solidFill>
                  <a:schemeClr val="tx1"/>
                </a:solidFill>
              </a:rPr>
              <a:t> Vikash Panjiyar</a:t>
            </a:r>
          </a:p>
          <a:p>
            <a:pPr algn="r"/>
            <a:r>
              <a:rPr lang="it-IT" dirty="0">
                <a:solidFill>
                  <a:schemeClr val="tx1"/>
                </a:solidFill>
              </a:rPr>
              <a:t>Yusi Zhou</a:t>
            </a:r>
          </a:p>
          <a:p>
            <a:pPr algn="r"/>
            <a:r>
              <a:rPr lang="it-IT" dirty="0">
                <a:solidFill>
                  <a:schemeClr val="tx1"/>
                </a:solidFill>
              </a:rPr>
              <a:t>Luming ji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9E5-A039-4727-A989-44423EA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3E04-A4D6-422C-BD69-095A2114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type: </a:t>
            </a:r>
            <a:r>
              <a:rPr lang="en-GB" b="1" dirty="0" err="1">
                <a:solidFill>
                  <a:srgbClr val="7030A0"/>
                </a:solidFill>
              </a:rPr>
              <a:t>Fizzyo</a:t>
            </a:r>
            <a:r>
              <a:rPr lang="en-GB" dirty="0"/>
              <a:t> Game</a:t>
            </a:r>
          </a:p>
          <a:p>
            <a:r>
              <a:rPr lang="en-GB" dirty="0"/>
              <a:t>Goal:	 To create a fun and interactive virtual book, to engage children suffering from cystic fibrosis in reading; whilst properly completing essential physiotherapy.</a:t>
            </a:r>
          </a:p>
          <a:p>
            <a:r>
              <a:rPr lang="en-GB" dirty="0"/>
              <a:t>Front-end technologies: Unity, </a:t>
            </a:r>
            <a:r>
              <a:rPr lang="en-GB" dirty="0" err="1"/>
              <a:t>Fizzyo</a:t>
            </a:r>
            <a:r>
              <a:rPr lang="en-GB" dirty="0"/>
              <a:t> Framework for Unity, Twine, Cradle for 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9DE-319B-4541-A673-E5930DA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875D-69EE-4191-B35C-BA14E8C8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b="1" dirty="0"/>
              <a:t>Must Have:</a:t>
            </a:r>
            <a:endParaRPr lang="en-US" sz="3300" b="1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</a:t>
            </a:r>
            <a:r>
              <a:rPr lang="en-GB" dirty="0"/>
              <a:t> Interface with the device used for treatment		</a:t>
            </a:r>
            <a:r>
              <a:rPr lang="en-GB" dirty="0" err="1"/>
              <a:t>Luming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✓ Simplistic controls 					Vikash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Intuitive features to retain interest 			Team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Easy to use menus and guidance 			</a:t>
            </a:r>
            <a:r>
              <a:rPr lang="en-GB" dirty="0" err="1"/>
              <a:t>Yusi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✓ Promotion of interaction and getting involved 		Team	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</a:t>
            </a:r>
            <a:r>
              <a:rPr lang="en-GB" dirty="0"/>
              <a:t> A way to rate the quality of breath taken 			</a:t>
            </a:r>
            <a:r>
              <a:rPr lang="en-GB" dirty="0" err="1"/>
              <a:t>Luming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A feedback system on the quality of breath taken		Vikash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A sign-in system, allowing for recording progress online 	</a:t>
            </a:r>
            <a:r>
              <a:rPr lang="en-GB" dirty="0" err="1"/>
              <a:t>Yusi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8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9DE-319B-4541-A673-E5930DA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875D-69EE-4191-B35C-BA14E8C8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300" b="1" dirty="0"/>
              <a:t>Should Have:</a:t>
            </a:r>
            <a:endParaRPr lang="en-US" sz="3300" b="1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</a:t>
            </a:r>
            <a:r>
              <a:rPr lang="en-US" dirty="0"/>
              <a:t>Achievements and goals		Unallocated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US" dirty="0"/>
              <a:t> Random drops			Unallocated</a:t>
            </a:r>
          </a:p>
          <a:p>
            <a:pPr marL="0" indent="0">
              <a:buNone/>
            </a:pPr>
            <a:r>
              <a:rPr lang="en-US" sz="3300" b="1" dirty="0"/>
              <a:t>Could Have: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 </a:t>
            </a:r>
            <a:r>
              <a:rPr lang="en-US" dirty="0"/>
              <a:t>Social platform			Unallocated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 </a:t>
            </a:r>
            <a:r>
              <a:rPr lang="en-US" dirty="0"/>
              <a:t>Leaderboards 			Unallocated</a:t>
            </a:r>
          </a:p>
          <a:p>
            <a:pPr marL="0" indent="0">
              <a:buNone/>
            </a:pPr>
            <a:r>
              <a:rPr lang="en-GB" sz="2800" b="1" dirty="0"/>
              <a:t>Key Functionalities:		30%</a:t>
            </a:r>
            <a:br>
              <a:rPr lang="en-GB" sz="2800" b="1" dirty="0"/>
            </a:br>
            <a:r>
              <a:rPr lang="en-GB" sz="2800" b="1" dirty="0"/>
              <a:t>Optional Functionalities:		10%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198C-FE9F-46E6-87FE-1229EC10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Distribution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9400F-FE60-4E6E-A018-1A2C2ED40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553707"/>
              </p:ext>
            </p:extLst>
          </p:nvPr>
        </p:nvGraphicFramePr>
        <p:xfrm>
          <a:off x="1522413" y="1905000"/>
          <a:ext cx="9134476" cy="462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3619">
                  <a:extLst>
                    <a:ext uri="{9D8B030D-6E8A-4147-A177-3AD203B41FA5}">
                      <a16:colId xmlns:a16="http://schemas.microsoft.com/office/drawing/2014/main" val="1010485608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1154295452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714910391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14760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Vikash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Yusi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Luming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Progress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Liaison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8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Posters,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1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0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UI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5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9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6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O</a:t>
                      </a:r>
                      <a:r>
                        <a:rPr lang="en-US" b="1" dirty="0" err="1"/>
                        <a:t>verall</a:t>
                      </a:r>
                      <a:r>
                        <a:rPr lang="en-US" b="1" dirty="0"/>
                        <a:t> Contribution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40%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30%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30%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3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Roles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Client Liaison, UI Design, Posters and Presentations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Navigation and Menus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Fizzyo</a:t>
                      </a:r>
                      <a:r>
                        <a:rPr lang="en-GB" b="1" dirty="0"/>
                        <a:t> Framework Implementation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9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37</TotalTime>
  <Words>141</Words>
  <Application>Microsoft Office PowerPoint</Application>
  <PresentationFormat>Custom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Digital Blue Tunnel 16x9</vt:lpstr>
      <vt:lpstr>Progress Demo</vt:lpstr>
      <vt:lpstr>Abstract</vt:lpstr>
      <vt:lpstr>Achievements</vt:lpstr>
      <vt:lpstr>Achievements</vt:lpstr>
      <vt:lpstr>Contribution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Vikash Panjiyar</dc:creator>
  <cp:lastModifiedBy>Vikash Panjiyar</cp:lastModifiedBy>
  <cp:revision>3</cp:revision>
  <dcterms:created xsi:type="dcterms:W3CDTF">2018-03-06T16:37:53Z</dcterms:created>
  <dcterms:modified xsi:type="dcterms:W3CDTF">2018-03-08T02:07:59Z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