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7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9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05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78AC-7850-48C5-8FA8-42E1712573A1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BC23-9019-423C-A557-6207F72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8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79984" y="1397682"/>
            <a:ext cx="6825681" cy="3622113"/>
            <a:chOff x="979984" y="1397682"/>
            <a:chExt cx="6825681" cy="3622113"/>
          </a:xfrm>
        </p:grpSpPr>
        <p:sp>
          <p:nvSpPr>
            <p:cNvPr id="4" name="Rectangle 3"/>
            <p:cNvSpPr/>
            <p:nvPr/>
          </p:nvSpPr>
          <p:spPr>
            <a:xfrm>
              <a:off x="2555776" y="1772816"/>
              <a:ext cx="4608512" cy="2880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79984" y="2704728"/>
              <a:ext cx="1575792" cy="10164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4648200" y="4149080"/>
              <a:ext cx="423664" cy="42366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2771800" y="3032956"/>
              <a:ext cx="360040" cy="3600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4726652" y="1916832"/>
              <a:ext cx="266759" cy="26675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6804248" y="3146286"/>
              <a:ext cx="133379" cy="13337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10929" y="1397682"/>
              <a:ext cx="64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G</a:t>
              </a:r>
              <a:endParaRPr lang="en-GB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38092" y="4650463"/>
              <a:ext cx="64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T</a:t>
              </a:r>
              <a:endParaRPr lang="en-GB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1785" y="3038910"/>
              <a:ext cx="64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B</a:t>
              </a:r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6300192" y="3179631"/>
              <a:ext cx="66690" cy="666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4826686" y="4005064"/>
              <a:ext cx="66690" cy="666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4826587" y="2276872"/>
              <a:ext cx="66690" cy="666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3203848" y="3179630"/>
              <a:ext cx="66690" cy="6669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866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Grimwood,Alexander</dc:creator>
  <cp:lastModifiedBy>Grimwood,Alexander</cp:lastModifiedBy>
  <cp:revision>3</cp:revision>
  <dcterms:created xsi:type="dcterms:W3CDTF">2022-08-11T12:06:09Z</dcterms:created>
  <dcterms:modified xsi:type="dcterms:W3CDTF">2022-08-16T13:17:44Z</dcterms:modified>
</cp:coreProperties>
</file>