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57" r:id="rId8"/>
    <p:sldId id="259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55A1D-5974-4055-9B78-938F3C0A1C48}" v="44" dt="2024-12-10T13:54:23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-Anne Verdeyen" userId="S::u0055652@ucll.be::5cbd4012-4b9e-4c71-bdd8-12d957b63cf3" providerId="AD" clId="Web-{21DCC5EA-C86F-9C24-9E46-6730C0081F39}"/>
    <pc:docChg chg="addSld modSld">
      <pc:chgData name="Marie-Anne Verdeyen" userId="S::u0055652@ucll.be::5cbd4012-4b9e-4c71-bdd8-12d957b63cf3" providerId="AD" clId="Web-{21DCC5EA-C86F-9C24-9E46-6730C0081F39}" dt="2024-05-21T17:56:21.456" v="388" actId="20577"/>
      <pc:docMkLst>
        <pc:docMk/>
      </pc:docMkLst>
      <pc:sldChg chg="addSp modSp">
        <pc:chgData name="Marie-Anne Verdeyen" userId="S::u0055652@ucll.be::5cbd4012-4b9e-4c71-bdd8-12d957b63cf3" providerId="AD" clId="Web-{21DCC5EA-C86F-9C24-9E46-6730C0081F39}" dt="2024-05-21T17:50:31.614" v="136" actId="1076"/>
        <pc:sldMkLst>
          <pc:docMk/>
          <pc:sldMk cId="1970924371" sldId="256"/>
        </pc:sldMkLst>
        <pc:spChg chg="mod">
          <ac:chgData name="Marie-Anne Verdeyen" userId="S::u0055652@ucll.be::5cbd4012-4b9e-4c71-bdd8-12d957b63cf3" providerId="AD" clId="Web-{21DCC5EA-C86F-9C24-9E46-6730C0081F39}" dt="2024-05-21T11:58:45.216" v="122" actId="20577"/>
          <ac:spMkLst>
            <pc:docMk/>
            <pc:sldMk cId="1970924371" sldId="256"/>
            <ac:spMk id="2" creationId="{A225FDDA-57EF-B64D-DE81-2A9F0A951A66}"/>
          </ac:spMkLst>
        </pc:spChg>
        <pc:spChg chg="mod">
          <ac:chgData name="Marie-Anne Verdeyen" userId="S::u0055652@ucll.be::5cbd4012-4b9e-4c71-bdd8-12d957b63cf3" providerId="AD" clId="Web-{21DCC5EA-C86F-9C24-9E46-6730C0081F39}" dt="2024-05-21T10:28:20.450" v="6" actId="20577"/>
          <ac:spMkLst>
            <pc:docMk/>
            <pc:sldMk cId="1970924371" sldId="256"/>
            <ac:spMk id="3" creationId="{38905CD0-082F-A9F0-AFD7-D077C931BCBF}"/>
          </ac:spMkLst>
        </pc:spChg>
        <pc:spChg chg="add mod">
          <ac:chgData name="Marie-Anne Verdeyen" userId="S::u0055652@ucll.be::5cbd4012-4b9e-4c71-bdd8-12d957b63cf3" providerId="AD" clId="Web-{21DCC5EA-C86F-9C24-9E46-6730C0081F39}" dt="2024-05-21T17:50:31.614" v="136" actId="1076"/>
          <ac:spMkLst>
            <pc:docMk/>
            <pc:sldMk cId="1970924371" sldId="256"/>
            <ac:spMk id="4" creationId="{12469C66-110A-7C36-437B-6260994A9188}"/>
          </ac:spMkLst>
        </pc:spChg>
        <pc:picChg chg="mod">
          <ac:chgData name="Marie-Anne Verdeyen" userId="S::u0055652@ucll.be::5cbd4012-4b9e-4c71-bdd8-12d957b63cf3" providerId="AD" clId="Web-{21DCC5EA-C86F-9C24-9E46-6730C0081F39}" dt="2024-05-21T11:58:51.153" v="123" actId="14100"/>
          <ac:picMkLst>
            <pc:docMk/>
            <pc:sldMk cId="1970924371" sldId="256"/>
            <ac:picMk id="5" creationId="{0CF4D155-A67E-25B5-B7FA-AFECAE3A3B51}"/>
          </ac:picMkLst>
        </pc:picChg>
      </pc:sldChg>
      <pc:sldChg chg="modSp new">
        <pc:chgData name="Marie-Anne Verdeyen" userId="S::u0055652@ucll.be::5cbd4012-4b9e-4c71-bdd8-12d957b63cf3" providerId="AD" clId="Web-{21DCC5EA-C86F-9C24-9E46-6730C0081F39}" dt="2024-05-21T17:56:21.456" v="388" actId="20577"/>
        <pc:sldMkLst>
          <pc:docMk/>
          <pc:sldMk cId="2636805405" sldId="257"/>
        </pc:sldMkLst>
        <pc:spChg chg="mod">
          <ac:chgData name="Marie-Anne Verdeyen" userId="S::u0055652@ucll.be::5cbd4012-4b9e-4c71-bdd8-12d957b63cf3" providerId="AD" clId="Web-{21DCC5EA-C86F-9C24-9E46-6730C0081F39}" dt="2024-05-21T17:56:21.456" v="388" actId="20577"/>
          <ac:spMkLst>
            <pc:docMk/>
            <pc:sldMk cId="2636805405" sldId="257"/>
            <ac:spMk id="3" creationId="{377EF765-C23E-2E3A-84B4-46438522E478}"/>
          </ac:spMkLst>
        </pc:spChg>
      </pc:sldChg>
      <pc:sldChg chg="modSp add replId">
        <pc:chgData name="Marie-Anne Verdeyen" userId="S::u0055652@ucll.be::5cbd4012-4b9e-4c71-bdd8-12d957b63cf3" providerId="AD" clId="Web-{21DCC5EA-C86F-9C24-9E46-6730C0081F39}" dt="2024-05-21T17:51:27.820" v="161" actId="20577"/>
        <pc:sldMkLst>
          <pc:docMk/>
          <pc:sldMk cId="801927744" sldId="258"/>
        </pc:sldMkLst>
        <pc:spChg chg="mod">
          <ac:chgData name="Marie-Anne Verdeyen" userId="S::u0055652@ucll.be::5cbd4012-4b9e-4c71-bdd8-12d957b63cf3" providerId="AD" clId="Web-{21DCC5EA-C86F-9C24-9E46-6730C0081F39}" dt="2024-05-21T17:51:27.820" v="161" actId="20577"/>
          <ac:spMkLst>
            <pc:docMk/>
            <pc:sldMk cId="801927744" sldId="258"/>
            <ac:spMk id="3" creationId="{38905CD0-082F-A9F0-AFD7-D077C931BCBF}"/>
          </ac:spMkLst>
        </pc:spChg>
      </pc:sldChg>
      <pc:sldChg chg="delSp modSp add replId">
        <pc:chgData name="Marie-Anne Verdeyen" userId="S::u0055652@ucll.be::5cbd4012-4b9e-4c71-bdd8-12d957b63cf3" providerId="AD" clId="Web-{21DCC5EA-C86F-9C24-9E46-6730C0081F39}" dt="2024-05-21T17:55:12.141" v="331"/>
        <pc:sldMkLst>
          <pc:docMk/>
          <pc:sldMk cId="1279684329" sldId="259"/>
        </pc:sldMkLst>
        <pc:spChg chg="del">
          <ac:chgData name="Marie-Anne Verdeyen" userId="S::u0055652@ucll.be::5cbd4012-4b9e-4c71-bdd8-12d957b63cf3" providerId="AD" clId="Web-{21DCC5EA-C86F-9C24-9E46-6730C0081F39}" dt="2024-05-21T17:55:12.141" v="331"/>
          <ac:spMkLst>
            <pc:docMk/>
            <pc:sldMk cId="1279684329" sldId="259"/>
            <ac:spMk id="2" creationId="{C022AFFE-0E31-DDEF-52D2-10A4A180CF6C}"/>
          </ac:spMkLst>
        </pc:spChg>
        <pc:spChg chg="mod">
          <ac:chgData name="Marie-Anne Verdeyen" userId="S::u0055652@ucll.be::5cbd4012-4b9e-4c71-bdd8-12d957b63cf3" providerId="AD" clId="Web-{21DCC5EA-C86F-9C24-9E46-6730C0081F39}" dt="2024-05-21T17:55:04.656" v="330" actId="20577"/>
          <ac:spMkLst>
            <pc:docMk/>
            <pc:sldMk cId="1279684329" sldId="259"/>
            <ac:spMk id="3" creationId="{377EF765-C23E-2E3A-84B4-46438522E478}"/>
          </ac:spMkLst>
        </pc:spChg>
      </pc:sldChg>
      <pc:sldChg chg="modSp add replId">
        <pc:chgData name="Marie-Anne Verdeyen" userId="S::u0055652@ucll.be::5cbd4012-4b9e-4c71-bdd8-12d957b63cf3" providerId="AD" clId="Web-{21DCC5EA-C86F-9C24-9E46-6730C0081F39}" dt="2024-05-21T17:55:34.673" v="366" actId="20577"/>
        <pc:sldMkLst>
          <pc:docMk/>
          <pc:sldMk cId="2247751890" sldId="260"/>
        </pc:sldMkLst>
        <pc:spChg chg="mod">
          <ac:chgData name="Marie-Anne Verdeyen" userId="S::u0055652@ucll.be::5cbd4012-4b9e-4c71-bdd8-12d957b63cf3" providerId="AD" clId="Web-{21DCC5EA-C86F-9C24-9E46-6730C0081F39}" dt="2024-05-21T17:55:34.673" v="366" actId="20577"/>
          <ac:spMkLst>
            <pc:docMk/>
            <pc:sldMk cId="2247751890" sldId="260"/>
            <ac:spMk id="3" creationId="{38905CD0-082F-A9F0-AFD7-D077C931BCBF}"/>
          </ac:spMkLst>
        </pc:spChg>
      </pc:sldChg>
    </pc:docChg>
  </pc:docChgLst>
  <pc:docChgLst>
    <pc:chgData name="Daan Nijs" userId="45a8f2eb-ffa8-4a03-9e48-ecef0e584298" providerId="ADAL" clId="{D77858EC-5D4E-4F23-ACA5-1AF64FD366EF}"/>
    <pc:docChg chg="custSel modSld">
      <pc:chgData name="Daan Nijs" userId="45a8f2eb-ffa8-4a03-9e48-ecef0e584298" providerId="ADAL" clId="{D77858EC-5D4E-4F23-ACA5-1AF64FD366EF}" dt="2024-01-09T18:56:33.263" v="143" actId="14100"/>
      <pc:docMkLst>
        <pc:docMk/>
      </pc:docMkLst>
      <pc:sldChg chg="addSp modSp mod">
        <pc:chgData name="Daan Nijs" userId="45a8f2eb-ffa8-4a03-9e48-ecef0e584298" providerId="ADAL" clId="{D77858EC-5D4E-4F23-ACA5-1AF64FD366EF}" dt="2024-01-09T18:56:33.263" v="143" actId="14100"/>
        <pc:sldMkLst>
          <pc:docMk/>
          <pc:sldMk cId="1970924371" sldId="256"/>
        </pc:sldMkLst>
        <pc:spChg chg="mod">
          <ac:chgData name="Daan Nijs" userId="45a8f2eb-ffa8-4a03-9e48-ecef0e584298" providerId="ADAL" clId="{D77858EC-5D4E-4F23-ACA5-1AF64FD366EF}" dt="2024-01-09T18:55:46.623" v="136" actId="27636"/>
          <ac:spMkLst>
            <pc:docMk/>
            <pc:sldMk cId="1970924371" sldId="256"/>
            <ac:spMk id="3" creationId="{38905CD0-082F-A9F0-AFD7-D077C931BCBF}"/>
          </ac:spMkLst>
        </pc:spChg>
        <pc:picChg chg="add mod">
          <ac:chgData name="Daan Nijs" userId="45a8f2eb-ffa8-4a03-9e48-ecef0e584298" providerId="ADAL" clId="{D77858EC-5D4E-4F23-ACA5-1AF64FD366EF}" dt="2024-01-09T18:56:33.263" v="143" actId="14100"/>
          <ac:picMkLst>
            <pc:docMk/>
            <pc:sldMk cId="1970924371" sldId="256"/>
            <ac:picMk id="5" creationId="{0CF4D155-A67E-25B5-B7FA-AFECAE3A3B51}"/>
          </ac:picMkLst>
        </pc:picChg>
      </pc:sldChg>
    </pc:docChg>
  </pc:docChgLst>
  <pc:docChgLst>
    <pc:chgData name="Daan Nijs" userId="S::u0160875@ucll.be::45a8f2eb-ffa8-4a03-9e48-ecef0e584298" providerId="AD" clId="Web-{61576DDC-F0CA-4D0B-A87A-86FC953D5553}"/>
    <pc:docChg chg="modSld">
      <pc:chgData name="Daan Nijs" userId="S::u0160875@ucll.be::45a8f2eb-ffa8-4a03-9e48-ecef0e584298" providerId="AD" clId="Web-{61576DDC-F0CA-4D0B-A87A-86FC953D5553}" dt="2024-03-12T18:38:16.380" v="2" actId="20577"/>
      <pc:docMkLst>
        <pc:docMk/>
      </pc:docMkLst>
      <pc:sldChg chg="modSp">
        <pc:chgData name="Daan Nijs" userId="S::u0160875@ucll.be::45a8f2eb-ffa8-4a03-9e48-ecef0e584298" providerId="AD" clId="Web-{61576DDC-F0CA-4D0B-A87A-86FC953D5553}" dt="2024-03-12T18:38:16.380" v="2" actId="20577"/>
        <pc:sldMkLst>
          <pc:docMk/>
          <pc:sldMk cId="1970924371" sldId="256"/>
        </pc:sldMkLst>
        <pc:spChg chg="mod">
          <ac:chgData name="Daan Nijs" userId="S::u0160875@ucll.be::45a8f2eb-ffa8-4a03-9e48-ecef0e584298" providerId="AD" clId="Web-{61576DDC-F0CA-4D0B-A87A-86FC953D5553}" dt="2024-03-12T18:38:16.380" v="2" actId="20577"/>
          <ac:spMkLst>
            <pc:docMk/>
            <pc:sldMk cId="1970924371" sldId="256"/>
            <ac:spMk id="3" creationId="{38905CD0-082F-A9F0-AFD7-D077C931BCBF}"/>
          </ac:spMkLst>
        </pc:spChg>
      </pc:sldChg>
    </pc:docChg>
  </pc:docChgLst>
  <pc:docChgLst>
    <pc:chgData name="Daan Nijs" userId="S::u0160875@ucll.be::45a8f2eb-ffa8-4a03-9e48-ecef0e584298" providerId="AD" clId="Web-{394E0781-88E4-4931-A15F-2244325E85B8}"/>
    <pc:docChg chg="modSld">
      <pc:chgData name="Daan Nijs" userId="S::u0160875@ucll.be::45a8f2eb-ffa8-4a03-9e48-ecef0e584298" providerId="AD" clId="Web-{394E0781-88E4-4931-A15F-2244325E85B8}" dt="2024-01-09T10:20:43.197" v="15" actId="20577"/>
      <pc:docMkLst>
        <pc:docMk/>
      </pc:docMkLst>
      <pc:sldChg chg="modSp">
        <pc:chgData name="Daan Nijs" userId="S::u0160875@ucll.be::45a8f2eb-ffa8-4a03-9e48-ecef0e584298" providerId="AD" clId="Web-{394E0781-88E4-4931-A15F-2244325E85B8}" dt="2024-01-09T10:20:43.197" v="15" actId="20577"/>
        <pc:sldMkLst>
          <pc:docMk/>
          <pc:sldMk cId="1970924371" sldId="256"/>
        </pc:sldMkLst>
        <pc:spChg chg="mod">
          <ac:chgData name="Daan Nijs" userId="S::u0160875@ucll.be::45a8f2eb-ffa8-4a03-9e48-ecef0e584298" providerId="AD" clId="Web-{394E0781-88E4-4931-A15F-2244325E85B8}" dt="2024-01-09T10:20:43.197" v="15" actId="20577"/>
          <ac:spMkLst>
            <pc:docMk/>
            <pc:sldMk cId="1970924371" sldId="256"/>
            <ac:spMk id="3" creationId="{38905CD0-082F-A9F0-AFD7-D077C931BCBF}"/>
          </ac:spMkLst>
        </pc:spChg>
      </pc:sldChg>
    </pc:docChg>
  </pc:docChgLst>
  <pc:docChgLst>
    <pc:chgData name="Daan Nijs" userId="S::u0160875@ucll.be::45a8f2eb-ffa8-4a03-9e48-ecef0e584298" providerId="AD" clId="Web-{086FE153-68D8-4D58-A53F-FE62CDA9B124}"/>
    <pc:docChg chg="modSld">
      <pc:chgData name="Daan Nijs" userId="S::u0160875@ucll.be::45a8f2eb-ffa8-4a03-9e48-ecef0e584298" providerId="AD" clId="Web-{086FE153-68D8-4D58-A53F-FE62CDA9B124}" dt="2024-10-22T17:07:02.674" v="16" actId="20577"/>
      <pc:docMkLst>
        <pc:docMk/>
      </pc:docMkLst>
      <pc:sldChg chg="modSp">
        <pc:chgData name="Daan Nijs" userId="S::u0160875@ucll.be::45a8f2eb-ffa8-4a03-9e48-ecef0e584298" providerId="AD" clId="Web-{086FE153-68D8-4D58-A53F-FE62CDA9B124}" dt="2024-10-22T17:06:28.126" v="7" actId="1076"/>
        <pc:sldMkLst>
          <pc:docMk/>
          <pc:sldMk cId="1970924371" sldId="256"/>
        </pc:sldMkLst>
        <pc:spChg chg="mod">
          <ac:chgData name="Daan Nijs" userId="S::u0160875@ucll.be::45a8f2eb-ffa8-4a03-9e48-ecef0e584298" providerId="AD" clId="Web-{086FE153-68D8-4D58-A53F-FE62CDA9B124}" dt="2024-10-22T17:06:28.126" v="7" actId="1076"/>
          <ac:spMkLst>
            <pc:docMk/>
            <pc:sldMk cId="1970924371" sldId="256"/>
            <ac:spMk id="4" creationId="{12469C66-110A-7C36-437B-6260994A9188}"/>
          </ac:spMkLst>
        </pc:spChg>
      </pc:sldChg>
      <pc:sldChg chg="modSp">
        <pc:chgData name="Daan Nijs" userId="S::u0160875@ucll.be::45a8f2eb-ffa8-4a03-9e48-ecef0e584298" providerId="AD" clId="Web-{086FE153-68D8-4D58-A53F-FE62CDA9B124}" dt="2024-10-22T17:07:02.674" v="16" actId="20577"/>
        <pc:sldMkLst>
          <pc:docMk/>
          <pc:sldMk cId="2636805405" sldId="257"/>
        </pc:sldMkLst>
        <pc:spChg chg="mod">
          <ac:chgData name="Daan Nijs" userId="S::u0160875@ucll.be::45a8f2eb-ffa8-4a03-9e48-ecef0e584298" providerId="AD" clId="Web-{086FE153-68D8-4D58-A53F-FE62CDA9B124}" dt="2024-10-22T17:07:02.674" v="16" actId="20577"/>
          <ac:spMkLst>
            <pc:docMk/>
            <pc:sldMk cId="2636805405" sldId="257"/>
            <ac:spMk id="3" creationId="{377EF765-C23E-2E3A-84B4-46438522E478}"/>
          </ac:spMkLst>
        </pc:spChg>
      </pc:sldChg>
    </pc:docChg>
  </pc:docChgLst>
  <pc:docChgLst>
    <pc:chgData name="Marie-Anne Verdeyen" userId="S::u0055652@ucll.be::5cbd4012-4b9e-4c71-bdd8-12d957b63cf3" providerId="AD" clId="Web-{44397223-ABA5-43AC-A666-C3855F45569A}"/>
    <pc:docChg chg="modSld">
      <pc:chgData name="Marie-Anne Verdeyen" userId="S::u0055652@ucll.be::5cbd4012-4b9e-4c71-bdd8-12d957b63cf3" providerId="AD" clId="Web-{44397223-ABA5-43AC-A666-C3855F45569A}" dt="2024-01-09T10:26:22.663" v="58" actId="20577"/>
      <pc:docMkLst>
        <pc:docMk/>
      </pc:docMkLst>
      <pc:sldChg chg="modSp">
        <pc:chgData name="Marie-Anne Verdeyen" userId="S::u0055652@ucll.be::5cbd4012-4b9e-4c71-bdd8-12d957b63cf3" providerId="AD" clId="Web-{44397223-ABA5-43AC-A666-C3855F45569A}" dt="2024-01-09T10:26:22.663" v="58" actId="20577"/>
        <pc:sldMkLst>
          <pc:docMk/>
          <pc:sldMk cId="1970924371" sldId="256"/>
        </pc:sldMkLst>
        <pc:spChg chg="mod">
          <ac:chgData name="Marie-Anne Verdeyen" userId="S::u0055652@ucll.be::5cbd4012-4b9e-4c71-bdd8-12d957b63cf3" providerId="AD" clId="Web-{44397223-ABA5-43AC-A666-C3855F45569A}" dt="2024-01-09T10:26:22.663" v="58" actId="20577"/>
          <ac:spMkLst>
            <pc:docMk/>
            <pc:sldMk cId="1970924371" sldId="256"/>
            <ac:spMk id="3" creationId="{38905CD0-082F-A9F0-AFD7-D077C931BCBF}"/>
          </ac:spMkLst>
        </pc:spChg>
      </pc:sldChg>
    </pc:docChg>
  </pc:docChgLst>
  <pc:docChgLst>
    <pc:chgData name="Marie-Anne Verdeyen" userId="S::u0055652@ucll.be::5cbd4012-4b9e-4c71-bdd8-12d957b63cf3" providerId="AD" clId="Web-{85555A1D-5974-4055-9B78-938F3C0A1C48}"/>
    <pc:docChg chg="modSld">
      <pc:chgData name="Marie-Anne Verdeyen" userId="S::u0055652@ucll.be::5cbd4012-4b9e-4c71-bdd8-12d957b63cf3" providerId="AD" clId="Web-{85555A1D-5974-4055-9B78-938F3C0A1C48}" dt="2024-12-10T13:54:23.835" v="39" actId="1076"/>
      <pc:docMkLst>
        <pc:docMk/>
      </pc:docMkLst>
      <pc:sldChg chg="modSp">
        <pc:chgData name="Marie-Anne Verdeyen" userId="S::u0055652@ucll.be::5cbd4012-4b9e-4c71-bdd8-12d957b63cf3" providerId="AD" clId="Web-{85555A1D-5974-4055-9B78-938F3C0A1C48}" dt="2024-12-10T13:48:46.730" v="4" actId="20577"/>
        <pc:sldMkLst>
          <pc:docMk/>
          <pc:sldMk cId="1970924371" sldId="256"/>
        </pc:sldMkLst>
        <pc:spChg chg="mod">
          <ac:chgData name="Marie-Anne Verdeyen" userId="S::u0055652@ucll.be::5cbd4012-4b9e-4c71-bdd8-12d957b63cf3" providerId="AD" clId="Web-{85555A1D-5974-4055-9B78-938F3C0A1C48}" dt="2024-12-10T13:48:46.730" v="4" actId="20577"/>
          <ac:spMkLst>
            <pc:docMk/>
            <pc:sldMk cId="1970924371" sldId="256"/>
            <ac:spMk id="4" creationId="{12469C66-110A-7C36-437B-6260994A9188}"/>
          </ac:spMkLst>
        </pc:spChg>
      </pc:sldChg>
      <pc:sldChg chg="modSp">
        <pc:chgData name="Marie-Anne Verdeyen" userId="S::u0055652@ucll.be::5cbd4012-4b9e-4c71-bdd8-12d957b63cf3" providerId="AD" clId="Web-{85555A1D-5974-4055-9B78-938F3C0A1C48}" dt="2024-12-10T13:54:18.100" v="38" actId="20577"/>
        <pc:sldMkLst>
          <pc:docMk/>
          <pc:sldMk cId="2636805405" sldId="257"/>
        </pc:sldMkLst>
        <pc:spChg chg="mod">
          <ac:chgData name="Marie-Anne Verdeyen" userId="S::u0055652@ucll.be::5cbd4012-4b9e-4c71-bdd8-12d957b63cf3" providerId="AD" clId="Web-{85555A1D-5974-4055-9B78-938F3C0A1C48}" dt="2024-12-10T13:54:18.100" v="38" actId="20577"/>
          <ac:spMkLst>
            <pc:docMk/>
            <pc:sldMk cId="2636805405" sldId="257"/>
            <ac:spMk id="3" creationId="{377EF765-C23E-2E3A-84B4-46438522E478}"/>
          </ac:spMkLst>
        </pc:spChg>
      </pc:sldChg>
      <pc:sldChg chg="modSp">
        <pc:chgData name="Marie-Anne Verdeyen" userId="S::u0055652@ucll.be::5cbd4012-4b9e-4c71-bdd8-12d957b63cf3" providerId="AD" clId="Web-{85555A1D-5974-4055-9B78-938F3C0A1C48}" dt="2024-12-10T13:49:19.496" v="8" actId="20577"/>
        <pc:sldMkLst>
          <pc:docMk/>
          <pc:sldMk cId="801927744" sldId="258"/>
        </pc:sldMkLst>
        <pc:spChg chg="mod">
          <ac:chgData name="Marie-Anne Verdeyen" userId="S::u0055652@ucll.be::5cbd4012-4b9e-4c71-bdd8-12d957b63cf3" providerId="AD" clId="Web-{85555A1D-5974-4055-9B78-938F3C0A1C48}" dt="2024-12-10T13:49:19.496" v="8" actId="20577"/>
          <ac:spMkLst>
            <pc:docMk/>
            <pc:sldMk cId="801927744" sldId="258"/>
            <ac:spMk id="2" creationId="{A225FDDA-57EF-B64D-DE81-2A9F0A951A66}"/>
          </ac:spMkLst>
        </pc:spChg>
      </pc:sldChg>
      <pc:sldChg chg="modSp">
        <pc:chgData name="Marie-Anne Verdeyen" userId="S::u0055652@ucll.be::5cbd4012-4b9e-4c71-bdd8-12d957b63cf3" providerId="AD" clId="Web-{85555A1D-5974-4055-9B78-938F3C0A1C48}" dt="2024-12-10T13:54:23.835" v="39" actId="1076"/>
        <pc:sldMkLst>
          <pc:docMk/>
          <pc:sldMk cId="1279684329" sldId="259"/>
        </pc:sldMkLst>
        <pc:spChg chg="mod">
          <ac:chgData name="Marie-Anne Verdeyen" userId="S::u0055652@ucll.be::5cbd4012-4b9e-4c71-bdd8-12d957b63cf3" providerId="AD" clId="Web-{85555A1D-5974-4055-9B78-938F3C0A1C48}" dt="2024-12-10T13:54:23.835" v="39" actId="1076"/>
          <ac:spMkLst>
            <pc:docMk/>
            <pc:sldMk cId="1279684329" sldId="259"/>
            <ac:spMk id="3" creationId="{377EF765-C23E-2E3A-84B4-46438522E478}"/>
          </ac:spMkLst>
        </pc:spChg>
      </pc:sldChg>
    </pc:docChg>
  </pc:docChgLst>
  <pc:docChgLst>
    <pc:chgData name="Daan Nijs" userId="45a8f2eb-ffa8-4a03-9e48-ecef0e584298" providerId="ADAL" clId="{10729E3B-48A7-483A-9AA6-1BE44C585D38}"/>
    <pc:docChg chg="modSld">
      <pc:chgData name="Daan Nijs" userId="45a8f2eb-ffa8-4a03-9e48-ecef0e584298" providerId="ADAL" clId="{10729E3B-48A7-483A-9AA6-1BE44C585D38}" dt="2024-03-12T18:20:36.859" v="13" actId="1076"/>
      <pc:docMkLst>
        <pc:docMk/>
      </pc:docMkLst>
      <pc:sldChg chg="modSp mod">
        <pc:chgData name="Daan Nijs" userId="45a8f2eb-ffa8-4a03-9e48-ecef0e584298" providerId="ADAL" clId="{10729E3B-48A7-483A-9AA6-1BE44C585D38}" dt="2024-03-12T18:20:36.859" v="13" actId="1076"/>
        <pc:sldMkLst>
          <pc:docMk/>
          <pc:sldMk cId="1970924371" sldId="256"/>
        </pc:sldMkLst>
        <pc:spChg chg="mod">
          <ac:chgData name="Daan Nijs" userId="45a8f2eb-ffa8-4a03-9e48-ecef0e584298" providerId="ADAL" clId="{10729E3B-48A7-483A-9AA6-1BE44C585D38}" dt="2024-03-12T18:20:30.657" v="12" actId="20577"/>
          <ac:spMkLst>
            <pc:docMk/>
            <pc:sldMk cId="1970924371" sldId="256"/>
            <ac:spMk id="3" creationId="{38905CD0-082F-A9F0-AFD7-D077C931BCBF}"/>
          </ac:spMkLst>
        </pc:spChg>
        <pc:picChg chg="mod">
          <ac:chgData name="Daan Nijs" userId="45a8f2eb-ffa8-4a03-9e48-ecef0e584298" providerId="ADAL" clId="{10729E3B-48A7-483A-9AA6-1BE44C585D38}" dt="2024-03-12T18:20:36.859" v="13" actId="1076"/>
          <ac:picMkLst>
            <pc:docMk/>
            <pc:sldMk cId="1970924371" sldId="256"/>
            <ac:picMk id="5" creationId="{0CF4D155-A67E-25B5-B7FA-AFECAE3A3B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8C6B-74BA-699F-54EC-13CCA274C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AB734-DC26-701D-16DC-045EEC142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618DC-B433-21BD-3CD7-39BA474F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9EB-25DE-4393-9FF3-B99E78FE7903}" type="datetimeFigureOut">
              <a:rPr lang="en-BE" smtClean="0"/>
              <a:t>12/10/2024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6AE7-7892-4BE6-F1DA-D3A4091D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7B00-BBC8-D23F-CC68-B34EC0A5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13A3-52FF-4076-ACC3-F4A428508B8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8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A43B-4814-B5A2-7A7B-8B0CACE5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3FC96-D53F-3D01-F7EA-419B09A5D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EC64D-22B3-2694-1181-232D535B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9EB-25DE-4393-9FF3-B99E78FE7903}" type="datetimeFigureOut">
              <a:rPr lang="en-BE" smtClean="0"/>
              <a:t>12/10/2024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1785A-CDAA-4D08-2AA9-15B773AA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2795-8D9C-5C5E-46ED-519A6BFD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13A3-52FF-4076-ACC3-F4A428508B8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686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55E40-80D4-CD2C-14B2-C56AEE9D7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87573-458E-EF8A-471E-C0A9C237C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24A1-EEA8-8574-7330-7F94DFFB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9EB-25DE-4393-9FF3-B99E78FE7903}" type="datetimeFigureOut">
              <a:rPr lang="en-BE" smtClean="0"/>
              <a:t>12/10/2024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666E-1366-5E40-6B21-7476A372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A4A7-42F1-847B-C27A-797A4DED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13A3-52FF-4076-ACC3-F4A428508B8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834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892F-4A86-EA84-36A6-84CA17D1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17AF-7CEB-6356-8933-13DAD4C2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20891-279D-270F-6C67-A6F840EE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9EB-25DE-4393-9FF3-B99E78FE7903}" type="datetimeFigureOut">
              <a:rPr lang="en-BE" smtClean="0"/>
              <a:t>12/10/2024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0F28-FA69-800A-A65A-8A0337F2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AA405-15DE-35C9-B100-7A9B0B24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13A3-52FF-4076-ACC3-F4A428508B8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52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3580-5134-FD05-311E-CDB53471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AA64D-6ECB-B47D-FB68-9ECD6F25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DF66-0EB4-CBCA-5802-88975666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9EB-25DE-4393-9FF3-B99E78FE7903}" type="datetimeFigureOut">
              <a:rPr lang="en-BE" smtClean="0"/>
              <a:t>12/10/2024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18C5-FBA0-DC46-BAE2-44A32DAC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F1A5-CB51-7FA2-6692-F1BF5EA8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13A3-52FF-4076-ACC3-F4A428508B8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052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A889-DD87-80FD-06C7-E16C761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28F0-0BF8-8283-5B89-CEE660462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BA2B2-21B5-41A1-709F-7BBA02847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D58E8-E82A-78E1-3B76-D98FEE10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9EB-25DE-4393-9FF3-B99E78FE7903}" type="datetimeFigureOut">
              <a:rPr lang="en-BE" smtClean="0"/>
              <a:t>12/10/2024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64369-E95B-CA09-F6DE-AE2E103C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FB8D9-2F9F-2101-61C5-C524B829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13A3-52FF-4076-ACC3-F4A428508B8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275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9C92-8777-91C3-2A98-1ED0BFCD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9B2DA-4212-284E-EF42-61477CAB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F7F62-F23D-47BE-FF72-3D75BDB1B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64752-CD1B-1D9F-8A5C-2D5762D20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15AD5-1502-5761-487E-834862693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611BD-7C5D-6A85-180A-30829740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9EB-25DE-4393-9FF3-B99E78FE7903}" type="datetimeFigureOut">
              <a:rPr lang="en-BE" smtClean="0"/>
              <a:t>12/10/2024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17EA7-F62C-B6A1-E1D5-2CCCA751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F2AF9-5CEB-14E0-C1D7-868A4257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13A3-52FF-4076-ACC3-F4A428508B8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292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1CE-F7B3-FB9E-4263-B633042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FC39C-F151-4DA0-7461-05576127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9EB-25DE-4393-9FF3-B99E78FE7903}" type="datetimeFigureOut">
              <a:rPr lang="en-BE" smtClean="0"/>
              <a:t>12/10/2024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C18BA-E5A9-F375-AAE6-72E05607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FBD3F-5F3A-6C9F-CA15-8CD9F796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13A3-52FF-4076-ACC3-F4A428508B8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696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3B64B-4A08-52C7-4EE3-0E10D50B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9EB-25DE-4393-9FF3-B99E78FE7903}" type="datetimeFigureOut">
              <a:rPr lang="en-BE" smtClean="0"/>
              <a:t>12/10/2024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024A3-8FA0-4966-8EF8-64A797F9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F51DF-E427-6350-FB50-F0B6EE40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13A3-52FF-4076-ACC3-F4A428508B8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46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514F-4414-566A-7711-EC45E698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5577-111F-EF30-DE84-8FCD1668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17373-7BB5-355B-4AFF-05B6DDFF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18F91-B12E-D6E1-4C97-A4B5F477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9EB-25DE-4393-9FF3-B99E78FE7903}" type="datetimeFigureOut">
              <a:rPr lang="en-BE" smtClean="0"/>
              <a:t>12/10/2024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738FF-CFEE-2B10-D860-C18C7BFC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51A4F-4988-EFF7-E809-D8F41255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13A3-52FF-4076-ACC3-F4A428508B8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4409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EA43-8E72-0784-5201-F6871860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33708-2F0E-FD6E-0285-529387C19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FB0CD-77EF-6E27-8ABA-D553777D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8FBEA-C2B9-67A5-F7AB-261E2955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E9EB-25DE-4393-9FF3-B99E78FE7903}" type="datetimeFigureOut">
              <a:rPr lang="en-BE" smtClean="0"/>
              <a:t>12/10/2024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B960D-57CA-457A-7CBC-015314E1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D6ECA-8630-5688-2879-EDCB6D82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13A3-52FF-4076-ACC3-F4A428508B8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91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C038E-1809-11CD-7490-F61785ED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AA7B-D5D7-9261-05DF-D6E855EFA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7D68-6D99-3829-6900-CD4781AC7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5E9EB-25DE-4393-9FF3-B99E78FE7903}" type="datetimeFigureOut">
              <a:rPr lang="en-BE" smtClean="0"/>
              <a:t>12/10/2024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CE941-B98F-4284-134E-BF7996DBF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2E67B-2A64-667A-0A9E-151B03980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813A3-52FF-4076-ACC3-F4A428508B8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440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FDDA-57EF-B64D-DE81-2A9F0A951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985"/>
            <a:ext cx="9144000" cy="918384"/>
          </a:xfrm>
        </p:spPr>
        <p:txBody>
          <a:bodyPr/>
          <a:lstStyle/>
          <a:p>
            <a:r>
              <a:rPr lang="en-US"/>
              <a:t>Q&amp;A </a:t>
            </a:r>
            <a:r>
              <a:rPr lang="en-US" err="1"/>
              <a:t>Introductieproject</a:t>
            </a:r>
            <a:r>
              <a:rPr lang="en-US"/>
              <a:t> AO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05CD0-082F-A9F0-AFD7-D077C931B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338" y="1367511"/>
            <a:ext cx="11445139" cy="5105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fr-BE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BE">
              <a:ea typeface="Calibri"/>
              <a:cs typeface="Calibri"/>
            </a:endParaRPr>
          </a:p>
        </p:txBody>
      </p:sp>
      <p:pic>
        <p:nvPicPr>
          <p:cNvPr id="5" name="Picture 4" descr="A hand holding a pair of cards&#10;&#10;Description automatically generated">
            <a:extLst>
              <a:ext uri="{FF2B5EF4-FFF2-40B4-BE49-F238E27FC236}">
                <a16:creationId xmlns:a16="http://schemas.microsoft.com/office/drawing/2014/main" id="{0CF4D155-A67E-25B5-B7FA-AFECAE3A3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66" y="4271622"/>
            <a:ext cx="3463834" cy="258637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2469C66-110A-7C36-437B-6260994A9188}"/>
              </a:ext>
            </a:extLst>
          </p:cNvPr>
          <p:cNvSpPr txBox="1"/>
          <p:nvPr/>
        </p:nvSpPr>
        <p:spPr>
          <a:xfrm>
            <a:off x="800100" y="1789827"/>
            <a:ext cx="449035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6600" dirty="0">
                <a:ea typeface="Calibri"/>
                <a:cs typeface="Calibri"/>
              </a:rPr>
              <a:t>10/12/2024</a:t>
            </a:r>
          </a:p>
          <a:p>
            <a:r>
              <a:rPr lang="nl-NL" sz="6600" dirty="0">
                <a:ea typeface="Calibri"/>
                <a:cs typeface="Calibri"/>
              </a:rPr>
              <a:t>Start 20u30</a:t>
            </a:r>
          </a:p>
        </p:txBody>
      </p:sp>
    </p:spTree>
    <p:extLst>
      <p:ext uri="{BB962C8B-B14F-4D97-AF65-F5344CB8AC3E}">
        <p14:creationId xmlns:p14="http://schemas.microsoft.com/office/powerpoint/2010/main" val="197092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FDDA-57EF-B64D-DE81-2A9F0A951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985"/>
            <a:ext cx="9144000" cy="918384"/>
          </a:xfrm>
        </p:spPr>
        <p:txBody>
          <a:bodyPr/>
          <a:lstStyle/>
          <a:p>
            <a:r>
              <a:rPr lang="en-US" dirty="0"/>
              <a:t>Q1A </a:t>
            </a:r>
            <a:r>
              <a:rPr lang="en-US" dirty="0" err="1"/>
              <a:t>Introductieproject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05CD0-082F-A9F0-AFD7-D077C931B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338" y="1367511"/>
            <a:ext cx="11445139" cy="5105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BE" b="1"/>
              <a:t>Examen: </a:t>
            </a:r>
            <a:br>
              <a:rPr lang="fr-BE"/>
            </a:br>
            <a:r>
              <a:rPr lang="fr-BE"/>
              <a:t>- 20 </a:t>
            </a:r>
            <a:r>
              <a:rPr lang="fr-BE" err="1"/>
              <a:t>minuten</a:t>
            </a:r>
            <a:r>
              <a:rPr lang="fr-BE"/>
              <a:t> </a:t>
            </a:r>
            <a:r>
              <a:rPr lang="fr-BE" err="1"/>
              <a:t>mondeling</a:t>
            </a:r>
            <a:r>
              <a:rPr lang="fr-BE"/>
              <a:t>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BE" b="1" err="1"/>
              <a:t>Examenvragen</a:t>
            </a:r>
            <a:r>
              <a:rPr lang="fr-BE" b="1"/>
              <a:t>:</a:t>
            </a:r>
            <a:br>
              <a:rPr lang="fr-BE"/>
            </a:br>
            <a:r>
              <a:rPr lang="fr-BE"/>
              <a:t>- Alle </a:t>
            </a:r>
            <a:r>
              <a:rPr lang="fr-BE" err="1"/>
              <a:t>aspecten</a:t>
            </a:r>
            <a:r>
              <a:rPr lang="fr-BE"/>
              <a:t> van de </a:t>
            </a:r>
            <a:r>
              <a:rPr lang="fr-BE" err="1"/>
              <a:t>opdrachten</a:t>
            </a:r>
            <a:r>
              <a:rPr lang="fr-BE"/>
              <a:t>: </a:t>
            </a:r>
            <a:r>
              <a:rPr lang="fr-BE" err="1"/>
              <a:t>project</a:t>
            </a:r>
            <a:r>
              <a:rPr lang="fr-BE"/>
              <a:t>, challenges, </a:t>
            </a:r>
            <a:r>
              <a:rPr lang="fr-BE" err="1"/>
              <a:t>samenwerking</a:t>
            </a:r>
            <a:r>
              <a:rPr lang="fr-BE"/>
              <a:t> 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BE" b="1">
                <a:ea typeface="Calibri"/>
                <a:cs typeface="Calibri"/>
              </a:rPr>
              <a:t>2 </a:t>
            </a:r>
            <a:r>
              <a:rPr lang="fr-BE" b="1" err="1">
                <a:ea typeface="Calibri"/>
                <a:cs typeface="Calibri"/>
              </a:rPr>
              <a:t>lectoren</a:t>
            </a:r>
            <a:endParaRPr lang="fr-BE" b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BE" b="1" err="1"/>
              <a:t>Punten</a:t>
            </a:r>
            <a:r>
              <a:rPr lang="fr-BE" b="1"/>
              <a:t>:</a:t>
            </a:r>
            <a:br>
              <a:rPr lang="fr-BE"/>
            </a:br>
            <a:r>
              <a:rPr lang="fr-BE"/>
              <a:t>	15% </a:t>
            </a:r>
            <a:r>
              <a:rPr lang="fr-BE" err="1"/>
              <a:t>Resultaat</a:t>
            </a:r>
            <a:r>
              <a:rPr lang="fr-BE"/>
              <a:t> challenges</a:t>
            </a:r>
            <a:br>
              <a:rPr lang="fr-BE"/>
            </a:br>
            <a:r>
              <a:rPr lang="fr-BE"/>
              <a:t>	25% </a:t>
            </a:r>
            <a:r>
              <a:rPr lang="fr-BE" err="1"/>
              <a:t>Resultaat</a:t>
            </a:r>
            <a:r>
              <a:rPr lang="fr-BE"/>
              <a:t> </a:t>
            </a:r>
            <a:r>
              <a:rPr lang="fr-BE" err="1"/>
              <a:t>project</a:t>
            </a:r>
            <a:br>
              <a:rPr lang="fr-BE"/>
            </a:br>
            <a:r>
              <a:rPr lang="fr-BE"/>
              <a:t>	60% </a:t>
            </a:r>
            <a:r>
              <a:rPr lang="fr-BE" err="1"/>
              <a:t>Mondelinge</a:t>
            </a:r>
            <a:r>
              <a:rPr lang="fr-BE"/>
              <a:t> </a:t>
            </a:r>
            <a:r>
              <a:rPr lang="fr-BE" err="1"/>
              <a:t>verdediging</a:t>
            </a:r>
            <a:r>
              <a:rPr lang="fr-BE"/>
              <a:t> challenges en </a:t>
            </a:r>
            <a:r>
              <a:rPr lang="fr-BE" err="1"/>
              <a:t>project</a:t>
            </a:r>
            <a:endParaRPr lang="fr-BE" sz="1100">
              <a:solidFill>
                <a:srgbClr val="262626"/>
              </a:solidFill>
              <a:ea typeface="+mn-lt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BE">
              <a:ea typeface="Calibri"/>
              <a:cs typeface="Calibri"/>
            </a:endParaRPr>
          </a:p>
        </p:txBody>
      </p:sp>
      <p:pic>
        <p:nvPicPr>
          <p:cNvPr id="5" name="Picture 4" descr="A hand holding a pair of cards&#10;&#10;Description automatically generated">
            <a:extLst>
              <a:ext uri="{FF2B5EF4-FFF2-40B4-BE49-F238E27FC236}">
                <a16:creationId xmlns:a16="http://schemas.microsoft.com/office/drawing/2014/main" id="{0CF4D155-A67E-25B5-B7FA-AFECAE3A3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66" y="3868851"/>
            <a:ext cx="3997234" cy="298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2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FDDA-57EF-B64D-DE81-2A9F0A951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985"/>
            <a:ext cx="9144000" cy="918384"/>
          </a:xfrm>
        </p:spPr>
        <p:txBody>
          <a:bodyPr/>
          <a:lstStyle/>
          <a:p>
            <a:r>
              <a:rPr lang="en-US"/>
              <a:t>QA </a:t>
            </a:r>
            <a:r>
              <a:rPr lang="en-US" err="1"/>
              <a:t>Introductieproject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05CD0-082F-A9F0-AFD7-D077C931B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338" y="1367511"/>
            <a:ext cx="11445139" cy="5105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fr-BE" sz="2800" b="1" err="1"/>
              <a:t>Hoe</a:t>
            </a:r>
            <a:r>
              <a:rPr lang="fr-BE" sz="2800" b="1"/>
              <a:t> </a:t>
            </a:r>
            <a:r>
              <a:rPr lang="fr-BE" sz="2800" b="1" err="1"/>
              <a:t>voorbereiden</a:t>
            </a:r>
            <a:r>
              <a:rPr lang="fr-BE" sz="2800" b="1"/>
              <a:t>?</a:t>
            </a:r>
            <a:endParaRPr lang="nl-NL" sz="2800" b="1">
              <a:ea typeface="Calibri" panose="020F0502020204030204"/>
              <a:cs typeface="Calibri" panose="020F0502020204030204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BE" sz="2400">
                <a:ea typeface="Calibri"/>
                <a:cs typeface="Calibri"/>
              </a:rPr>
              <a:t>Teams</a:t>
            </a: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BE" sz="2400">
                <a:ea typeface="Calibri"/>
                <a:cs typeface="Calibri"/>
              </a:rPr>
              <a:t>Challenges </a:t>
            </a:r>
            <a:r>
              <a:rPr lang="fr-BE" sz="2400" err="1">
                <a:ea typeface="Calibri"/>
                <a:cs typeface="Calibri"/>
              </a:rPr>
              <a:t>overlopen</a:t>
            </a:r>
            <a:endParaRPr lang="fr-BE" sz="2400">
              <a:ea typeface="Calibri"/>
              <a:cs typeface="Calibri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BE" sz="2400">
                <a:ea typeface="Calibri"/>
                <a:cs typeface="Calibri"/>
              </a:rPr>
              <a:t>Code </a:t>
            </a:r>
            <a:r>
              <a:rPr lang="fr-BE" sz="2400" err="1">
                <a:ea typeface="Calibri"/>
                <a:cs typeface="Calibri"/>
              </a:rPr>
              <a:t>project</a:t>
            </a:r>
            <a:r>
              <a:rPr lang="fr-BE" sz="2400">
                <a:ea typeface="Calibri"/>
                <a:cs typeface="Calibri"/>
              </a:rPr>
              <a:t> </a:t>
            </a:r>
            <a:r>
              <a:rPr lang="fr-BE" sz="2400" err="1">
                <a:ea typeface="Calibri"/>
                <a:cs typeface="Calibri"/>
              </a:rPr>
              <a:t>herbekijken</a:t>
            </a:r>
            <a:endParaRPr lang="fr-BE" sz="2400">
              <a:ea typeface="Calibri"/>
              <a:cs typeface="Calibri"/>
            </a:endParaRPr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fr-BE" sz="2400" err="1">
                <a:ea typeface="Calibri"/>
                <a:cs typeface="Calibri"/>
              </a:rPr>
              <a:t>Waar</a:t>
            </a:r>
            <a:r>
              <a:rPr lang="fr-BE" sz="2400">
                <a:ea typeface="Calibri"/>
                <a:cs typeface="Calibri"/>
              </a:rPr>
              <a:t> </a:t>
            </a:r>
            <a:r>
              <a:rPr lang="fr-BE" sz="2400" err="1">
                <a:ea typeface="Calibri"/>
                <a:cs typeface="Calibri"/>
              </a:rPr>
              <a:t>liep</a:t>
            </a:r>
            <a:r>
              <a:rPr lang="fr-BE" sz="2400">
                <a:ea typeface="Calibri"/>
                <a:cs typeface="Calibri"/>
              </a:rPr>
              <a:t> het </a:t>
            </a:r>
            <a:r>
              <a:rPr lang="fr-BE" sz="2400" err="1">
                <a:ea typeface="Calibri"/>
                <a:cs typeface="Calibri"/>
              </a:rPr>
              <a:t>moeizaam</a:t>
            </a:r>
            <a:r>
              <a:rPr lang="fr-BE" sz="2400">
                <a:ea typeface="Calibri"/>
                <a:cs typeface="Calibri"/>
              </a:rPr>
              <a:t>?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fr-BE" sz="2200">
                <a:ea typeface="Calibri"/>
                <a:cs typeface="Calibri"/>
              </a:rPr>
              <a:t>Kans om </a:t>
            </a:r>
            <a:r>
              <a:rPr lang="fr-BE" sz="2200" err="1">
                <a:ea typeface="Calibri"/>
                <a:cs typeface="Calibri"/>
              </a:rPr>
              <a:t>vragen</a:t>
            </a:r>
            <a:r>
              <a:rPr lang="fr-BE" sz="2200">
                <a:ea typeface="Calibri"/>
                <a:cs typeface="Calibri"/>
              </a:rPr>
              <a:t> te stellen!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fr-BE">
              <a:ea typeface="Calibri"/>
              <a:cs typeface="Calibri"/>
            </a:endParaRPr>
          </a:p>
        </p:txBody>
      </p:sp>
      <p:pic>
        <p:nvPicPr>
          <p:cNvPr id="5" name="Picture 4" descr="A hand holding a pair of cards&#10;&#10;Description automatically generated">
            <a:extLst>
              <a:ext uri="{FF2B5EF4-FFF2-40B4-BE49-F238E27FC236}">
                <a16:creationId xmlns:a16="http://schemas.microsoft.com/office/drawing/2014/main" id="{0CF4D155-A67E-25B5-B7FA-AFECAE3A3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66" y="3868851"/>
            <a:ext cx="3997234" cy="298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5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2AFFE-0E31-DDEF-52D2-10A4A180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7EF765-C23E-2E3A-84B4-46438522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nl-NL" dirty="0" err="1">
                <a:solidFill>
                  <a:srgbClr val="000000"/>
                </a:solidFill>
                <a:ea typeface="+mn-lt"/>
                <a:cs typeface="+mn-lt"/>
              </a:rPr>
              <a:t>Challenges</a:t>
            </a:r>
            <a:r>
              <a:rPr lang="nl-NL" dirty="0">
                <a:solidFill>
                  <a:srgbClr val="000000"/>
                </a:solidFill>
                <a:ea typeface="+mn-lt"/>
                <a:cs typeface="+mn-lt"/>
              </a:rPr>
              <a:t> en project ten laatste </a:t>
            </a:r>
            <a:r>
              <a:rPr lang="nl-NL" u="sng" dirty="0">
                <a:solidFill>
                  <a:srgbClr val="000000"/>
                </a:solidFill>
                <a:ea typeface="+mn-lt"/>
                <a:cs typeface="+mn-lt"/>
              </a:rPr>
              <a:t>tien dagen</a:t>
            </a:r>
            <a:r>
              <a:rPr lang="nl-NL" dirty="0">
                <a:solidFill>
                  <a:srgbClr val="000000"/>
                </a:solidFill>
                <a:ea typeface="+mn-lt"/>
                <a:cs typeface="+mn-lt"/>
              </a:rPr>
              <a:t> voor je examen indienen</a:t>
            </a:r>
            <a:endParaRPr lang="nl-NL" dirty="0">
              <a:solidFill>
                <a:srgbClr val="000000"/>
              </a:solidFill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nl-NL" dirty="0">
                <a:ea typeface="Calibri"/>
                <a:cs typeface="Calibri"/>
              </a:rPr>
              <a:t>Examen: 13/01/2025 18:00-22:00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 dirty="0">
                <a:ea typeface="Calibri"/>
                <a:cs typeface="Calibri"/>
              </a:rPr>
              <a:t>03/01 23u59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 b="1" dirty="0">
                <a:ea typeface="+mn-lt"/>
                <a:cs typeface="+mn-lt"/>
              </a:rPr>
              <a:t>Toledo</a:t>
            </a:r>
          </a:p>
          <a:p>
            <a:pPr marL="0" indent="0">
              <a:buNone/>
            </a:pPr>
            <a:endParaRPr lang="nl-NL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nl-NL" dirty="0">
                <a:ea typeface="+mn-lt"/>
                <a:cs typeface="+mn-lt"/>
              </a:rPr>
              <a:t>Inschrijven voor een examenmoment kan tot 8 dagen voor het examen zelf.</a:t>
            </a:r>
            <a:br>
              <a:rPr lang="nl-NL" dirty="0">
                <a:ea typeface="+mn-lt"/>
                <a:cs typeface="+mn-lt"/>
              </a:rPr>
            </a:br>
            <a:r>
              <a:rPr lang="nl-NL" dirty="0">
                <a:ea typeface="+mn-lt"/>
                <a:cs typeface="+mn-lt"/>
              </a:rPr>
              <a:t>• Een examen verschuiven kan tot 8 dagen voor het examenmoment</a:t>
            </a:r>
            <a:br>
              <a:rPr lang="nl-NL" dirty="0">
                <a:ea typeface="+mn-lt"/>
                <a:cs typeface="+mn-lt"/>
              </a:rPr>
            </a:br>
            <a:r>
              <a:rPr lang="nl-NL" dirty="0">
                <a:ea typeface="+mn-lt"/>
                <a:cs typeface="+mn-lt"/>
              </a:rPr>
              <a:t>==&gt; geen uitzonderingen</a:t>
            </a:r>
          </a:p>
          <a:p>
            <a:pPr marL="0" indent="0">
              <a:buNone/>
            </a:pPr>
            <a:endParaRPr lang="nl-NL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nl-NL" dirty="0">
                <a:ea typeface="+mn-lt"/>
                <a:cs typeface="+mn-lt"/>
              </a:rPr>
              <a:t>Inschrijving voor timeslot beschikbaar vanaf 8/1 op Toledo</a:t>
            </a:r>
            <a:br>
              <a:rPr lang="nl-NL" dirty="0">
                <a:ea typeface="+mn-lt"/>
                <a:cs typeface="+mn-lt"/>
              </a:rPr>
            </a:br>
            <a:endParaRPr lang="nl-NL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endParaRPr lang="nl-NL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80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7EF765-C23E-2E3A-84B4-46438522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04" y="1251364"/>
            <a:ext cx="10515600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nl-NL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nl-NL" sz="8000">
                <a:ea typeface="+mn-lt"/>
                <a:cs typeface="+mn-lt"/>
              </a:rPr>
              <a:t>Q &amp; A</a:t>
            </a:r>
            <a:br>
              <a:rPr lang="nl-NL">
                <a:ea typeface="+mn-lt"/>
                <a:cs typeface="+mn-lt"/>
              </a:rPr>
            </a:br>
            <a:endParaRPr lang="nl-NL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endParaRPr lang="nl-NL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968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EC7BE29BBCC4469CF80F23406F82C7" ma:contentTypeVersion="14" ma:contentTypeDescription="Een nieuw document maken." ma:contentTypeScope="" ma:versionID="d1a21fa6d12aab33c5514f04ec6e59c8">
  <xsd:schema xmlns:xsd="http://www.w3.org/2001/XMLSchema" xmlns:xs="http://www.w3.org/2001/XMLSchema" xmlns:p="http://schemas.microsoft.com/office/2006/metadata/properties" xmlns:ns2="0df75796-e28c-4517-88fa-67aeec336607" xmlns:ns3="f9540dcc-88cb-4672-86bb-e2aa45626d88" targetNamespace="http://schemas.microsoft.com/office/2006/metadata/properties" ma:root="true" ma:fieldsID="9f0b9822ef5ce6a49f1d03254f9afc78" ns2:_="" ns3:_="">
    <xsd:import namespace="0df75796-e28c-4517-88fa-67aeec336607"/>
    <xsd:import namespace="f9540dcc-88cb-4672-86bb-e2aa45626d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75796-e28c-4517-88fa-67aeec336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540dcc-88cb-4672-86bb-e2aa45626d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f75796-e28c-4517-88fa-67aeec336607">
      <Terms xmlns="http://schemas.microsoft.com/office/infopath/2007/PartnerControls"/>
    </lcf76f155ced4ddcb4097134ff3c332f>
    <SharedWithUsers xmlns="f9540dcc-88cb-4672-86bb-e2aa45626d88">
      <UserInfo>
        <DisplayName>Marie-Anne Verdeyen</DisplayName>
        <AccountId>82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D7DF6D-B469-479C-91AA-1A350B02B0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64B63D-CAA0-4971-91F0-BF033767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f75796-e28c-4517-88fa-67aeec336607"/>
    <ds:schemaRef ds:uri="f9540dcc-88cb-4672-86bb-e2aa45626d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975845-FF12-4FB8-896C-62A43A071EEF}">
  <ds:schemaRefs>
    <ds:schemaRef ds:uri="0df75796-e28c-4517-88fa-67aeec336607"/>
    <ds:schemaRef ds:uri="f9540dcc-88cb-4672-86bb-e2aa45626d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5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Office Theme</vt:lpstr>
      <vt:lpstr>Q&amp;A Introductieproject AO</vt:lpstr>
      <vt:lpstr>Q1A Introductieproject</vt:lpstr>
      <vt:lpstr>QA Introductieproject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Introductieproject</dc:title>
  <dc:creator>Daan Nijs</dc:creator>
  <cp:revision>27</cp:revision>
  <dcterms:created xsi:type="dcterms:W3CDTF">2024-01-09T09:51:18Z</dcterms:created>
  <dcterms:modified xsi:type="dcterms:W3CDTF">2024-12-10T13:54:32Z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0x01010010EC7BE29BBCC4469CF80F23406F82C7</vt:lpwstr>
  </property>
  <property fmtid="{D5CDD505-2E9C-101B-9397-08002B2CF9AE}" pid="3" name="MediaServiceImageTags">
    <vt:lpwstr/>
  </property>
</Properties>
</file>