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BE" sz="1200">
                <a:solidFill>
                  <a:srgbClr val="8B8B8B"/>
                </a:solidFill>
                <a:latin typeface="Calibri"/>
              </a:rPr>
              <a:t>21/03/16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CA82EF7-D93B-437C-A593-00B239BAFB03}" type="slidenum">
              <a:rPr lang="fr-B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948400" y="746280"/>
            <a:ext cx="3358800" cy="5103360"/>
          </a:xfrm>
          <a:prstGeom prst="rect">
            <a:avLst/>
          </a:prstGeom>
          <a:solidFill>
            <a:srgbClr val="D0CECE"/>
          </a:solidFill>
          <a:ln w="76320">
            <a:solidFill>
              <a:srgbClr val="000000"/>
            </a:solidFill>
            <a:miter/>
          </a:ln>
        </p:spPr>
      </p:sp>
      <p:sp>
        <p:nvSpPr>
          <p:cNvPr id="40" name="CustomShape 2"/>
          <p:cNvSpPr/>
          <p:nvPr/>
        </p:nvSpPr>
        <p:spPr>
          <a:xfrm>
            <a:off x="2547360" y="114768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41" name="CustomShape 3"/>
          <p:cNvSpPr/>
          <p:nvPr/>
        </p:nvSpPr>
        <p:spPr>
          <a:xfrm>
            <a:off x="2547360" y="240012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42" name="CustomShape 4"/>
          <p:cNvSpPr/>
          <p:nvPr/>
        </p:nvSpPr>
        <p:spPr>
          <a:xfrm>
            <a:off x="2547360" y="365256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43" name="CustomShape 5"/>
          <p:cNvSpPr/>
          <p:nvPr/>
        </p:nvSpPr>
        <p:spPr>
          <a:xfrm>
            <a:off x="2547360" y="490464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44" name="CustomShape 6"/>
          <p:cNvSpPr/>
          <p:nvPr/>
        </p:nvSpPr>
        <p:spPr>
          <a:xfrm>
            <a:off x="6307560" y="114768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45" name="CustomShape 7"/>
          <p:cNvSpPr/>
          <p:nvPr/>
        </p:nvSpPr>
        <p:spPr>
          <a:xfrm>
            <a:off x="6307560" y="240012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46" name="CustomShape 8"/>
          <p:cNvSpPr/>
          <p:nvPr/>
        </p:nvSpPr>
        <p:spPr>
          <a:xfrm>
            <a:off x="6307560" y="365256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47" name="CustomShape 9"/>
          <p:cNvSpPr/>
          <p:nvPr/>
        </p:nvSpPr>
        <p:spPr>
          <a:xfrm>
            <a:off x="6307560" y="490464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48" name="CustomShape 10"/>
          <p:cNvSpPr/>
          <p:nvPr/>
        </p:nvSpPr>
        <p:spPr>
          <a:xfrm>
            <a:off x="4170960" y="289080"/>
            <a:ext cx="914040" cy="914040"/>
          </a:xfrm>
          <a:prstGeom prst="pie">
            <a:avLst>
              <a:gd name="adj1" fmla="val 0"/>
              <a:gd name="adj2" fmla="val 10724788"/>
            </a:avLst>
          </a:prstGeom>
          <a:noFill/>
          <a:ln w="38160">
            <a:solidFill>
              <a:srgbClr val="000000"/>
            </a:solidFill>
            <a:miter/>
          </a:ln>
        </p:spPr>
      </p:sp>
      <p:sp>
        <p:nvSpPr>
          <p:cNvPr id="49" name="CustomShape 11"/>
          <p:cNvSpPr/>
          <p:nvPr/>
        </p:nvSpPr>
        <p:spPr>
          <a:xfrm>
            <a:off x="1837080" y="1123200"/>
            <a:ext cx="470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0" name="CustomShape 12"/>
          <p:cNvSpPr/>
          <p:nvPr/>
        </p:nvSpPr>
        <p:spPr>
          <a:xfrm>
            <a:off x="1837080" y="2375280"/>
            <a:ext cx="470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51" name="CustomShape 13"/>
          <p:cNvSpPr/>
          <p:nvPr/>
        </p:nvSpPr>
        <p:spPr>
          <a:xfrm>
            <a:off x="1837080" y="3627720"/>
            <a:ext cx="470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52" name="CustomShape 14"/>
          <p:cNvSpPr/>
          <p:nvPr/>
        </p:nvSpPr>
        <p:spPr>
          <a:xfrm>
            <a:off x="1837080" y="4880160"/>
            <a:ext cx="470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>
            <a:off x="6947640" y="1123200"/>
            <a:ext cx="470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6947640" y="2375280"/>
            <a:ext cx="470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55" name="CustomShape 17"/>
          <p:cNvSpPr/>
          <p:nvPr/>
        </p:nvSpPr>
        <p:spPr>
          <a:xfrm>
            <a:off x="6947640" y="3627720"/>
            <a:ext cx="470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56" name="CustomShape 18"/>
          <p:cNvSpPr/>
          <p:nvPr/>
        </p:nvSpPr>
        <p:spPr>
          <a:xfrm>
            <a:off x="6947640" y="4880160"/>
            <a:ext cx="470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57" name="CustomShape 19"/>
          <p:cNvSpPr/>
          <p:nvPr/>
        </p:nvSpPr>
        <p:spPr>
          <a:xfrm>
            <a:off x="2890800" y="1123200"/>
            <a:ext cx="1226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GND</a:t>
            </a:r>
            <a:endParaRPr/>
          </a:p>
        </p:txBody>
      </p:sp>
      <p:sp>
        <p:nvSpPr>
          <p:cNvPr id="58" name="CustomShape 20"/>
          <p:cNvSpPr/>
          <p:nvPr/>
        </p:nvSpPr>
        <p:spPr>
          <a:xfrm>
            <a:off x="2877120" y="2375280"/>
            <a:ext cx="1263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TRIG</a:t>
            </a:r>
            <a:endParaRPr/>
          </a:p>
        </p:txBody>
      </p:sp>
      <p:sp>
        <p:nvSpPr>
          <p:cNvPr id="59" name="CustomShape 21"/>
          <p:cNvSpPr/>
          <p:nvPr/>
        </p:nvSpPr>
        <p:spPr>
          <a:xfrm>
            <a:off x="2909520" y="3627720"/>
            <a:ext cx="11534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OUT</a:t>
            </a:r>
            <a:endParaRPr/>
          </a:p>
        </p:txBody>
      </p:sp>
      <p:sp>
        <p:nvSpPr>
          <p:cNvPr id="60" name="CustomShape 22"/>
          <p:cNvSpPr/>
          <p:nvPr/>
        </p:nvSpPr>
        <p:spPr>
          <a:xfrm>
            <a:off x="2873160" y="4880160"/>
            <a:ext cx="1065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RST</a:t>
            </a:r>
            <a:endParaRPr/>
          </a:p>
        </p:txBody>
      </p:sp>
      <p:sp>
        <p:nvSpPr>
          <p:cNvPr id="61" name="CustomShape 23"/>
          <p:cNvSpPr/>
          <p:nvPr/>
        </p:nvSpPr>
        <p:spPr>
          <a:xfrm>
            <a:off x="5120280" y="1123200"/>
            <a:ext cx="11289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VCC</a:t>
            </a:r>
            <a:endParaRPr/>
          </a:p>
        </p:txBody>
      </p:sp>
      <p:sp>
        <p:nvSpPr>
          <p:cNvPr id="62" name="CustomShape 24"/>
          <p:cNvSpPr/>
          <p:nvPr/>
        </p:nvSpPr>
        <p:spPr>
          <a:xfrm>
            <a:off x="4800960" y="2375280"/>
            <a:ext cx="1618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DISCH</a:t>
            </a:r>
            <a:endParaRPr/>
          </a:p>
        </p:txBody>
      </p:sp>
      <p:sp>
        <p:nvSpPr>
          <p:cNvPr id="63" name="CustomShape 25"/>
          <p:cNvSpPr/>
          <p:nvPr/>
        </p:nvSpPr>
        <p:spPr>
          <a:xfrm>
            <a:off x="4427640" y="3627720"/>
            <a:ext cx="20433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THRESH</a:t>
            </a:r>
            <a:endParaRPr/>
          </a:p>
        </p:txBody>
      </p:sp>
      <p:sp>
        <p:nvSpPr>
          <p:cNvPr id="64" name="CustomShape 26"/>
          <p:cNvSpPr/>
          <p:nvPr/>
        </p:nvSpPr>
        <p:spPr>
          <a:xfrm>
            <a:off x="4915440" y="4880160"/>
            <a:ext cx="14781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CONT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948400" y="746280"/>
            <a:ext cx="3358800" cy="5103360"/>
          </a:xfrm>
          <a:prstGeom prst="rect">
            <a:avLst/>
          </a:prstGeom>
          <a:solidFill>
            <a:srgbClr val="D0CECE"/>
          </a:solidFill>
          <a:ln w="76320">
            <a:solidFill>
              <a:srgbClr val="000000"/>
            </a:solidFill>
            <a:miter/>
          </a:ln>
        </p:spPr>
      </p:sp>
      <p:sp>
        <p:nvSpPr>
          <p:cNvPr id="66" name="CustomShape 2"/>
          <p:cNvSpPr/>
          <p:nvPr/>
        </p:nvSpPr>
        <p:spPr>
          <a:xfrm>
            <a:off x="2547360" y="114768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67" name="CustomShape 3"/>
          <p:cNvSpPr/>
          <p:nvPr/>
        </p:nvSpPr>
        <p:spPr>
          <a:xfrm>
            <a:off x="2547360" y="240012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68" name="CustomShape 4"/>
          <p:cNvSpPr/>
          <p:nvPr/>
        </p:nvSpPr>
        <p:spPr>
          <a:xfrm>
            <a:off x="2547360" y="365256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69" name="CustomShape 5"/>
          <p:cNvSpPr/>
          <p:nvPr/>
        </p:nvSpPr>
        <p:spPr>
          <a:xfrm>
            <a:off x="2547360" y="490464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70" name="CustomShape 6"/>
          <p:cNvSpPr/>
          <p:nvPr/>
        </p:nvSpPr>
        <p:spPr>
          <a:xfrm>
            <a:off x="6307560" y="114768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71" name="CustomShape 7"/>
          <p:cNvSpPr/>
          <p:nvPr/>
        </p:nvSpPr>
        <p:spPr>
          <a:xfrm>
            <a:off x="6307560" y="240012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72" name="CustomShape 8"/>
          <p:cNvSpPr/>
          <p:nvPr/>
        </p:nvSpPr>
        <p:spPr>
          <a:xfrm>
            <a:off x="6307560" y="365256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73" name="CustomShape 9"/>
          <p:cNvSpPr/>
          <p:nvPr/>
        </p:nvSpPr>
        <p:spPr>
          <a:xfrm>
            <a:off x="6307560" y="490464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74" name="CustomShape 10"/>
          <p:cNvSpPr/>
          <p:nvPr/>
        </p:nvSpPr>
        <p:spPr>
          <a:xfrm>
            <a:off x="4170960" y="289080"/>
            <a:ext cx="914040" cy="914040"/>
          </a:xfrm>
          <a:prstGeom prst="pie">
            <a:avLst>
              <a:gd name="adj1" fmla="val 0"/>
              <a:gd name="adj2" fmla="val 10724788"/>
            </a:avLst>
          </a:prstGeom>
          <a:noFill/>
          <a:ln w="38160">
            <a:solidFill>
              <a:srgbClr val="000000"/>
            </a:solidFill>
            <a:miter/>
          </a:ln>
        </p:spPr>
      </p:sp>
      <p:sp>
        <p:nvSpPr>
          <p:cNvPr id="75" name="CustomShape 11"/>
          <p:cNvSpPr/>
          <p:nvPr/>
        </p:nvSpPr>
        <p:spPr>
          <a:xfrm>
            <a:off x="3034800" y="1123200"/>
            <a:ext cx="1226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GND</a:t>
            </a:r>
            <a:endParaRPr/>
          </a:p>
        </p:txBody>
      </p:sp>
      <p:sp>
        <p:nvSpPr>
          <p:cNvPr id="76" name="CustomShape 12"/>
          <p:cNvSpPr/>
          <p:nvPr/>
        </p:nvSpPr>
        <p:spPr>
          <a:xfrm>
            <a:off x="3021120" y="2375280"/>
            <a:ext cx="1263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TRIG</a:t>
            </a:r>
            <a:endParaRPr/>
          </a:p>
        </p:txBody>
      </p:sp>
      <p:sp>
        <p:nvSpPr>
          <p:cNvPr id="77" name="CustomShape 13"/>
          <p:cNvSpPr/>
          <p:nvPr/>
        </p:nvSpPr>
        <p:spPr>
          <a:xfrm>
            <a:off x="3053520" y="3627720"/>
            <a:ext cx="11534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OUT</a:t>
            </a:r>
            <a:endParaRPr/>
          </a:p>
        </p:txBody>
      </p:sp>
      <p:sp>
        <p:nvSpPr>
          <p:cNvPr id="78" name="CustomShape 14"/>
          <p:cNvSpPr/>
          <p:nvPr/>
        </p:nvSpPr>
        <p:spPr>
          <a:xfrm>
            <a:off x="3017160" y="4880160"/>
            <a:ext cx="10868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RST</a:t>
            </a:r>
            <a:endParaRPr/>
          </a:p>
        </p:txBody>
      </p:sp>
      <p:sp>
        <p:nvSpPr>
          <p:cNvPr id="79" name="CustomShape 15"/>
          <p:cNvSpPr/>
          <p:nvPr/>
        </p:nvSpPr>
        <p:spPr>
          <a:xfrm>
            <a:off x="4976280" y="1123200"/>
            <a:ext cx="11289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VCC</a:t>
            </a:r>
            <a:endParaRPr/>
          </a:p>
        </p:txBody>
      </p:sp>
      <p:sp>
        <p:nvSpPr>
          <p:cNvPr id="80" name="CustomShape 16"/>
          <p:cNvSpPr/>
          <p:nvPr/>
        </p:nvSpPr>
        <p:spPr>
          <a:xfrm>
            <a:off x="4656960" y="2375280"/>
            <a:ext cx="1618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DISCH</a:t>
            </a:r>
            <a:endParaRPr/>
          </a:p>
        </p:txBody>
      </p:sp>
      <p:sp>
        <p:nvSpPr>
          <p:cNvPr id="81" name="CustomShape 17"/>
          <p:cNvSpPr/>
          <p:nvPr/>
        </p:nvSpPr>
        <p:spPr>
          <a:xfrm>
            <a:off x="4283640" y="3627720"/>
            <a:ext cx="20433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THRESH</a:t>
            </a:r>
            <a:endParaRPr/>
          </a:p>
        </p:txBody>
      </p:sp>
      <p:sp>
        <p:nvSpPr>
          <p:cNvPr id="82" name="CustomShape 18"/>
          <p:cNvSpPr/>
          <p:nvPr/>
        </p:nvSpPr>
        <p:spPr>
          <a:xfrm>
            <a:off x="4771440" y="4880160"/>
            <a:ext cx="14781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CONT</a:t>
            </a:r>
            <a:endParaRPr/>
          </a:p>
        </p:txBody>
      </p:sp>
      <p:sp>
        <p:nvSpPr>
          <p:cNvPr id="83" name="Line 19"/>
          <p:cNvSpPr/>
          <p:nvPr/>
        </p:nvSpPr>
        <p:spPr>
          <a:xfrm flipH="1">
            <a:off x="2160000" y="5203080"/>
            <a:ext cx="387000" cy="43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84" name="Line 20"/>
          <p:cNvSpPr/>
          <p:nvPr/>
        </p:nvSpPr>
        <p:spPr>
          <a:xfrm flipH="1">
            <a:off x="7698240" y="72000"/>
            <a:ext cx="5760" cy="1757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85" name="Line 21"/>
          <p:cNvSpPr/>
          <p:nvPr/>
        </p:nvSpPr>
        <p:spPr>
          <a:xfrm flipV="1">
            <a:off x="6708600" y="1436760"/>
            <a:ext cx="989640" cy="93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86" name="Line 22"/>
          <p:cNvSpPr/>
          <p:nvPr/>
        </p:nvSpPr>
        <p:spPr>
          <a:xfrm>
            <a:off x="7701120" y="1829160"/>
            <a:ext cx="19152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87" name="Line 23"/>
          <p:cNvSpPr/>
          <p:nvPr/>
        </p:nvSpPr>
        <p:spPr>
          <a:xfrm flipH="1">
            <a:off x="7549200" y="1892880"/>
            <a:ext cx="343440" cy="119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88" name="Line 24"/>
          <p:cNvSpPr/>
          <p:nvPr/>
        </p:nvSpPr>
        <p:spPr>
          <a:xfrm>
            <a:off x="7549200" y="2014200"/>
            <a:ext cx="325800" cy="108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89" name="Line 25"/>
          <p:cNvSpPr/>
          <p:nvPr/>
        </p:nvSpPr>
        <p:spPr>
          <a:xfrm flipH="1">
            <a:off x="7531560" y="2120400"/>
            <a:ext cx="343440" cy="119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0" name="Line 26"/>
          <p:cNvSpPr/>
          <p:nvPr/>
        </p:nvSpPr>
        <p:spPr>
          <a:xfrm>
            <a:off x="7529400" y="2242440"/>
            <a:ext cx="19152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1" name="Line 27"/>
          <p:cNvSpPr/>
          <p:nvPr/>
        </p:nvSpPr>
        <p:spPr>
          <a:xfrm>
            <a:off x="7718040" y="2306160"/>
            <a:ext cx="0" cy="3924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2" name="Line 28"/>
          <p:cNvSpPr/>
          <p:nvPr/>
        </p:nvSpPr>
        <p:spPr>
          <a:xfrm>
            <a:off x="6708600" y="2698560"/>
            <a:ext cx="16344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3" name="Line 29"/>
          <p:cNvSpPr/>
          <p:nvPr/>
        </p:nvSpPr>
        <p:spPr>
          <a:xfrm flipH="1">
            <a:off x="1493280" y="1446120"/>
            <a:ext cx="10537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4" name="Line 30"/>
          <p:cNvSpPr/>
          <p:nvPr/>
        </p:nvSpPr>
        <p:spPr>
          <a:xfrm>
            <a:off x="1478160" y="1446120"/>
            <a:ext cx="0" cy="3830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5" name="Line 31"/>
          <p:cNvSpPr/>
          <p:nvPr/>
        </p:nvSpPr>
        <p:spPr>
          <a:xfrm>
            <a:off x="1135080" y="1829160"/>
            <a:ext cx="70128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6" name="Line 32"/>
          <p:cNvSpPr/>
          <p:nvPr/>
        </p:nvSpPr>
        <p:spPr>
          <a:xfrm>
            <a:off x="1272240" y="1958040"/>
            <a:ext cx="3888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7" name="Line 33"/>
          <p:cNvSpPr/>
          <p:nvPr/>
        </p:nvSpPr>
        <p:spPr>
          <a:xfrm>
            <a:off x="1401840" y="2098080"/>
            <a:ext cx="1447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8" name="Line 34"/>
          <p:cNvSpPr/>
          <p:nvPr/>
        </p:nvSpPr>
        <p:spPr>
          <a:xfrm>
            <a:off x="7698240" y="685080"/>
            <a:ext cx="8359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99" name="CustomShape 35"/>
          <p:cNvSpPr/>
          <p:nvPr/>
        </p:nvSpPr>
        <p:spPr>
          <a:xfrm>
            <a:off x="8332200" y="59256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00" name="CustomShape 36"/>
          <p:cNvSpPr/>
          <p:nvPr/>
        </p:nvSpPr>
        <p:spPr>
          <a:xfrm>
            <a:off x="1384200" y="135360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01" name="Line 37"/>
          <p:cNvSpPr/>
          <p:nvPr/>
        </p:nvSpPr>
        <p:spPr>
          <a:xfrm flipH="1">
            <a:off x="1729440" y="2698560"/>
            <a:ext cx="81756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02" name="Line 38"/>
          <p:cNvSpPr/>
          <p:nvPr/>
        </p:nvSpPr>
        <p:spPr>
          <a:xfrm>
            <a:off x="1706400" y="2698560"/>
            <a:ext cx="0" cy="36723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03" name="Line 39"/>
          <p:cNvSpPr/>
          <p:nvPr/>
        </p:nvSpPr>
        <p:spPr>
          <a:xfrm>
            <a:off x="1706400" y="6370920"/>
            <a:ext cx="60145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04" name="Line 40"/>
          <p:cNvSpPr/>
          <p:nvPr/>
        </p:nvSpPr>
        <p:spPr>
          <a:xfrm>
            <a:off x="6708600" y="3950640"/>
            <a:ext cx="15991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05" name="Line 41"/>
          <p:cNvSpPr/>
          <p:nvPr/>
        </p:nvSpPr>
        <p:spPr>
          <a:xfrm>
            <a:off x="7718040" y="3950640"/>
            <a:ext cx="0" cy="242028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06" name="CustomShape 42"/>
          <p:cNvSpPr/>
          <p:nvPr/>
        </p:nvSpPr>
        <p:spPr>
          <a:xfrm>
            <a:off x="8332200" y="260136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07" name="Line 43"/>
          <p:cNvSpPr/>
          <p:nvPr/>
        </p:nvSpPr>
        <p:spPr>
          <a:xfrm flipH="1">
            <a:off x="2138400" y="3950640"/>
            <a:ext cx="4086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08" name="CustomShape 44"/>
          <p:cNvSpPr/>
          <p:nvPr/>
        </p:nvSpPr>
        <p:spPr>
          <a:xfrm>
            <a:off x="2048400" y="385956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09" name="CustomShape 45"/>
          <p:cNvSpPr/>
          <p:nvPr/>
        </p:nvSpPr>
        <p:spPr>
          <a:xfrm>
            <a:off x="8332200" y="385848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10" name="CustomShape 46"/>
          <p:cNvSpPr/>
          <p:nvPr/>
        </p:nvSpPr>
        <p:spPr>
          <a:xfrm>
            <a:off x="8712000" y="360000"/>
            <a:ext cx="4921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111" name="CustomShape 47"/>
          <p:cNvSpPr/>
          <p:nvPr/>
        </p:nvSpPr>
        <p:spPr>
          <a:xfrm>
            <a:off x="1256760" y="647280"/>
            <a:ext cx="4935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112" name="CustomShape 48"/>
          <p:cNvSpPr/>
          <p:nvPr/>
        </p:nvSpPr>
        <p:spPr>
          <a:xfrm>
            <a:off x="8705880" y="2350800"/>
            <a:ext cx="498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13" name="CustomShape 49"/>
          <p:cNvSpPr/>
          <p:nvPr/>
        </p:nvSpPr>
        <p:spPr>
          <a:xfrm>
            <a:off x="1918800" y="3110400"/>
            <a:ext cx="5317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114" name="CustomShape 50"/>
          <p:cNvSpPr/>
          <p:nvPr/>
        </p:nvSpPr>
        <p:spPr>
          <a:xfrm>
            <a:off x="8735040" y="3564000"/>
            <a:ext cx="4690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115" name="CustomShape 51"/>
          <p:cNvSpPr/>
          <p:nvPr/>
        </p:nvSpPr>
        <p:spPr>
          <a:xfrm>
            <a:off x="7895520" y="1612080"/>
            <a:ext cx="7358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1k</a:t>
            </a:r>
            <a:endParaRPr/>
          </a:p>
        </p:txBody>
      </p:sp>
      <p:sp>
        <p:nvSpPr>
          <p:cNvPr id="116" name="Line 52"/>
          <p:cNvSpPr/>
          <p:nvPr/>
        </p:nvSpPr>
        <p:spPr>
          <a:xfrm flipH="1">
            <a:off x="7698240" y="72360"/>
            <a:ext cx="5760" cy="1757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17" name="Line 53"/>
          <p:cNvSpPr/>
          <p:nvPr/>
        </p:nvSpPr>
        <p:spPr>
          <a:xfrm flipH="1">
            <a:off x="7488000" y="72360"/>
            <a:ext cx="21024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18" name="Line 54"/>
          <p:cNvSpPr/>
          <p:nvPr/>
        </p:nvSpPr>
        <p:spPr>
          <a:xfrm>
            <a:off x="7698240" y="72360"/>
            <a:ext cx="22176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19" name="Line 55"/>
          <p:cNvSpPr/>
          <p:nvPr/>
        </p:nvSpPr>
        <p:spPr>
          <a:xfrm>
            <a:off x="2160000" y="4613760"/>
            <a:ext cx="0" cy="593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20" name="Line 56"/>
          <p:cNvSpPr/>
          <p:nvPr/>
        </p:nvSpPr>
        <p:spPr>
          <a:xfrm flipH="1">
            <a:off x="1944000" y="4613760"/>
            <a:ext cx="21024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21" name="Line 57"/>
          <p:cNvSpPr/>
          <p:nvPr/>
        </p:nvSpPr>
        <p:spPr>
          <a:xfrm>
            <a:off x="2154240" y="4613760"/>
            <a:ext cx="22176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22" name="CustomShape 58"/>
          <p:cNvSpPr/>
          <p:nvPr/>
        </p:nvSpPr>
        <p:spPr>
          <a:xfrm>
            <a:off x="6336000" y="-135000"/>
            <a:ext cx="1226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+5V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9933480" y="2698560"/>
            <a:ext cx="94680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24" name="Line 2"/>
          <p:cNvSpPr/>
          <p:nvPr/>
        </p:nvSpPr>
        <p:spPr>
          <a:xfrm>
            <a:off x="10870200" y="3106080"/>
            <a:ext cx="191520" cy="6408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25" name="Line 3"/>
          <p:cNvSpPr/>
          <p:nvPr/>
        </p:nvSpPr>
        <p:spPr>
          <a:xfrm flipH="1">
            <a:off x="10718280" y="3170160"/>
            <a:ext cx="343440" cy="11880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26" name="Line 4"/>
          <p:cNvSpPr/>
          <p:nvPr/>
        </p:nvSpPr>
        <p:spPr>
          <a:xfrm>
            <a:off x="10718280" y="3291120"/>
            <a:ext cx="325800" cy="1087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27" name="Line 5"/>
          <p:cNvSpPr/>
          <p:nvPr/>
        </p:nvSpPr>
        <p:spPr>
          <a:xfrm flipH="1">
            <a:off x="10701000" y="3397680"/>
            <a:ext cx="343080" cy="11880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28" name="Line 6"/>
          <p:cNvSpPr/>
          <p:nvPr/>
        </p:nvSpPr>
        <p:spPr>
          <a:xfrm>
            <a:off x="10698480" y="3519360"/>
            <a:ext cx="191520" cy="637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29" name="Line 7"/>
          <p:cNvSpPr/>
          <p:nvPr/>
        </p:nvSpPr>
        <p:spPr>
          <a:xfrm>
            <a:off x="10859760" y="2663280"/>
            <a:ext cx="0" cy="44280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0" name="Line 8"/>
          <p:cNvSpPr/>
          <p:nvPr/>
        </p:nvSpPr>
        <p:spPr>
          <a:xfrm>
            <a:off x="10870200" y="3551400"/>
            <a:ext cx="0" cy="11091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1" name="Line 9"/>
          <p:cNvSpPr/>
          <p:nvPr/>
        </p:nvSpPr>
        <p:spPr>
          <a:xfrm>
            <a:off x="9788040" y="3950640"/>
            <a:ext cx="110196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2" name="CustomShape 10"/>
          <p:cNvSpPr/>
          <p:nvPr/>
        </p:nvSpPr>
        <p:spPr>
          <a:xfrm>
            <a:off x="11215440" y="2944440"/>
            <a:ext cx="666000" cy="71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</a:t>
            </a:r>
            <a:r>
              <a:rPr lang="fr-BE" sz="3600" baseline="-25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3" name="Line 11"/>
          <p:cNvSpPr/>
          <p:nvPr/>
        </p:nvSpPr>
        <p:spPr>
          <a:xfrm flipV="1">
            <a:off x="10395360" y="4662360"/>
            <a:ext cx="989640" cy="93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4" name="Line 12"/>
          <p:cNvSpPr/>
          <p:nvPr/>
        </p:nvSpPr>
        <p:spPr>
          <a:xfrm flipV="1">
            <a:off x="10395360" y="4947120"/>
            <a:ext cx="989640" cy="93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5" name="Line 13"/>
          <p:cNvSpPr/>
          <p:nvPr/>
        </p:nvSpPr>
        <p:spPr>
          <a:xfrm>
            <a:off x="10894680" y="4964040"/>
            <a:ext cx="0" cy="38304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6" name="Line 14"/>
          <p:cNvSpPr/>
          <p:nvPr/>
        </p:nvSpPr>
        <p:spPr>
          <a:xfrm>
            <a:off x="10551960" y="5347080"/>
            <a:ext cx="70092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7" name="Line 15"/>
          <p:cNvSpPr/>
          <p:nvPr/>
        </p:nvSpPr>
        <p:spPr>
          <a:xfrm>
            <a:off x="10689120" y="5475960"/>
            <a:ext cx="38844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8" name="Line 16"/>
          <p:cNvSpPr/>
          <p:nvPr/>
        </p:nvSpPr>
        <p:spPr>
          <a:xfrm>
            <a:off x="10818720" y="5616000"/>
            <a:ext cx="14472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9" name="CustomShape 17"/>
          <p:cNvSpPr/>
          <p:nvPr/>
        </p:nvSpPr>
        <p:spPr>
          <a:xfrm>
            <a:off x="11304000" y="4038120"/>
            <a:ext cx="667440" cy="71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C</a:t>
            </a:r>
            <a:r>
              <a:rPr lang="fr-BE" sz="3600" baseline="-25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0" name="Line 18"/>
          <p:cNvSpPr/>
          <p:nvPr/>
        </p:nvSpPr>
        <p:spPr>
          <a:xfrm>
            <a:off x="1287720" y="3933000"/>
            <a:ext cx="212652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1" name="Line 19"/>
          <p:cNvSpPr/>
          <p:nvPr/>
        </p:nvSpPr>
        <p:spPr>
          <a:xfrm>
            <a:off x="1308960" y="4379400"/>
            <a:ext cx="191160" cy="637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2" name="Line 20"/>
          <p:cNvSpPr/>
          <p:nvPr/>
        </p:nvSpPr>
        <p:spPr>
          <a:xfrm flipH="1">
            <a:off x="1157040" y="4443120"/>
            <a:ext cx="343080" cy="1191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3" name="Line 21"/>
          <p:cNvSpPr/>
          <p:nvPr/>
        </p:nvSpPr>
        <p:spPr>
          <a:xfrm>
            <a:off x="1157040" y="4564440"/>
            <a:ext cx="325440" cy="1083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4" name="Line 22"/>
          <p:cNvSpPr/>
          <p:nvPr/>
        </p:nvSpPr>
        <p:spPr>
          <a:xfrm flipH="1">
            <a:off x="1139760" y="4670640"/>
            <a:ext cx="342720" cy="1191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5" name="Line 23"/>
          <p:cNvSpPr/>
          <p:nvPr/>
        </p:nvSpPr>
        <p:spPr>
          <a:xfrm>
            <a:off x="1137240" y="4792680"/>
            <a:ext cx="191520" cy="637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6" name="Line 24"/>
          <p:cNvSpPr/>
          <p:nvPr/>
        </p:nvSpPr>
        <p:spPr>
          <a:xfrm>
            <a:off x="1298520" y="3936600"/>
            <a:ext cx="0" cy="44280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7" name="Line 25"/>
          <p:cNvSpPr/>
          <p:nvPr/>
        </p:nvSpPr>
        <p:spPr>
          <a:xfrm>
            <a:off x="1308960" y="4824360"/>
            <a:ext cx="0" cy="5227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8" name="CustomShape 26"/>
          <p:cNvSpPr/>
          <p:nvPr/>
        </p:nvSpPr>
        <p:spPr>
          <a:xfrm flipV="1">
            <a:off x="1028520" y="5378400"/>
            <a:ext cx="538200" cy="464040"/>
          </a:xfrm>
          <a:prstGeom prst="triangle">
            <a:avLst>
              <a:gd name="adj" fmla="val 50000"/>
            </a:avLst>
          </a:prstGeom>
          <a:noFill/>
          <a:ln w="57240">
            <a:solidFill>
              <a:srgbClr val="FF0000"/>
            </a:solidFill>
            <a:miter/>
          </a:ln>
        </p:spPr>
      </p:sp>
      <p:sp>
        <p:nvSpPr>
          <p:cNvPr id="149" name="Line 27"/>
          <p:cNvSpPr/>
          <p:nvPr/>
        </p:nvSpPr>
        <p:spPr>
          <a:xfrm>
            <a:off x="936000" y="5902920"/>
            <a:ext cx="67248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0" name="Line 28"/>
          <p:cNvSpPr/>
          <p:nvPr/>
        </p:nvSpPr>
        <p:spPr>
          <a:xfrm>
            <a:off x="1296720" y="5861520"/>
            <a:ext cx="0" cy="38304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1" name="Line 29"/>
          <p:cNvSpPr/>
          <p:nvPr/>
        </p:nvSpPr>
        <p:spPr>
          <a:xfrm>
            <a:off x="953640" y="6244560"/>
            <a:ext cx="70092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2" name="Line 30"/>
          <p:cNvSpPr/>
          <p:nvPr/>
        </p:nvSpPr>
        <p:spPr>
          <a:xfrm>
            <a:off x="1090800" y="6373440"/>
            <a:ext cx="38844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3" name="Line 31"/>
          <p:cNvSpPr/>
          <p:nvPr/>
        </p:nvSpPr>
        <p:spPr>
          <a:xfrm>
            <a:off x="1220400" y="6513480"/>
            <a:ext cx="14472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4" name="CustomShape 32"/>
          <p:cNvSpPr/>
          <p:nvPr/>
        </p:nvSpPr>
        <p:spPr>
          <a:xfrm rot="10800000">
            <a:off x="351000" y="4919400"/>
            <a:ext cx="558360" cy="4986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miter/>
            <a:tailEnd type="triangle" w="med" len="med"/>
          </a:ln>
        </p:spPr>
      </p:sp>
      <p:sp>
        <p:nvSpPr>
          <p:cNvPr id="155" name="CustomShape 33"/>
          <p:cNvSpPr/>
          <p:nvPr/>
        </p:nvSpPr>
        <p:spPr>
          <a:xfrm rot="10800000">
            <a:off x="261720" y="5199480"/>
            <a:ext cx="558360" cy="4986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miter/>
            <a:tailEnd type="triangle" w="med" len="med"/>
          </a:ln>
        </p:spPr>
      </p:sp>
      <p:sp>
        <p:nvSpPr>
          <p:cNvPr id="156" name="CustomShape 34"/>
          <p:cNvSpPr/>
          <p:nvPr/>
        </p:nvSpPr>
        <p:spPr>
          <a:xfrm>
            <a:off x="1584000" y="4065480"/>
            <a:ext cx="1264680" cy="126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</a:t>
            </a:r>
            <a:r>
              <a:rPr lang="fr-BE" sz="3600" baseline="-25000">
                <a:solidFill>
                  <a:srgbClr val="000000"/>
                </a:solidFill>
                <a:latin typeface="Calibri"/>
              </a:rPr>
              <a:t>2 </a:t>
            </a:r>
            <a:endParaRPr/>
          </a:p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= 1k</a:t>
            </a:r>
            <a:endParaRPr/>
          </a:p>
        </p:txBody>
      </p:sp>
      <p:sp>
        <p:nvSpPr>
          <p:cNvPr id="157" name="CustomShape 35"/>
          <p:cNvSpPr/>
          <p:nvPr/>
        </p:nvSpPr>
        <p:spPr>
          <a:xfrm>
            <a:off x="4341960" y="736920"/>
            <a:ext cx="3358800" cy="5103360"/>
          </a:xfrm>
          <a:prstGeom prst="rect">
            <a:avLst/>
          </a:prstGeom>
          <a:solidFill>
            <a:srgbClr val="D0CECE"/>
          </a:solidFill>
          <a:ln w="76320">
            <a:solidFill>
              <a:srgbClr val="000000"/>
            </a:solidFill>
            <a:miter/>
          </a:ln>
        </p:spPr>
      </p:sp>
      <p:sp>
        <p:nvSpPr>
          <p:cNvPr id="158" name="CustomShape 36"/>
          <p:cNvSpPr/>
          <p:nvPr/>
        </p:nvSpPr>
        <p:spPr>
          <a:xfrm>
            <a:off x="3940920" y="113832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59" name="CustomShape 37"/>
          <p:cNvSpPr/>
          <p:nvPr/>
        </p:nvSpPr>
        <p:spPr>
          <a:xfrm>
            <a:off x="3940920" y="239076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0" name="CustomShape 38"/>
          <p:cNvSpPr/>
          <p:nvPr/>
        </p:nvSpPr>
        <p:spPr>
          <a:xfrm>
            <a:off x="3940920" y="364320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1" name="CustomShape 39"/>
          <p:cNvSpPr/>
          <p:nvPr/>
        </p:nvSpPr>
        <p:spPr>
          <a:xfrm>
            <a:off x="3940920" y="489528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2" name="CustomShape 40"/>
          <p:cNvSpPr/>
          <p:nvPr/>
        </p:nvSpPr>
        <p:spPr>
          <a:xfrm>
            <a:off x="7701120" y="113832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3" name="CustomShape 41"/>
          <p:cNvSpPr/>
          <p:nvPr/>
        </p:nvSpPr>
        <p:spPr>
          <a:xfrm>
            <a:off x="7701120" y="239076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4" name="CustomShape 42"/>
          <p:cNvSpPr/>
          <p:nvPr/>
        </p:nvSpPr>
        <p:spPr>
          <a:xfrm>
            <a:off x="7701120" y="364320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5" name="CustomShape 43"/>
          <p:cNvSpPr/>
          <p:nvPr/>
        </p:nvSpPr>
        <p:spPr>
          <a:xfrm>
            <a:off x="7701120" y="489528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6" name="CustomShape 44"/>
          <p:cNvSpPr/>
          <p:nvPr/>
        </p:nvSpPr>
        <p:spPr>
          <a:xfrm>
            <a:off x="5564520" y="279720"/>
            <a:ext cx="914040" cy="914040"/>
          </a:xfrm>
          <a:prstGeom prst="pie">
            <a:avLst>
              <a:gd name="adj1" fmla="val 0"/>
              <a:gd name="adj2" fmla="val 10724788"/>
            </a:avLst>
          </a:prstGeom>
          <a:noFill/>
          <a:ln w="38160">
            <a:solidFill>
              <a:srgbClr val="000000"/>
            </a:solidFill>
            <a:miter/>
          </a:ln>
        </p:spPr>
      </p:sp>
      <p:sp>
        <p:nvSpPr>
          <p:cNvPr id="167" name="CustomShape 45"/>
          <p:cNvSpPr/>
          <p:nvPr/>
        </p:nvSpPr>
        <p:spPr>
          <a:xfrm>
            <a:off x="4428360" y="1113840"/>
            <a:ext cx="1226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GND</a:t>
            </a:r>
            <a:endParaRPr/>
          </a:p>
        </p:txBody>
      </p:sp>
      <p:sp>
        <p:nvSpPr>
          <p:cNvPr id="168" name="CustomShape 46"/>
          <p:cNvSpPr/>
          <p:nvPr/>
        </p:nvSpPr>
        <p:spPr>
          <a:xfrm>
            <a:off x="4414680" y="2365920"/>
            <a:ext cx="1263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TRIG</a:t>
            </a:r>
            <a:endParaRPr/>
          </a:p>
        </p:txBody>
      </p:sp>
      <p:sp>
        <p:nvSpPr>
          <p:cNvPr id="169" name="CustomShape 47"/>
          <p:cNvSpPr/>
          <p:nvPr/>
        </p:nvSpPr>
        <p:spPr>
          <a:xfrm>
            <a:off x="4447080" y="3618360"/>
            <a:ext cx="11534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OUT</a:t>
            </a:r>
            <a:endParaRPr/>
          </a:p>
        </p:txBody>
      </p:sp>
      <p:sp>
        <p:nvSpPr>
          <p:cNvPr id="170" name="CustomShape 48"/>
          <p:cNvSpPr/>
          <p:nvPr/>
        </p:nvSpPr>
        <p:spPr>
          <a:xfrm>
            <a:off x="4410720" y="4870800"/>
            <a:ext cx="10868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RST</a:t>
            </a:r>
            <a:endParaRPr/>
          </a:p>
        </p:txBody>
      </p:sp>
      <p:sp>
        <p:nvSpPr>
          <p:cNvPr id="171" name="CustomShape 49"/>
          <p:cNvSpPr/>
          <p:nvPr/>
        </p:nvSpPr>
        <p:spPr>
          <a:xfrm>
            <a:off x="6369840" y="1113840"/>
            <a:ext cx="11289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VCC</a:t>
            </a:r>
            <a:endParaRPr/>
          </a:p>
        </p:txBody>
      </p:sp>
      <p:sp>
        <p:nvSpPr>
          <p:cNvPr id="172" name="CustomShape 50"/>
          <p:cNvSpPr/>
          <p:nvPr/>
        </p:nvSpPr>
        <p:spPr>
          <a:xfrm>
            <a:off x="6050520" y="2365920"/>
            <a:ext cx="1618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DISCH</a:t>
            </a:r>
            <a:endParaRPr/>
          </a:p>
        </p:txBody>
      </p:sp>
      <p:sp>
        <p:nvSpPr>
          <p:cNvPr id="173" name="CustomShape 51"/>
          <p:cNvSpPr/>
          <p:nvPr/>
        </p:nvSpPr>
        <p:spPr>
          <a:xfrm>
            <a:off x="5677200" y="3618360"/>
            <a:ext cx="20433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THRESH</a:t>
            </a:r>
            <a:endParaRPr/>
          </a:p>
        </p:txBody>
      </p:sp>
      <p:sp>
        <p:nvSpPr>
          <p:cNvPr id="174" name="CustomShape 52"/>
          <p:cNvSpPr/>
          <p:nvPr/>
        </p:nvSpPr>
        <p:spPr>
          <a:xfrm>
            <a:off x="6165000" y="4870800"/>
            <a:ext cx="14781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CONT</a:t>
            </a:r>
            <a:endParaRPr/>
          </a:p>
        </p:txBody>
      </p:sp>
      <p:sp>
        <p:nvSpPr>
          <p:cNvPr id="175" name="Line 53"/>
          <p:cNvSpPr/>
          <p:nvPr/>
        </p:nvSpPr>
        <p:spPr>
          <a:xfrm flipH="1">
            <a:off x="3553560" y="5193720"/>
            <a:ext cx="387000" cy="43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76" name="Line 54"/>
          <p:cNvSpPr/>
          <p:nvPr/>
        </p:nvSpPr>
        <p:spPr>
          <a:xfrm flipH="1">
            <a:off x="9091800" y="62640"/>
            <a:ext cx="5760" cy="1757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77" name="Line 55"/>
          <p:cNvSpPr/>
          <p:nvPr/>
        </p:nvSpPr>
        <p:spPr>
          <a:xfrm flipV="1">
            <a:off x="8102160" y="1427400"/>
            <a:ext cx="989640" cy="93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78" name="Line 56"/>
          <p:cNvSpPr/>
          <p:nvPr/>
        </p:nvSpPr>
        <p:spPr>
          <a:xfrm>
            <a:off x="9094680" y="1819800"/>
            <a:ext cx="19152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79" name="Line 57"/>
          <p:cNvSpPr/>
          <p:nvPr/>
        </p:nvSpPr>
        <p:spPr>
          <a:xfrm flipH="1">
            <a:off x="8942760" y="1883520"/>
            <a:ext cx="343440" cy="119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0" name="Line 58"/>
          <p:cNvSpPr/>
          <p:nvPr/>
        </p:nvSpPr>
        <p:spPr>
          <a:xfrm>
            <a:off x="8942760" y="2004840"/>
            <a:ext cx="325800" cy="108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1" name="Line 59"/>
          <p:cNvSpPr/>
          <p:nvPr/>
        </p:nvSpPr>
        <p:spPr>
          <a:xfrm flipH="1">
            <a:off x="8925120" y="2111040"/>
            <a:ext cx="343440" cy="119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2" name="Line 60"/>
          <p:cNvSpPr/>
          <p:nvPr/>
        </p:nvSpPr>
        <p:spPr>
          <a:xfrm>
            <a:off x="8922960" y="2233080"/>
            <a:ext cx="19152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3" name="Line 61"/>
          <p:cNvSpPr/>
          <p:nvPr/>
        </p:nvSpPr>
        <p:spPr>
          <a:xfrm>
            <a:off x="9111600" y="2296800"/>
            <a:ext cx="0" cy="3924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4" name="Line 62"/>
          <p:cNvSpPr/>
          <p:nvPr/>
        </p:nvSpPr>
        <p:spPr>
          <a:xfrm>
            <a:off x="8102160" y="2689200"/>
            <a:ext cx="16344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5" name="Line 63"/>
          <p:cNvSpPr/>
          <p:nvPr/>
        </p:nvSpPr>
        <p:spPr>
          <a:xfrm flipH="1">
            <a:off x="2886840" y="1436760"/>
            <a:ext cx="10537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6" name="Line 64"/>
          <p:cNvSpPr/>
          <p:nvPr/>
        </p:nvSpPr>
        <p:spPr>
          <a:xfrm>
            <a:off x="2871720" y="1436760"/>
            <a:ext cx="0" cy="3830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7" name="Line 65"/>
          <p:cNvSpPr/>
          <p:nvPr/>
        </p:nvSpPr>
        <p:spPr>
          <a:xfrm>
            <a:off x="2528640" y="1819800"/>
            <a:ext cx="70128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8" name="Line 66"/>
          <p:cNvSpPr/>
          <p:nvPr/>
        </p:nvSpPr>
        <p:spPr>
          <a:xfrm>
            <a:off x="2665800" y="1948680"/>
            <a:ext cx="3888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9" name="Line 67"/>
          <p:cNvSpPr/>
          <p:nvPr/>
        </p:nvSpPr>
        <p:spPr>
          <a:xfrm>
            <a:off x="2795400" y="2088720"/>
            <a:ext cx="1447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0" name="Line 68"/>
          <p:cNvSpPr/>
          <p:nvPr/>
        </p:nvSpPr>
        <p:spPr>
          <a:xfrm>
            <a:off x="9091800" y="675720"/>
            <a:ext cx="8359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1" name="CustomShape 69"/>
          <p:cNvSpPr/>
          <p:nvPr/>
        </p:nvSpPr>
        <p:spPr>
          <a:xfrm>
            <a:off x="9725760" y="58320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92" name="CustomShape 70"/>
          <p:cNvSpPr/>
          <p:nvPr/>
        </p:nvSpPr>
        <p:spPr>
          <a:xfrm>
            <a:off x="2777760" y="134424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93" name="Line 71"/>
          <p:cNvSpPr/>
          <p:nvPr/>
        </p:nvSpPr>
        <p:spPr>
          <a:xfrm flipH="1">
            <a:off x="3123000" y="2689200"/>
            <a:ext cx="81756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4" name="Line 72"/>
          <p:cNvSpPr/>
          <p:nvPr/>
        </p:nvSpPr>
        <p:spPr>
          <a:xfrm>
            <a:off x="3099960" y="2689200"/>
            <a:ext cx="0" cy="36723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5" name="Line 73"/>
          <p:cNvSpPr/>
          <p:nvPr/>
        </p:nvSpPr>
        <p:spPr>
          <a:xfrm>
            <a:off x="3099960" y="6361560"/>
            <a:ext cx="60145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6" name="Line 74"/>
          <p:cNvSpPr/>
          <p:nvPr/>
        </p:nvSpPr>
        <p:spPr>
          <a:xfrm>
            <a:off x="8102160" y="3941280"/>
            <a:ext cx="15991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7" name="Line 75"/>
          <p:cNvSpPr/>
          <p:nvPr/>
        </p:nvSpPr>
        <p:spPr>
          <a:xfrm>
            <a:off x="9111600" y="3941280"/>
            <a:ext cx="0" cy="242028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8" name="CustomShape 76"/>
          <p:cNvSpPr/>
          <p:nvPr/>
        </p:nvSpPr>
        <p:spPr>
          <a:xfrm>
            <a:off x="9725760" y="259200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99" name="Line 77"/>
          <p:cNvSpPr/>
          <p:nvPr/>
        </p:nvSpPr>
        <p:spPr>
          <a:xfrm flipH="1">
            <a:off x="3531960" y="3941280"/>
            <a:ext cx="4086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00" name="CustomShape 78"/>
          <p:cNvSpPr/>
          <p:nvPr/>
        </p:nvSpPr>
        <p:spPr>
          <a:xfrm>
            <a:off x="3441960" y="385020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201" name="CustomShape 79"/>
          <p:cNvSpPr/>
          <p:nvPr/>
        </p:nvSpPr>
        <p:spPr>
          <a:xfrm>
            <a:off x="9725760" y="384912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202" name="CustomShape 80"/>
          <p:cNvSpPr/>
          <p:nvPr/>
        </p:nvSpPr>
        <p:spPr>
          <a:xfrm>
            <a:off x="10105560" y="350640"/>
            <a:ext cx="4921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03" name="CustomShape 81"/>
          <p:cNvSpPr/>
          <p:nvPr/>
        </p:nvSpPr>
        <p:spPr>
          <a:xfrm>
            <a:off x="2650320" y="637920"/>
            <a:ext cx="4935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04" name="CustomShape 82"/>
          <p:cNvSpPr/>
          <p:nvPr/>
        </p:nvSpPr>
        <p:spPr>
          <a:xfrm>
            <a:off x="9955440" y="1981440"/>
            <a:ext cx="498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205" name="CustomShape 83"/>
          <p:cNvSpPr/>
          <p:nvPr/>
        </p:nvSpPr>
        <p:spPr>
          <a:xfrm>
            <a:off x="3312360" y="3101040"/>
            <a:ext cx="5317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206" name="CustomShape 84"/>
          <p:cNvSpPr/>
          <p:nvPr/>
        </p:nvSpPr>
        <p:spPr>
          <a:xfrm>
            <a:off x="9984600" y="3194640"/>
            <a:ext cx="4690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207" name="CustomShape 85"/>
          <p:cNvSpPr/>
          <p:nvPr/>
        </p:nvSpPr>
        <p:spPr>
          <a:xfrm>
            <a:off x="9289080" y="1602720"/>
            <a:ext cx="7358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1k</a:t>
            </a:r>
            <a:endParaRPr/>
          </a:p>
        </p:txBody>
      </p:sp>
      <p:sp>
        <p:nvSpPr>
          <p:cNvPr id="208" name="Line 86"/>
          <p:cNvSpPr/>
          <p:nvPr/>
        </p:nvSpPr>
        <p:spPr>
          <a:xfrm flipH="1">
            <a:off x="9091800" y="63000"/>
            <a:ext cx="5760" cy="1757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09" name="Line 87"/>
          <p:cNvSpPr/>
          <p:nvPr/>
        </p:nvSpPr>
        <p:spPr>
          <a:xfrm flipH="1">
            <a:off x="8881560" y="63000"/>
            <a:ext cx="21024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0" name="Line 88"/>
          <p:cNvSpPr/>
          <p:nvPr/>
        </p:nvSpPr>
        <p:spPr>
          <a:xfrm>
            <a:off x="9091800" y="63000"/>
            <a:ext cx="22176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1" name="Line 89"/>
          <p:cNvSpPr/>
          <p:nvPr/>
        </p:nvSpPr>
        <p:spPr>
          <a:xfrm>
            <a:off x="3553560" y="4604400"/>
            <a:ext cx="0" cy="593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2" name="Line 90"/>
          <p:cNvSpPr/>
          <p:nvPr/>
        </p:nvSpPr>
        <p:spPr>
          <a:xfrm flipH="1">
            <a:off x="3337560" y="4604400"/>
            <a:ext cx="21024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3" name="Line 91"/>
          <p:cNvSpPr/>
          <p:nvPr/>
        </p:nvSpPr>
        <p:spPr>
          <a:xfrm>
            <a:off x="3547800" y="4604400"/>
            <a:ext cx="22176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4" name="CustomShape 92"/>
          <p:cNvSpPr/>
          <p:nvPr/>
        </p:nvSpPr>
        <p:spPr>
          <a:xfrm>
            <a:off x="7729560" y="-144360"/>
            <a:ext cx="1226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+5V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ne 1"/>
          <p:cNvSpPr/>
          <p:nvPr/>
        </p:nvSpPr>
        <p:spPr>
          <a:xfrm>
            <a:off x="5338080" y="1765080"/>
            <a:ext cx="0" cy="10422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6" name="CustomShape 2"/>
          <p:cNvSpPr/>
          <p:nvPr/>
        </p:nvSpPr>
        <p:spPr>
          <a:xfrm flipV="1">
            <a:off x="5058000" y="2838600"/>
            <a:ext cx="538200" cy="464040"/>
          </a:xfrm>
          <a:prstGeom prst="triangle">
            <a:avLst>
              <a:gd name="adj" fmla="val 50000"/>
            </a:avLst>
          </a:prstGeom>
          <a:noFill/>
          <a:ln w="57240">
            <a:solidFill>
              <a:srgbClr val="000000"/>
            </a:solidFill>
            <a:miter/>
          </a:ln>
        </p:spPr>
      </p:sp>
      <p:sp>
        <p:nvSpPr>
          <p:cNvPr id="217" name="Line 3"/>
          <p:cNvSpPr/>
          <p:nvPr/>
        </p:nvSpPr>
        <p:spPr>
          <a:xfrm>
            <a:off x="4965120" y="3363120"/>
            <a:ext cx="67284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8" name="Line 4"/>
          <p:cNvSpPr/>
          <p:nvPr/>
        </p:nvSpPr>
        <p:spPr>
          <a:xfrm>
            <a:off x="5325840" y="3321360"/>
            <a:ext cx="0" cy="10728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9" name="CustomShape 5"/>
          <p:cNvSpPr/>
          <p:nvPr/>
        </p:nvSpPr>
        <p:spPr>
          <a:xfrm>
            <a:off x="4813200" y="2349360"/>
            <a:ext cx="1257120" cy="1422000"/>
          </a:xfrm>
          <a:prstGeom prst="arc">
            <a:avLst>
              <a:gd name="adj1" fmla="val 17637749"/>
              <a:gd name="adj2" fmla="val 3454047"/>
            </a:avLst>
          </a:prstGeom>
          <a:noFill/>
          <a:ln w="57240">
            <a:solidFill>
              <a:srgbClr val="000000"/>
            </a:solidFill>
            <a:miter/>
            <a:headEnd type="triangle" w="med" len="med"/>
          </a:ln>
        </p:spPr>
      </p:sp>
      <p:sp>
        <p:nvSpPr>
          <p:cNvPr id="220" name="CustomShape 6"/>
          <p:cNvSpPr/>
          <p:nvPr/>
        </p:nvSpPr>
        <p:spPr>
          <a:xfrm>
            <a:off x="6271200" y="2675160"/>
            <a:ext cx="1225080" cy="71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V</a:t>
            </a:r>
            <a:r>
              <a:rPr lang="fr-BE" sz="3600" baseline="-25000">
                <a:solidFill>
                  <a:srgbClr val="000000"/>
                </a:solidFill>
                <a:latin typeface="Calibri"/>
              </a:rPr>
              <a:t>diode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 1"/>
          <p:cNvSpPr/>
          <p:nvPr/>
        </p:nvSpPr>
        <p:spPr>
          <a:xfrm>
            <a:off x="5338080" y="2273040"/>
            <a:ext cx="0" cy="5342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22" name="Line 2"/>
          <p:cNvSpPr/>
          <p:nvPr/>
        </p:nvSpPr>
        <p:spPr>
          <a:xfrm>
            <a:off x="5303880" y="4186440"/>
            <a:ext cx="0" cy="6012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23" name="Line 3"/>
          <p:cNvSpPr/>
          <p:nvPr/>
        </p:nvSpPr>
        <p:spPr>
          <a:xfrm>
            <a:off x="5328000" y="2807280"/>
            <a:ext cx="19188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24" name="Line 4"/>
          <p:cNvSpPr/>
          <p:nvPr/>
        </p:nvSpPr>
        <p:spPr>
          <a:xfrm flipH="1">
            <a:off x="5176440" y="2871000"/>
            <a:ext cx="343440" cy="1188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25" name="Line 5"/>
          <p:cNvSpPr/>
          <p:nvPr/>
        </p:nvSpPr>
        <p:spPr>
          <a:xfrm>
            <a:off x="5176440" y="2991960"/>
            <a:ext cx="325800" cy="108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26" name="Line 6"/>
          <p:cNvSpPr/>
          <p:nvPr/>
        </p:nvSpPr>
        <p:spPr>
          <a:xfrm flipH="1">
            <a:off x="5158800" y="3098520"/>
            <a:ext cx="343440" cy="1188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27" name="Line 7"/>
          <p:cNvSpPr/>
          <p:nvPr/>
        </p:nvSpPr>
        <p:spPr>
          <a:xfrm>
            <a:off x="5156280" y="3220200"/>
            <a:ext cx="19188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28" name="Line 8"/>
          <p:cNvSpPr/>
          <p:nvPr/>
        </p:nvSpPr>
        <p:spPr>
          <a:xfrm>
            <a:off x="5285160" y="3709440"/>
            <a:ext cx="191520" cy="6408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29" name="Line 9"/>
          <p:cNvSpPr/>
          <p:nvPr/>
        </p:nvSpPr>
        <p:spPr>
          <a:xfrm flipH="1">
            <a:off x="5133600" y="3773520"/>
            <a:ext cx="343080" cy="1188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30" name="Line 10"/>
          <p:cNvSpPr/>
          <p:nvPr/>
        </p:nvSpPr>
        <p:spPr>
          <a:xfrm>
            <a:off x="5133600" y="3894480"/>
            <a:ext cx="325800" cy="108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31" name="Line 11"/>
          <p:cNvSpPr/>
          <p:nvPr/>
        </p:nvSpPr>
        <p:spPr>
          <a:xfrm flipH="1">
            <a:off x="5115960" y="4000680"/>
            <a:ext cx="343440" cy="119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32" name="Line 12"/>
          <p:cNvSpPr/>
          <p:nvPr/>
        </p:nvSpPr>
        <p:spPr>
          <a:xfrm>
            <a:off x="5113440" y="4122720"/>
            <a:ext cx="19188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33" name="Line 13"/>
          <p:cNvSpPr/>
          <p:nvPr/>
        </p:nvSpPr>
        <p:spPr>
          <a:xfrm>
            <a:off x="5305320" y="3252240"/>
            <a:ext cx="0" cy="4572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34" name="CustomShape 14"/>
          <p:cNvSpPr/>
          <p:nvPr/>
        </p:nvSpPr>
        <p:spPr>
          <a:xfrm flipH="1">
            <a:off x="5380560" y="3494880"/>
            <a:ext cx="85500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235" name="CustomShape 15"/>
          <p:cNvSpPr/>
          <p:nvPr/>
        </p:nvSpPr>
        <p:spPr>
          <a:xfrm>
            <a:off x="5252400" y="2146320"/>
            <a:ext cx="171360" cy="171360"/>
          </a:xfrm>
          <a:prstGeom prst="ellipse">
            <a:avLst/>
          </a:prstGeom>
          <a:solidFill>
            <a:srgbClr val="FF0000"/>
          </a:solidFill>
          <a:ln w="38160">
            <a:solidFill>
              <a:srgbClr val="000000"/>
            </a:solidFill>
            <a:miter/>
          </a:ln>
        </p:spPr>
      </p:sp>
      <p:sp>
        <p:nvSpPr>
          <p:cNvPr id="236" name="CustomShape 16"/>
          <p:cNvSpPr/>
          <p:nvPr/>
        </p:nvSpPr>
        <p:spPr>
          <a:xfrm>
            <a:off x="6150960" y="3409200"/>
            <a:ext cx="171360" cy="171360"/>
          </a:xfrm>
          <a:prstGeom prst="ellipse">
            <a:avLst/>
          </a:prstGeom>
          <a:solidFill>
            <a:srgbClr val="FF0000"/>
          </a:solidFill>
          <a:ln w="38160">
            <a:solidFill>
              <a:srgbClr val="000000"/>
            </a:solidFill>
            <a:miter/>
          </a:ln>
        </p:spPr>
      </p:sp>
      <p:sp>
        <p:nvSpPr>
          <p:cNvPr id="237" name="CustomShape 17"/>
          <p:cNvSpPr/>
          <p:nvPr/>
        </p:nvSpPr>
        <p:spPr>
          <a:xfrm>
            <a:off x="5210640" y="4749120"/>
            <a:ext cx="171360" cy="171360"/>
          </a:xfrm>
          <a:prstGeom prst="ellipse">
            <a:avLst/>
          </a:prstGeom>
          <a:solidFill>
            <a:srgbClr val="FF0000"/>
          </a:solidFill>
          <a:ln w="38160">
            <a:solidFill>
              <a:srgbClr val="000000"/>
            </a:solidFill>
            <a:miter/>
          </a:ln>
        </p:spPr>
      </p:sp>
      <p:sp>
        <p:nvSpPr>
          <p:cNvPr id="238" name="CustomShape 18"/>
          <p:cNvSpPr/>
          <p:nvPr/>
        </p:nvSpPr>
        <p:spPr>
          <a:xfrm>
            <a:off x="5370120" y="1650600"/>
            <a:ext cx="2638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Symbol"/>
              </a:rPr>
              <a:t>a</a:t>
            </a:r>
            <a:endParaRPr/>
          </a:p>
        </p:txBody>
      </p:sp>
      <p:sp>
        <p:nvSpPr>
          <p:cNvPr id="239" name="CustomShape 19"/>
          <p:cNvSpPr/>
          <p:nvPr/>
        </p:nvSpPr>
        <p:spPr>
          <a:xfrm>
            <a:off x="6347880" y="3130200"/>
            <a:ext cx="2638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Symbol"/>
              </a:rPr>
              <a:t>b</a:t>
            </a:r>
            <a:endParaRPr/>
          </a:p>
        </p:txBody>
      </p:sp>
      <p:sp>
        <p:nvSpPr>
          <p:cNvPr id="240" name="CustomShape 20"/>
          <p:cNvSpPr/>
          <p:nvPr/>
        </p:nvSpPr>
        <p:spPr>
          <a:xfrm>
            <a:off x="5387760" y="4848840"/>
            <a:ext cx="2638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Symbol"/>
              </a:rPr>
              <a:t>g</a:t>
            </a:r>
            <a:endParaRPr/>
          </a:p>
        </p:txBody>
      </p:sp>
      <p:sp>
        <p:nvSpPr>
          <p:cNvPr id="241" name="CustomShape 21"/>
          <p:cNvSpPr/>
          <p:nvPr/>
        </p:nvSpPr>
        <p:spPr>
          <a:xfrm>
            <a:off x="4272840" y="2607480"/>
            <a:ext cx="810720" cy="71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</a:t>
            </a:r>
            <a:r>
              <a:rPr lang="fr-BE" sz="3600" baseline="-25000">
                <a:solidFill>
                  <a:srgbClr val="000000"/>
                </a:solidFill>
                <a:latin typeface="Symbol"/>
              </a:rPr>
              <a:t>ab</a:t>
            </a:r>
            <a:endParaRPr/>
          </a:p>
        </p:txBody>
      </p:sp>
      <p:sp>
        <p:nvSpPr>
          <p:cNvPr id="242" name="CustomShape 22"/>
          <p:cNvSpPr/>
          <p:nvPr/>
        </p:nvSpPr>
        <p:spPr>
          <a:xfrm>
            <a:off x="4265640" y="3677760"/>
            <a:ext cx="752760" cy="71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</a:t>
            </a:r>
            <a:r>
              <a:rPr lang="fr-BE" sz="3600" baseline="-25000">
                <a:solidFill>
                  <a:srgbClr val="000000"/>
                </a:solidFill>
                <a:latin typeface="Symbol"/>
              </a:rPr>
              <a:t>bg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9933480" y="2698560"/>
            <a:ext cx="285804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grpSp>
        <p:nvGrpSpPr>
          <p:cNvPr id="4" name="Group 3"/>
          <p:cNvGrpSpPr/>
          <p:nvPr/>
        </p:nvGrpSpPr>
        <p:grpSpPr>
          <a:xfrm>
            <a:off x="10698480" y="3106080"/>
            <a:ext cx="363240" cy="477000"/>
            <a:chOff x="10698480" y="3106080"/>
            <a:chExt cx="363240" cy="477000"/>
          </a:xfrm>
        </p:grpSpPr>
        <p:sp>
          <p:nvSpPr>
            <p:cNvPr id="124" name="Line 2"/>
            <p:cNvSpPr/>
            <p:nvPr/>
          </p:nvSpPr>
          <p:spPr>
            <a:xfrm>
              <a:off x="10870200" y="3106080"/>
              <a:ext cx="191520" cy="6408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25" name="Line 3"/>
            <p:cNvSpPr/>
            <p:nvPr/>
          </p:nvSpPr>
          <p:spPr>
            <a:xfrm flipH="1">
              <a:off x="10718280" y="3170160"/>
              <a:ext cx="343440" cy="11880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26" name="Line 4"/>
            <p:cNvSpPr/>
            <p:nvPr/>
          </p:nvSpPr>
          <p:spPr>
            <a:xfrm>
              <a:off x="10718280" y="3291120"/>
              <a:ext cx="325800" cy="10872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27" name="Line 5"/>
            <p:cNvSpPr/>
            <p:nvPr/>
          </p:nvSpPr>
          <p:spPr>
            <a:xfrm flipH="1">
              <a:off x="10701000" y="3397680"/>
              <a:ext cx="343080" cy="11880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28" name="Line 6"/>
            <p:cNvSpPr/>
            <p:nvPr/>
          </p:nvSpPr>
          <p:spPr>
            <a:xfrm>
              <a:off x="10698480" y="3519360"/>
              <a:ext cx="191520" cy="6372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</p:grpSp>
      <p:sp>
        <p:nvSpPr>
          <p:cNvPr id="129" name="Line 7"/>
          <p:cNvSpPr/>
          <p:nvPr/>
        </p:nvSpPr>
        <p:spPr>
          <a:xfrm>
            <a:off x="10859760" y="2698560"/>
            <a:ext cx="0" cy="4075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0" name="Line 8"/>
          <p:cNvSpPr/>
          <p:nvPr/>
        </p:nvSpPr>
        <p:spPr>
          <a:xfrm>
            <a:off x="10870200" y="3551400"/>
            <a:ext cx="0" cy="68868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1" name="Line 9"/>
          <p:cNvSpPr/>
          <p:nvPr/>
        </p:nvSpPr>
        <p:spPr>
          <a:xfrm>
            <a:off x="9117179" y="6359325"/>
            <a:ext cx="2536381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32" name="CustomShape 10"/>
          <p:cNvSpPr/>
          <p:nvPr/>
        </p:nvSpPr>
        <p:spPr>
          <a:xfrm>
            <a:off x="10993320" y="3004920"/>
            <a:ext cx="666000" cy="71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 dirty="0" smtClean="0">
                <a:solidFill>
                  <a:srgbClr val="000000"/>
                </a:solidFill>
                <a:latin typeface="Calibri"/>
              </a:rPr>
              <a:t>R</a:t>
            </a:r>
            <a:r>
              <a:rPr lang="fr-BE" sz="3600" baseline="-25000" dirty="0" smtClean="0">
                <a:solidFill>
                  <a:srgbClr val="000000"/>
                </a:solidFill>
                <a:latin typeface="Calibri"/>
              </a:rPr>
              <a:t>1 </a:t>
            </a:r>
            <a:r>
              <a:rPr lang="fr-BE" sz="3600" dirty="0" smtClean="0">
                <a:solidFill>
                  <a:srgbClr val="000000"/>
                </a:solidFill>
                <a:latin typeface="Calibri"/>
              </a:rPr>
              <a:t>= 1k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11158741" y="6350840"/>
            <a:ext cx="1576080" cy="1577880"/>
            <a:chOff x="10395360" y="4038120"/>
            <a:chExt cx="1576080" cy="1577880"/>
          </a:xfrm>
        </p:grpSpPr>
        <p:sp>
          <p:nvSpPr>
            <p:cNvPr id="133" name="Line 11"/>
            <p:cNvSpPr/>
            <p:nvPr/>
          </p:nvSpPr>
          <p:spPr>
            <a:xfrm flipV="1">
              <a:off x="10395360" y="4662360"/>
              <a:ext cx="989640" cy="936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34" name="Line 12"/>
            <p:cNvSpPr/>
            <p:nvPr/>
          </p:nvSpPr>
          <p:spPr>
            <a:xfrm flipV="1">
              <a:off x="10395360" y="4947120"/>
              <a:ext cx="989640" cy="936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35" name="Line 13"/>
            <p:cNvSpPr/>
            <p:nvPr/>
          </p:nvSpPr>
          <p:spPr>
            <a:xfrm>
              <a:off x="10894680" y="4964040"/>
              <a:ext cx="0" cy="38304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36" name="Line 14"/>
            <p:cNvSpPr/>
            <p:nvPr/>
          </p:nvSpPr>
          <p:spPr>
            <a:xfrm>
              <a:off x="10551960" y="5347080"/>
              <a:ext cx="700920" cy="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37" name="Line 15"/>
            <p:cNvSpPr/>
            <p:nvPr/>
          </p:nvSpPr>
          <p:spPr>
            <a:xfrm>
              <a:off x="10689120" y="5475960"/>
              <a:ext cx="388440" cy="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38" name="Line 16"/>
            <p:cNvSpPr/>
            <p:nvPr/>
          </p:nvSpPr>
          <p:spPr>
            <a:xfrm>
              <a:off x="10818720" y="5616000"/>
              <a:ext cx="144720" cy="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  <p:sp>
          <p:nvSpPr>
            <p:cNvPr id="139" name="CustomShape 17"/>
            <p:cNvSpPr/>
            <p:nvPr/>
          </p:nvSpPr>
          <p:spPr>
            <a:xfrm>
              <a:off x="11304000" y="4038120"/>
              <a:ext cx="667440" cy="713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BE" sz="3600" dirty="0" smtClean="0">
                  <a:solidFill>
                    <a:srgbClr val="000000"/>
                  </a:solidFill>
                  <a:latin typeface="Calibri"/>
                </a:rPr>
                <a:t>C</a:t>
              </a:r>
              <a:r>
                <a:rPr lang="fr-BE" sz="3600" baseline="-25000" dirty="0" smtClean="0">
                  <a:solidFill>
                    <a:srgbClr val="000000"/>
                  </a:solidFill>
                  <a:latin typeface="Calibri"/>
                </a:rPr>
                <a:t>1</a:t>
              </a:r>
              <a:r>
                <a:rPr lang="fr-BE" sz="3600" dirty="0" smtClean="0">
                  <a:solidFill>
                    <a:srgbClr val="000000"/>
                  </a:solidFill>
                  <a:latin typeface="Calibri"/>
                </a:rPr>
                <a:t> = 47 nF</a:t>
              </a:r>
              <a:endParaRPr dirty="0"/>
            </a:p>
          </p:txBody>
        </p:sp>
      </p:grpSp>
      <p:sp>
        <p:nvSpPr>
          <p:cNvPr id="140" name="Line 18"/>
          <p:cNvSpPr/>
          <p:nvPr/>
        </p:nvSpPr>
        <p:spPr>
          <a:xfrm>
            <a:off x="1287720" y="3933000"/>
            <a:ext cx="212652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1" name="Line 19"/>
          <p:cNvSpPr/>
          <p:nvPr/>
        </p:nvSpPr>
        <p:spPr>
          <a:xfrm>
            <a:off x="1308960" y="4379400"/>
            <a:ext cx="191160" cy="637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2" name="Line 20"/>
          <p:cNvSpPr/>
          <p:nvPr/>
        </p:nvSpPr>
        <p:spPr>
          <a:xfrm flipH="1">
            <a:off x="1157040" y="4443120"/>
            <a:ext cx="343080" cy="1191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3" name="Line 21"/>
          <p:cNvSpPr/>
          <p:nvPr/>
        </p:nvSpPr>
        <p:spPr>
          <a:xfrm>
            <a:off x="1157040" y="4564440"/>
            <a:ext cx="325440" cy="1083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4" name="Line 22"/>
          <p:cNvSpPr/>
          <p:nvPr/>
        </p:nvSpPr>
        <p:spPr>
          <a:xfrm flipH="1">
            <a:off x="1139760" y="4670640"/>
            <a:ext cx="342720" cy="11916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5" name="Line 23"/>
          <p:cNvSpPr/>
          <p:nvPr/>
        </p:nvSpPr>
        <p:spPr>
          <a:xfrm>
            <a:off x="1137240" y="4792680"/>
            <a:ext cx="191520" cy="637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6" name="Line 24"/>
          <p:cNvSpPr/>
          <p:nvPr/>
        </p:nvSpPr>
        <p:spPr>
          <a:xfrm>
            <a:off x="1298520" y="3936600"/>
            <a:ext cx="0" cy="44280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47" name="Line 25"/>
          <p:cNvSpPr/>
          <p:nvPr/>
        </p:nvSpPr>
        <p:spPr>
          <a:xfrm>
            <a:off x="1308960" y="4824360"/>
            <a:ext cx="0" cy="52272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grpSp>
        <p:nvGrpSpPr>
          <p:cNvPr id="3" name="Group 2"/>
          <p:cNvGrpSpPr/>
          <p:nvPr/>
        </p:nvGrpSpPr>
        <p:grpSpPr>
          <a:xfrm>
            <a:off x="936000" y="5378400"/>
            <a:ext cx="672480" cy="524520"/>
            <a:chOff x="936000" y="5378400"/>
            <a:chExt cx="672480" cy="524520"/>
          </a:xfrm>
        </p:grpSpPr>
        <p:sp>
          <p:nvSpPr>
            <p:cNvPr id="148" name="CustomShape 26"/>
            <p:cNvSpPr/>
            <p:nvPr/>
          </p:nvSpPr>
          <p:spPr>
            <a:xfrm flipV="1">
              <a:off x="1028520" y="5378400"/>
              <a:ext cx="538200" cy="464040"/>
            </a:xfrm>
            <a:prstGeom prst="triangle">
              <a:avLst>
                <a:gd name="adj" fmla="val 50000"/>
              </a:avLst>
            </a:prstGeom>
            <a:noFill/>
            <a:ln w="57240">
              <a:solidFill>
                <a:srgbClr val="FF0000"/>
              </a:solidFill>
              <a:miter/>
            </a:ln>
          </p:spPr>
        </p:sp>
        <p:sp>
          <p:nvSpPr>
            <p:cNvPr id="149" name="Line 27"/>
            <p:cNvSpPr/>
            <p:nvPr/>
          </p:nvSpPr>
          <p:spPr>
            <a:xfrm>
              <a:off x="936000" y="5902920"/>
              <a:ext cx="672480" cy="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</p:grpSp>
      <p:sp>
        <p:nvSpPr>
          <p:cNvPr id="150" name="Line 28"/>
          <p:cNvSpPr/>
          <p:nvPr/>
        </p:nvSpPr>
        <p:spPr>
          <a:xfrm>
            <a:off x="1296720" y="5861520"/>
            <a:ext cx="0" cy="38304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1" name="Line 29"/>
          <p:cNvSpPr/>
          <p:nvPr/>
        </p:nvSpPr>
        <p:spPr>
          <a:xfrm>
            <a:off x="953640" y="6244560"/>
            <a:ext cx="70092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2" name="Line 30"/>
          <p:cNvSpPr/>
          <p:nvPr/>
        </p:nvSpPr>
        <p:spPr>
          <a:xfrm>
            <a:off x="1090800" y="6373440"/>
            <a:ext cx="38844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3" name="Line 31"/>
          <p:cNvSpPr/>
          <p:nvPr/>
        </p:nvSpPr>
        <p:spPr>
          <a:xfrm>
            <a:off x="1220400" y="6513480"/>
            <a:ext cx="144720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54" name="CustomShape 32"/>
          <p:cNvSpPr/>
          <p:nvPr/>
        </p:nvSpPr>
        <p:spPr>
          <a:xfrm rot="10800000">
            <a:off x="351000" y="4919400"/>
            <a:ext cx="558360" cy="4986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miter/>
            <a:tailEnd type="triangle" w="med" len="med"/>
          </a:ln>
        </p:spPr>
      </p:sp>
      <p:sp>
        <p:nvSpPr>
          <p:cNvPr id="155" name="CustomShape 33"/>
          <p:cNvSpPr/>
          <p:nvPr/>
        </p:nvSpPr>
        <p:spPr>
          <a:xfrm rot="10800000">
            <a:off x="261720" y="5199480"/>
            <a:ext cx="558360" cy="4986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miter/>
            <a:tailEnd type="triangle" w="med" len="med"/>
          </a:ln>
        </p:spPr>
      </p:sp>
      <p:sp>
        <p:nvSpPr>
          <p:cNvPr id="156" name="CustomShape 34"/>
          <p:cNvSpPr/>
          <p:nvPr/>
        </p:nvSpPr>
        <p:spPr>
          <a:xfrm>
            <a:off x="1584000" y="4065480"/>
            <a:ext cx="1264680" cy="126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</a:t>
            </a:r>
            <a:r>
              <a:rPr lang="fr-BE" sz="3600" baseline="-25000">
                <a:solidFill>
                  <a:srgbClr val="000000"/>
                </a:solidFill>
                <a:latin typeface="Calibri"/>
              </a:rPr>
              <a:t>2 </a:t>
            </a:r>
            <a:endParaRPr/>
          </a:p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= 1k</a:t>
            </a:r>
            <a:endParaRPr/>
          </a:p>
        </p:txBody>
      </p:sp>
      <p:sp>
        <p:nvSpPr>
          <p:cNvPr id="157" name="CustomShape 35"/>
          <p:cNvSpPr/>
          <p:nvPr/>
        </p:nvSpPr>
        <p:spPr>
          <a:xfrm>
            <a:off x="4341960" y="736920"/>
            <a:ext cx="3358800" cy="5103360"/>
          </a:xfrm>
          <a:prstGeom prst="rect">
            <a:avLst/>
          </a:prstGeom>
          <a:solidFill>
            <a:srgbClr val="D0CECE"/>
          </a:solidFill>
          <a:ln w="76320">
            <a:solidFill>
              <a:srgbClr val="000000"/>
            </a:solidFill>
            <a:miter/>
          </a:ln>
        </p:spPr>
      </p:sp>
      <p:sp>
        <p:nvSpPr>
          <p:cNvPr id="158" name="CustomShape 36"/>
          <p:cNvSpPr/>
          <p:nvPr/>
        </p:nvSpPr>
        <p:spPr>
          <a:xfrm>
            <a:off x="3940920" y="113832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59" name="CustomShape 37"/>
          <p:cNvSpPr/>
          <p:nvPr/>
        </p:nvSpPr>
        <p:spPr>
          <a:xfrm>
            <a:off x="3940920" y="239076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0" name="CustomShape 38"/>
          <p:cNvSpPr/>
          <p:nvPr/>
        </p:nvSpPr>
        <p:spPr>
          <a:xfrm>
            <a:off x="3940920" y="364320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1" name="CustomShape 39"/>
          <p:cNvSpPr/>
          <p:nvPr/>
        </p:nvSpPr>
        <p:spPr>
          <a:xfrm>
            <a:off x="3940920" y="489528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2" name="CustomShape 40"/>
          <p:cNvSpPr/>
          <p:nvPr/>
        </p:nvSpPr>
        <p:spPr>
          <a:xfrm>
            <a:off x="7701120" y="113832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3" name="CustomShape 41"/>
          <p:cNvSpPr/>
          <p:nvPr/>
        </p:nvSpPr>
        <p:spPr>
          <a:xfrm>
            <a:off x="7701120" y="239076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4" name="CustomShape 42"/>
          <p:cNvSpPr/>
          <p:nvPr/>
        </p:nvSpPr>
        <p:spPr>
          <a:xfrm>
            <a:off x="7701120" y="364320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5" name="CustomShape 43"/>
          <p:cNvSpPr/>
          <p:nvPr/>
        </p:nvSpPr>
        <p:spPr>
          <a:xfrm>
            <a:off x="7701120" y="4895280"/>
            <a:ext cx="400680" cy="5968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</p:sp>
      <p:sp>
        <p:nvSpPr>
          <p:cNvPr id="166" name="CustomShape 44"/>
          <p:cNvSpPr/>
          <p:nvPr/>
        </p:nvSpPr>
        <p:spPr>
          <a:xfrm>
            <a:off x="5564520" y="279720"/>
            <a:ext cx="914040" cy="914040"/>
          </a:xfrm>
          <a:prstGeom prst="pie">
            <a:avLst>
              <a:gd name="adj1" fmla="val 0"/>
              <a:gd name="adj2" fmla="val 10724788"/>
            </a:avLst>
          </a:prstGeom>
          <a:noFill/>
          <a:ln w="38160">
            <a:solidFill>
              <a:srgbClr val="000000"/>
            </a:solidFill>
            <a:miter/>
          </a:ln>
        </p:spPr>
      </p:sp>
      <p:sp>
        <p:nvSpPr>
          <p:cNvPr id="167" name="CustomShape 45"/>
          <p:cNvSpPr/>
          <p:nvPr/>
        </p:nvSpPr>
        <p:spPr>
          <a:xfrm>
            <a:off x="4428360" y="1113840"/>
            <a:ext cx="1226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GND</a:t>
            </a:r>
            <a:endParaRPr/>
          </a:p>
        </p:txBody>
      </p:sp>
      <p:sp>
        <p:nvSpPr>
          <p:cNvPr id="168" name="CustomShape 46"/>
          <p:cNvSpPr/>
          <p:nvPr/>
        </p:nvSpPr>
        <p:spPr>
          <a:xfrm>
            <a:off x="4414680" y="2365920"/>
            <a:ext cx="1263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TRIG</a:t>
            </a:r>
            <a:endParaRPr/>
          </a:p>
        </p:txBody>
      </p:sp>
      <p:sp>
        <p:nvSpPr>
          <p:cNvPr id="169" name="CustomShape 47"/>
          <p:cNvSpPr/>
          <p:nvPr/>
        </p:nvSpPr>
        <p:spPr>
          <a:xfrm>
            <a:off x="4447080" y="3618360"/>
            <a:ext cx="11534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OUT</a:t>
            </a:r>
            <a:endParaRPr/>
          </a:p>
        </p:txBody>
      </p:sp>
      <p:sp>
        <p:nvSpPr>
          <p:cNvPr id="170" name="CustomShape 48"/>
          <p:cNvSpPr/>
          <p:nvPr/>
        </p:nvSpPr>
        <p:spPr>
          <a:xfrm>
            <a:off x="4410720" y="4870800"/>
            <a:ext cx="10868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RST</a:t>
            </a:r>
            <a:endParaRPr/>
          </a:p>
        </p:txBody>
      </p:sp>
      <p:sp>
        <p:nvSpPr>
          <p:cNvPr id="171" name="CustomShape 49"/>
          <p:cNvSpPr/>
          <p:nvPr/>
        </p:nvSpPr>
        <p:spPr>
          <a:xfrm>
            <a:off x="6369840" y="1113840"/>
            <a:ext cx="11289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VCC</a:t>
            </a:r>
            <a:endParaRPr/>
          </a:p>
        </p:txBody>
      </p:sp>
      <p:sp>
        <p:nvSpPr>
          <p:cNvPr id="172" name="CustomShape 50"/>
          <p:cNvSpPr/>
          <p:nvPr/>
        </p:nvSpPr>
        <p:spPr>
          <a:xfrm>
            <a:off x="6050520" y="2365920"/>
            <a:ext cx="1618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DISCH</a:t>
            </a:r>
            <a:endParaRPr/>
          </a:p>
        </p:txBody>
      </p:sp>
      <p:sp>
        <p:nvSpPr>
          <p:cNvPr id="173" name="CustomShape 51"/>
          <p:cNvSpPr/>
          <p:nvPr/>
        </p:nvSpPr>
        <p:spPr>
          <a:xfrm>
            <a:off x="5677200" y="3618360"/>
            <a:ext cx="20433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THRESH</a:t>
            </a:r>
            <a:endParaRPr/>
          </a:p>
        </p:txBody>
      </p:sp>
      <p:sp>
        <p:nvSpPr>
          <p:cNvPr id="174" name="CustomShape 52"/>
          <p:cNvSpPr/>
          <p:nvPr/>
        </p:nvSpPr>
        <p:spPr>
          <a:xfrm>
            <a:off x="6165000" y="4870800"/>
            <a:ext cx="14781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CONT</a:t>
            </a:r>
            <a:endParaRPr/>
          </a:p>
        </p:txBody>
      </p:sp>
      <p:sp>
        <p:nvSpPr>
          <p:cNvPr id="175" name="Line 53"/>
          <p:cNvSpPr/>
          <p:nvPr/>
        </p:nvSpPr>
        <p:spPr>
          <a:xfrm flipH="1">
            <a:off x="3553560" y="5193720"/>
            <a:ext cx="387000" cy="43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76" name="Line 54"/>
          <p:cNvSpPr/>
          <p:nvPr/>
        </p:nvSpPr>
        <p:spPr>
          <a:xfrm flipH="1">
            <a:off x="9091800" y="62640"/>
            <a:ext cx="5760" cy="1757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77" name="Line 55"/>
          <p:cNvSpPr/>
          <p:nvPr/>
        </p:nvSpPr>
        <p:spPr>
          <a:xfrm flipV="1">
            <a:off x="8102160" y="1427400"/>
            <a:ext cx="989640" cy="93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78" name="Line 56"/>
          <p:cNvSpPr/>
          <p:nvPr/>
        </p:nvSpPr>
        <p:spPr>
          <a:xfrm>
            <a:off x="9094680" y="1819800"/>
            <a:ext cx="19152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79" name="Line 57"/>
          <p:cNvSpPr/>
          <p:nvPr/>
        </p:nvSpPr>
        <p:spPr>
          <a:xfrm flipH="1">
            <a:off x="8942760" y="1883520"/>
            <a:ext cx="343440" cy="119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0" name="Line 58"/>
          <p:cNvSpPr/>
          <p:nvPr/>
        </p:nvSpPr>
        <p:spPr>
          <a:xfrm>
            <a:off x="8942760" y="2004840"/>
            <a:ext cx="325800" cy="108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1" name="Line 59"/>
          <p:cNvSpPr/>
          <p:nvPr/>
        </p:nvSpPr>
        <p:spPr>
          <a:xfrm flipH="1">
            <a:off x="8925120" y="2111040"/>
            <a:ext cx="343440" cy="119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2" name="Line 60"/>
          <p:cNvSpPr/>
          <p:nvPr/>
        </p:nvSpPr>
        <p:spPr>
          <a:xfrm>
            <a:off x="8922960" y="2233080"/>
            <a:ext cx="191520" cy="6372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3" name="Line 61"/>
          <p:cNvSpPr/>
          <p:nvPr/>
        </p:nvSpPr>
        <p:spPr>
          <a:xfrm>
            <a:off x="9111600" y="2296800"/>
            <a:ext cx="0" cy="39240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4" name="Line 62"/>
          <p:cNvSpPr/>
          <p:nvPr/>
        </p:nvSpPr>
        <p:spPr>
          <a:xfrm>
            <a:off x="8102160" y="2689200"/>
            <a:ext cx="16344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5" name="Line 63"/>
          <p:cNvSpPr/>
          <p:nvPr/>
        </p:nvSpPr>
        <p:spPr>
          <a:xfrm flipH="1">
            <a:off x="2886840" y="1436760"/>
            <a:ext cx="10537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6" name="Line 64"/>
          <p:cNvSpPr/>
          <p:nvPr/>
        </p:nvSpPr>
        <p:spPr>
          <a:xfrm>
            <a:off x="2871720" y="1436760"/>
            <a:ext cx="0" cy="3830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7" name="Line 65"/>
          <p:cNvSpPr/>
          <p:nvPr/>
        </p:nvSpPr>
        <p:spPr>
          <a:xfrm>
            <a:off x="2528640" y="1819800"/>
            <a:ext cx="70128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8" name="Line 66"/>
          <p:cNvSpPr/>
          <p:nvPr/>
        </p:nvSpPr>
        <p:spPr>
          <a:xfrm>
            <a:off x="2665800" y="1948680"/>
            <a:ext cx="3888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89" name="Line 67"/>
          <p:cNvSpPr/>
          <p:nvPr/>
        </p:nvSpPr>
        <p:spPr>
          <a:xfrm>
            <a:off x="2795400" y="2088720"/>
            <a:ext cx="1447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0" name="Line 68"/>
          <p:cNvSpPr/>
          <p:nvPr/>
        </p:nvSpPr>
        <p:spPr>
          <a:xfrm>
            <a:off x="9091800" y="675720"/>
            <a:ext cx="8359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1" name="CustomShape 69"/>
          <p:cNvSpPr/>
          <p:nvPr/>
        </p:nvSpPr>
        <p:spPr>
          <a:xfrm>
            <a:off x="9725760" y="58320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92" name="CustomShape 70"/>
          <p:cNvSpPr/>
          <p:nvPr/>
        </p:nvSpPr>
        <p:spPr>
          <a:xfrm>
            <a:off x="2777760" y="134424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93" name="Line 71"/>
          <p:cNvSpPr/>
          <p:nvPr/>
        </p:nvSpPr>
        <p:spPr>
          <a:xfrm flipH="1">
            <a:off x="3123000" y="2689200"/>
            <a:ext cx="81756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4" name="Line 72"/>
          <p:cNvSpPr/>
          <p:nvPr/>
        </p:nvSpPr>
        <p:spPr>
          <a:xfrm>
            <a:off x="3099960" y="2689200"/>
            <a:ext cx="0" cy="36723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5" name="Line 73"/>
          <p:cNvSpPr/>
          <p:nvPr/>
        </p:nvSpPr>
        <p:spPr>
          <a:xfrm>
            <a:off x="3099960" y="6361560"/>
            <a:ext cx="60145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6" name="Line 74"/>
          <p:cNvSpPr/>
          <p:nvPr/>
        </p:nvSpPr>
        <p:spPr>
          <a:xfrm>
            <a:off x="8102160" y="3941280"/>
            <a:ext cx="159912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7" name="Line 75"/>
          <p:cNvSpPr/>
          <p:nvPr/>
        </p:nvSpPr>
        <p:spPr>
          <a:xfrm>
            <a:off x="9111600" y="3941280"/>
            <a:ext cx="0" cy="242028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198" name="CustomShape 76"/>
          <p:cNvSpPr/>
          <p:nvPr/>
        </p:nvSpPr>
        <p:spPr>
          <a:xfrm>
            <a:off x="9725760" y="259200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199" name="Line 77"/>
          <p:cNvSpPr/>
          <p:nvPr/>
        </p:nvSpPr>
        <p:spPr>
          <a:xfrm flipH="1">
            <a:off x="3531960" y="3941280"/>
            <a:ext cx="408600" cy="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00" name="CustomShape 78"/>
          <p:cNvSpPr/>
          <p:nvPr/>
        </p:nvSpPr>
        <p:spPr>
          <a:xfrm>
            <a:off x="3441960" y="385020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201" name="CustomShape 79"/>
          <p:cNvSpPr/>
          <p:nvPr/>
        </p:nvSpPr>
        <p:spPr>
          <a:xfrm>
            <a:off x="9725760" y="3849120"/>
            <a:ext cx="194040" cy="194040"/>
          </a:xfrm>
          <a:prstGeom prst="ellipse">
            <a:avLst/>
          </a:prstGeom>
          <a:solidFill>
            <a:srgbClr val="FF0000"/>
          </a:solidFill>
          <a:ln w="57240">
            <a:solidFill>
              <a:srgbClr val="000000"/>
            </a:solidFill>
            <a:miter/>
          </a:ln>
        </p:spPr>
      </p:sp>
      <p:sp>
        <p:nvSpPr>
          <p:cNvPr id="202" name="CustomShape 80"/>
          <p:cNvSpPr/>
          <p:nvPr/>
        </p:nvSpPr>
        <p:spPr>
          <a:xfrm>
            <a:off x="10105560" y="350640"/>
            <a:ext cx="4921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03" name="CustomShape 81"/>
          <p:cNvSpPr/>
          <p:nvPr/>
        </p:nvSpPr>
        <p:spPr>
          <a:xfrm>
            <a:off x="2650320" y="637920"/>
            <a:ext cx="4935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04" name="CustomShape 82"/>
          <p:cNvSpPr/>
          <p:nvPr/>
        </p:nvSpPr>
        <p:spPr>
          <a:xfrm>
            <a:off x="9955440" y="1981440"/>
            <a:ext cx="498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205" name="CustomShape 83"/>
          <p:cNvSpPr/>
          <p:nvPr/>
        </p:nvSpPr>
        <p:spPr>
          <a:xfrm>
            <a:off x="3312360" y="3101040"/>
            <a:ext cx="5317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206" name="CustomShape 84"/>
          <p:cNvSpPr/>
          <p:nvPr/>
        </p:nvSpPr>
        <p:spPr>
          <a:xfrm>
            <a:off x="9984600" y="3194640"/>
            <a:ext cx="4690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207" name="CustomShape 85"/>
          <p:cNvSpPr/>
          <p:nvPr/>
        </p:nvSpPr>
        <p:spPr>
          <a:xfrm>
            <a:off x="9289080" y="1602720"/>
            <a:ext cx="7358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1k</a:t>
            </a:r>
            <a:endParaRPr/>
          </a:p>
        </p:txBody>
      </p:sp>
      <p:sp>
        <p:nvSpPr>
          <p:cNvPr id="208" name="Line 86"/>
          <p:cNvSpPr/>
          <p:nvPr/>
        </p:nvSpPr>
        <p:spPr>
          <a:xfrm flipH="1">
            <a:off x="9091800" y="63000"/>
            <a:ext cx="5760" cy="175716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09" name="Line 87"/>
          <p:cNvSpPr/>
          <p:nvPr/>
        </p:nvSpPr>
        <p:spPr>
          <a:xfrm flipH="1">
            <a:off x="8881560" y="63000"/>
            <a:ext cx="21024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0" name="Line 88"/>
          <p:cNvSpPr/>
          <p:nvPr/>
        </p:nvSpPr>
        <p:spPr>
          <a:xfrm>
            <a:off x="9091800" y="63000"/>
            <a:ext cx="22176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1" name="Line 89"/>
          <p:cNvSpPr/>
          <p:nvPr/>
        </p:nvSpPr>
        <p:spPr>
          <a:xfrm>
            <a:off x="3553560" y="4604400"/>
            <a:ext cx="0" cy="593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2" name="Line 90"/>
          <p:cNvSpPr/>
          <p:nvPr/>
        </p:nvSpPr>
        <p:spPr>
          <a:xfrm flipH="1">
            <a:off x="3337560" y="4604400"/>
            <a:ext cx="21024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3" name="Line 91"/>
          <p:cNvSpPr/>
          <p:nvPr/>
        </p:nvSpPr>
        <p:spPr>
          <a:xfrm>
            <a:off x="3547800" y="4604400"/>
            <a:ext cx="221760" cy="287640"/>
          </a:xfrm>
          <a:prstGeom prst="line">
            <a:avLst/>
          </a:prstGeom>
          <a:ln w="57240">
            <a:solidFill>
              <a:srgbClr val="000000"/>
            </a:solidFill>
            <a:miter/>
          </a:ln>
        </p:spPr>
      </p:sp>
      <p:sp>
        <p:nvSpPr>
          <p:cNvPr id="214" name="CustomShape 92"/>
          <p:cNvSpPr/>
          <p:nvPr/>
        </p:nvSpPr>
        <p:spPr>
          <a:xfrm>
            <a:off x="7729560" y="-144360"/>
            <a:ext cx="1226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3600">
                <a:solidFill>
                  <a:srgbClr val="000000"/>
                </a:solidFill>
                <a:latin typeface="Calibri"/>
              </a:rPr>
              <a:t>+5V</a:t>
            </a:r>
            <a:endParaRPr/>
          </a:p>
        </p:txBody>
      </p:sp>
      <p:sp>
        <p:nvSpPr>
          <p:cNvPr id="95" name="Line 1"/>
          <p:cNvSpPr/>
          <p:nvPr/>
        </p:nvSpPr>
        <p:spPr>
          <a:xfrm>
            <a:off x="12762600" y="2698560"/>
            <a:ext cx="0" cy="155880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grpSp>
        <p:nvGrpSpPr>
          <p:cNvPr id="97" name="Group 96"/>
          <p:cNvGrpSpPr/>
          <p:nvPr/>
        </p:nvGrpSpPr>
        <p:grpSpPr>
          <a:xfrm>
            <a:off x="12420123" y="4264920"/>
            <a:ext cx="672480" cy="524520"/>
            <a:chOff x="936000" y="5378400"/>
            <a:chExt cx="672480" cy="524520"/>
          </a:xfrm>
        </p:grpSpPr>
        <p:sp>
          <p:nvSpPr>
            <p:cNvPr id="98" name="CustomShape 26"/>
            <p:cNvSpPr/>
            <p:nvPr/>
          </p:nvSpPr>
          <p:spPr>
            <a:xfrm flipV="1">
              <a:off x="1028520" y="5378400"/>
              <a:ext cx="538200" cy="464040"/>
            </a:xfrm>
            <a:prstGeom prst="triangle">
              <a:avLst>
                <a:gd name="adj" fmla="val 50000"/>
              </a:avLst>
            </a:prstGeom>
            <a:noFill/>
            <a:ln w="57240">
              <a:solidFill>
                <a:srgbClr val="FF0000"/>
              </a:solidFill>
              <a:miter/>
            </a:ln>
          </p:spPr>
        </p:sp>
        <p:sp>
          <p:nvSpPr>
            <p:cNvPr id="99" name="Line 27"/>
            <p:cNvSpPr/>
            <p:nvPr/>
          </p:nvSpPr>
          <p:spPr>
            <a:xfrm>
              <a:off x="936000" y="5902920"/>
              <a:ext cx="672480" cy="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</p:grpSp>
      <p:grpSp>
        <p:nvGrpSpPr>
          <p:cNvPr id="100" name="Group 99"/>
          <p:cNvGrpSpPr/>
          <p:nvPr/>
        </p:nvGrpSpPr>
        <p:grpSpPr>
          <a:xfrm flipV="1">
            <a:off x="10528021" y="4245068"/>
            <a:ext cx="672480" cy="524520"/>
            <a:chOff x="936000" y="5378400"/>
            <a:chExt cx="672480" cy="524520"/>
          </a:xfrm>
        </p:grpSpPr>
        <p:sp>
          <p:nvSpPr>
            <p:cNvPr id="101" name="CustomShape 26"/>
            <p:cNvSpPr/>
            <p:nvPr/>
          </p:nvSpPr>
          <p:spPr>
            <a:xfrm flipV="1">
              <a:off x="1028520" y="5378400"/>
              <a:ext cx="538200" cy="464040"/>
            </a:xfrm>
            <a:prstGeom prst="triangle">
              <a:avLst>
                <a:gd name="adj" fmla="val 50000"/>
              </a:avLst>
            </a:prstGeom>
            <a:noFill/>
            <a:ln w="57240">
              <a:solidFill>
                <a:srgbClr val="FF0000"/>
              </a:solidFill>
              <a:miter/>
            </a:ln>
          </p:spPr>
        </p:sp>
        <p:sp>
          <p:nvSpPr>
            <p:cNvPr id="102" name="Line 27"/>
            <p:cNvSpPr/>
            <p:nvPr/>
          </p:nvSpPr>
          <p:spPr>
            <a:xfrm>
              <a:off x="936000" y="5902920"/>
              <a:ext cx="672480" cy="0"/>
            </a:xfrm>
            <a:prstGeom prst="line">
              <a:avLst/>
            </a:prstGeom>
            <a:ln w="57240">
              <a:solidFill>
                <a:srgbClr val="FF0000"/>
              </a:solidFill>
              <a:miter/>
            </a:ln>
          </p:spPr>
        </p:sp>
      </p:grpSp>
      <p:sp>
        <p:nvSpPr>
          <p:cNvPr id="103" name="Line 1"/>
          <p:cNvSpPr/>
          <p:nvPr/>
        </p:nvSpPr>
        <p:spPr>
          <a:xfrm>
            <a:off x="12789934" y="4789440"/>
            <a:ext cx="0" cy="384428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04" name="Line 1"/>
          <p:cNvSpPr/>
          <p:nvPr/>
        </p:nvSpPr>
        <p:spPr>
          <a:xfrm>
            <a:off x="10890000" y="4769588"/>
            <a:ext cx="0" cy="40428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05" name="Line 1"/>
          <p:cNvSpPr/>
          <p:nvPr/>
        </p:nvSpPr>
        <p:spPr>
          <a:xfrm flipV="1">
            <a:off x="10864523" y="5155162"/>
            <a:ext cx="522615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grpSp>
        <p:nvGrpSpPr>
          <p:cNvPr id="6" name="Group 5"/>
          <p:cNvGrpSpPr/>
          <p:nvPr/>
        </p:nvGrpSpPr>
        <p:grpSpPr>
          <a:xfrm>
            <a:off x="11383794" y="4988340"/>
            <a:ext cx="702360" cy="360720"/>
            <a:chOff x="11541237" y="5954221"/>
            <a:chExt cx="702360" cy="360720"/>
          </a:xfrm>
        </p:grpSpPr>
        <p:grpSp>
          <p:nvGrpSpPr>
            <p:cNvPr id="107" name="Group 106"/>
            <p:cNvGrpSpPr/>
            <p:nvPr/>
          </p:nvGrpSpPr>
          <p:grpSpPr>
            <a:xfrm rot="16200000">
              <a:off x="11566077" y="5929381"/>
              <a:ext cx="360720" cy="410400"/>
              <a:chOff x="10701000" y="3106080"/>
              <a:chExt cx="360720" cy="410400"/>
            </a:xfrm>
          </p:grpSpPr>
          <p:sp>
            <p:nvSpPr>
              <p:cNvPr id="108" name="Line 2"/>
              <p:cNvSpPr/>
              <p:nvPr/>
            </p:nvSpPr>
            <p:spPr>
              <a:xfrm>
                <a:off x="10870200" y="3106080"/>
                <a:ext cx="191520" cy="64080"/>
              </a:xfrm>
              <a:prstGeom prst="line">
                <a:avLst/>
              </a:prstGeom>
              <a:ln w="57240">
                <a:solidFill>
                  <a:srgbClr val="FF0000"/>
                </a:solidFill>
                <a:miter/>
              </a:ln>
            </p:spPr>
          </p:sp>
          <p:sp>
            <p:nvSpPr>
              <p:cNvPr id="109" name="Line 3"/>
              <p:cNvSpPr/>
              <p:nvPr/>
            </p:nvSpPr>
            <p:spPr>
              <a:xfrm flipH="1">
                <a:off x="10718280" y="3170160"/>
                <a:ext cx="343440" cy="118800"/>
              </a:xfrm>
              <a:prstGeom prst="line">
                <a:avLst/>
              </a:prstGeom>
              <a:ln w="57240">
                <a:solidFill>
                  <a:srgbClr val="FF0000"/>
                </a:solidFill>
                <a:miter/>
              </a:ln>
            </p:spPr>
          </p:sp>
          <p:sp>
            <p:nvSpPr>
              <p:cNvPr id="110" name="Line 4"/>
              <p:cNvSpPr/>
              <p:nvPr/>
            </p:nvSpPr>
            <p:spPr>
              <a:xfrm>
                <a:off x="10718280" y="3291120"/>
                <a:ext cx="325800" cy="108720"/>
              </a:xfrm>
              <a:prstGeom prst="line">
                <a:avLst/>
              </a:prstGeom>
              <a:ln w="57240">
                <a:solidFill>
                  <a:srgbClr val="FF0000"/>
                </a:solidFill>
                <a:miter/>
              </a:ln>
            </p:spPr>
          </p:sp>
          <p:sp>
            <p:nvSpPr>
              <p:cNvPr id="111" name="Line 5"/>
              <p:cNvSpPr/>
              <p:nvPr/>
            </p:nvSpPr>
            <p:spPr>
              <a:xfrm flipH="1">
                <a:off x="10701000" y="3397680"/>
                <a:ext cx="343080" cy="118800"/>
              </a:xfrm>
              <a:prstGeom prst="line">
                <a:avLst/>
              </a:prstGeom>
              <a:ln w="57240">
                <a:solidFill>
                  <a:srgbClr val="FF0000"/>
                </a:solidFill>
                <a:miter/>
              </a:ln>
            </p:spPr>
          </p:sp>
        </p:grpSp>
        <p:grpSp>
          <p:nvGrpSpPr>
            <p:cNvPr id="5" name="Group 4"/>
            <p:cNvGrpSpPr/>
            <p:nvPr/>
          </p:nvGrpSpPr>
          <p:grpSpPr>
            <a:xfrm>
              <a:off x="11951637" y="5961960"/>
              <a:ext cx="291960" cy="345600"/>
              <a:chOff x="12111726" y="5994480"/>
              <a:chExt cx="291960" cy="345600"/>
            </a:xfrm>
          </p:grpSpPr>
          <p:sp>
            <p:nvSpPr>
              <p:cNvPr id="113" name="Line 4"/>
              <p:cNvSpPr/>
              <p:nvPr/>
            </p:nvSpPr>
            <p:spPr>
              <a:xfrm rot="16200000">
                <a:off x="12003186" y="6103020"/>
                <a:ext cx="325800" cy="108720"/>
              </a:xfrm>
              <a:prstGeom prst="line">
                <a:avLst/>
              </a:prstGeom>
              <a:ln w="57240">
                <a:solidFill>
                  <a:srgbClr val="FF0000"/>
                </a:solidFill>
                <a:miter/>
              </a:ln>
            </p:spPr>
          </p:sp>
          <p:sp>
            <p:nvSpPr>
              <p:cNvPr id="114" name="Line 5"/>
              <p:cNvSpPr/>
              <p:nvPr/>
            </p:nvSpPr>
            <p:spPr>
              <a:xfrm rot="16200000" flipH="1">
                <a:off x="12106146" y="6106620"/>
                <a:ext cx="343080" cy="118800"/>
              </a:xfrm>
              <a:prstGeom prst="line">
                <a:avLst/>
              </a:prstGeom>
              <a:ln w="57240">
                <a:solidFill>
                  <a:srgbClr val="FF0000"/>
                </a:solidFill>
                <a:miter/>
              </a:ln>
            </p:spPr>
          </p:sp>
          <p:sp>
            <p:nvSpPr>
              <p:cNvPr id="115" name="Line 6"/>
              <p:cNvSpPr/>
              <p:nvPr/>
            </p:nvSpPr>
            <p:spPr>
              <a:xfrm rot="16200000">
                <a:off x="12276066" y="6212460"/>
                <a:ext cx="191520" cy="63720"/>
              </a:xfrm>
              <a:prstGeom prst="line">
                <a:avLst/>
              </a:prstGeom>
              <a:ln w="57240">
                <a:solidFill>
                  <a:srgbClr val="FF0000"/>
                </a:solidFill>
                <a:miter/>
              </a:ln>
            </p:spPr>
          </p:sp>
        </p:grpSp>
      </p:grpSp>
      <p:sp>
        <p:nvSpPr>
          <p:cNvPr id="118" name="Line 1"/>
          <p:cNvSpPr/>
          <p:nvPr/>
        </p:nvSpPr>
        <p:spPr>
          <a:xfrm flipV="1">
            <a:off x="12048886" y="5160604"/>
            <a:ext cx="765509" cy="0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</p:sp>
      <p:sp>
        <p:nvSpPr>
          <p:cNvPr id="119" name="Line 1"/>
          <p:cNvSpPr/>
          <p:nvPr/>
        </p:nvSpPr>
        <p:spPr>
          <a:xfrm>
            <a:off x="11675394" y="5418000"/>
            <a:ext cx="0" cy="1554300"/>
          </a:xfrm>
          <a:prstGeom prst="line">
            <a:avLst/>
          </a:prstGeom>
          <a:ln w="57240">
            <a:solidFill>
              <a:srgbClr val="FF0000"/>
            </a:solidFill>
            <a:miter/>
            <a:headEnd type="triangle" w="med" len="med"/>
            <a:tailEnd type="none" w="med" len="med"/>
          </a:ln>
        </p:spPr>
      </p:sp>
      <p:sp>
        <p:nvSpPr>
          <p:cNvPr id="7" name="TextBox 6"/>
          <p:cNvSpPr txBox="1"/>
          <p:nvPr/>
        </p:nvSpPr>
        <p:spPr>
          <a:xfrm>
            <a:off x="11876994" y="5275827"/>
            <a:ext cx="2457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>
                <a:latin typeface="Calibri" panose="020F0502020204030204" pitchFamily="34" charset="0"/>
              </a:rPr>
              <a:t>R</a:t>
            </a:r>
            <a:r>
              <a:rPr lang="fr-BE" sz="3600" baseline="-25000" dirty="0" smtClean="0">
                <a:latin typeface="Calibri" panose="020F0502020204030204" pitchFamily="34" charset="0"/>
              </a:rPr>
              <a:t>3 </a:t>
            </a:r>
            <a:r>
              <a:rPr lang="fr-BE" sz="3600" dirty="0" smtClean="0">
                <a:latin typeface="Calibri" panose="020F0502020204030204" pitchFamily="34" charset="0"/>
              </a:rPr>
              <a:t>= 10…50k</a:t>
            </a:r>
            <a:endParaRPr lang="fr-BE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268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StarSymbol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 Tihon</cp:lastModifiedBy>
  <cp:revision>2</cp:revision>
  <dcterms:modified xsi:type="dcterms:W3CDTF">2016-03-21T10:34:38Z</dcterms:modified>
</cp:coreProperties>
</file>