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81F-1549-46C8-B432-85835E14A720}" type="datetimeFigureOut">
              <a:rPr lang="fr-BE" smtClean="0"/>
              <a:t>25-02-18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62DE-9898-4440-83D8-C7CC72FD53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175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81F-1549-46C8-B432-85835E14A720}" type="datetimeFigureOut">
              <a:rPr lang="fr-BE" smtClean="0"/>
              <a:t>25-02-18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62DE-9898-4440-83D8-C7CC72FD53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086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81F-1549-46C8-B432-85835E14A720}" type="datetimeFigureOut">
              <a:rPr lang="fr-BE" smtClean="0"/>
              <a:t>25-02-18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62DE-9898-4440-83D8-C7CC72FD53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461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81F-1549-46C8-B432-85835E14A720}" type="datetimeFigureOut">
              <a:rPr lang="fr-BE" smtClean="0"/>
              <a:t>25-02-18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62DE-9898-4440-83D8-C7CC72FD53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928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81F-1549-46C8-B432-85835E14A720}" type="datetimeFigureOut">
              <a:rPr lang="fr-BE" smtClean="0"/>
              <a:t>25-02-18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62DE-9898-4440-83D8-C7CC72FD53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01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81F-1549-46C8-B432-85835E14A720}" type="datetimeFigureOut">
              <a:rPr lang="fr-BE" smtClean="0"/>
              <a:t>25-02-18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62DE-9898-4440-83D8-C7CC72FD53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384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81F-1549-46C8-B432-85835E14A720}" type="datetimeFigureOut">
              <a:rPr lang="fr-BE" smtClean="0"/>
              <a:t>25-02-18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62DE-9898-4440-83D8-C7CC72FD53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700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81F-1549-46C8-B432-85835E14A720}" type="datetimeFigureOut">
              <a:rPr lang="fr-BE" smtClean="0"/>
              <a:t>25-02-18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62DE-9898-4440-83D8-C7CC72FD53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68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81F-1549-46C8-B432-85835E14A720}" type="datetimeFigureOut">
              <a:rPr lang="fr-BE" smtClean="0"/>
              <a:t>25-02-18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62DE-9898-4440-83D8-C7CC72FD53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175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81F-1549-46C8-B432-85835E14A720}" type="datetimeFigureOut">
              <a:rPr lang="fr-BE" smtClean="0"/>
              <a:t>25-02-18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62DE-9898-4440-83D8-C7CC72FD53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3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81F-1549-46C8-B432-85835E14A720}" type="datetimeFigureOut">
              <a:rPr lang="fr-BE" smtClean="0"/>
              <a:t>25-02-18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62DE-9898-4440-83D8-C7CC72FD53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981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B081F-1549-46C8-B432-85835E14A720}" type="datetimeFigureOut">
              <a:rPr lang="fr-BE" smtClean="0"/>
              <a:t>25-02-18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D62DE-9898-4440-83D8-C7CC72FD538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700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9A5A0BA-033A-439C-9ACB-288C807F207D}"/>
              </a:ext>
            </a:extLst>
          </p:cNvPr>
          <p:cNvGrpSpPr/>
          <p:nvPr/>
        </p:nvGrpSpPr>
        <p:grpSpPr>
          <a:xfrm>
            <a:off x="943897" y="304800"/>
            <a:ext cx="6912077" cy="6007510"/>
            <a:chOff x="943897" y="304800"/>
            <a:chExt cx="6912077" cy="60075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684809-4084-49DE-8F44-67C5E99FB8B5}"/>
                </a:ext>
              </a:extLst>
            </p:cNvPr>
            <p:cNvSpPr/>
            <p:nvPr/>
          </p:nvSpPr>
          <p:spPr>
            <a:xfrm>
              <a:off x="943897" y="304800"/>
              <a:ext cx="6912077" cy="6007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58855A8D-F3C7-4273-B499-3EDADC35D397}"/>
                </a:ext>
              </a:extLst>
            </p:cNvPr>
            <p:cNvGrpSpPr/>
            <p:nvPr/>
          </p:nvGrpSpPr>
          <p:grpSpPr>
            <a:xfrm>
              <a:off x="1155292" y="619433"/>
              <a:ext cx="6322141" cy="5368413"/>
              <a:chOff x="1155292" y="619433"/>
              <a:chExt cx="6322141" cy="5368413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140FFF76-633F-4882-ADA0-B31235F832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81" t="9176" r="22157" b="12545"/>
              <a:stretch/>
            </p:blipFill>
            <p:spPr>
              <a:xfrm>
                <a:off x="1666567" y="619433"/>
                <a:ext cx="5810865" cy="5368413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090DB2-751C-4013-96AA-98D68B6ABF9D}"/>
                  </a:ext>
                </a:extLst>
              </p:cNvPr>
              <p:cNvSpPr/>
              <p:nvPr/>
            </p:nvSpPr>
            <p:spPr>
              <a:xfrm>
                <a:off x="3716593" y="698090"/>
                <a:ext cx="1764889" cy="2379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r"/>
                <a:r>
                  <a:rPr lang="fr-BE" dirty="0">
                    <a:solidFill>
                      <a:schemeClr val="accent4"/>
                    </a:solidFill>
                  </a:rPr>
                  <a:t>Module</a:t>
                </a:r>
              </a:p>
              <a:p>
                <a:pPr algn="r"/>
                <a:r>
                  <a:rPr lang="fr-BE" dirty="0">
                    <a:solidFill>
                      <a:schemeClr val="accent4"/>
                    </a:solidFill>
                  </a:rPr>
                  <a:t>Arduino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BDCFC48-1C23-4A99-9F14-3D46087420F7}"/>
                  </a:ext>
                </a:extLst>
              </p:cNvPr>
              <p:cNvSpPr/>
              <p:nvPr/>
            </p:nvSpPr>
            <p:spPr>
              <a:xfrm>
                <a:off x="3716594" y="3124201"/>
                <a:ext cx="1764890" cy="1312606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r"/>
                <a:r>
                  <a:rPr lang="fr-BE" dirty="0">
                    <a:solidFill>
                      <a:srgbClr val="00B0F0"/>
                    </a:solidFill>
                  </a:rPr>
                  <a:t>Module</a:t>
                </a:r>
              </a:p>
              <a:p>
                <a:pPr algn="r"/>
                <a:r>
                  <a:rPr lang="fr-BE" dirty="0">
                    <a:solidFill>
                      <a:srgbClr val="00B0F0"/>
                    </a:solidFill>
                  </a:rPr>
                  <a:t>nrf24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8BC66E5-03A2-4688-89BE-78177F43D39E}"/>
                  </a:ext>
                </a:extLst>
              </p:cNvPr>
              <p:cNvSpPr/>
              <p:nvPr/>
            </p:nvSpPr>
            <p:spPr>
              <a:xfrm>
                <a:off x="5712543" y="4436806"/>
                <a:ext cx="1764890" cy="1201993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r>
                  <a:rPr lang="fr-BE" dirty="0">
                    <a:solidFill>
                      <a:schemeClr val="accent6"/>
                    </a:solidFill>
                  </a:rPr>
                  <a:t>Alimentation 9V</a:t>
                </a:r>
              </a:p>
            </p:txBody>
          </p:sp>
          <p:sp>
            <p:nvSpPr>
              <p:cNvPr id="9" name="Forme en L 8">
                <a:extLst>
                  <a:ext uri="{FF2B5EF4-FFF2-40B4-BE49-F238E27FC236}">
                    <a16:creationId xmlns:a16="http://schemas.microsoft.com/office/drawing/2014/main" id="{D3D28FF2-11DA-43D0-B7E6-68A451C1BEFC}"/>
                  </a:ext>
                </a:extLst>
              </p:cNvPr>
              <p:cNvSpPr/>
              <p:nvPr/>
            </p:nvSpPr>
            <p:spPr>
              <a:xfrm>
                <a:off x="1155292" y="1602658"/>
                <a:ext cx="1764890" cy="2462981"/>
              </a:xfrm>
              <a:prstGeom prst="corner">
                <a:avLst>
                  <a:gd name="adj1" fmla="val 65207"/>
                  <a:gd name="adj2" fmla="val 66355"/>
                </a:avLst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r>
                  <a:rPr lang="fr-BE" dirty="0" err="1">
                    <a:solidFill>
                      <a:srgbClr val="FF0000"/>
                    </a:solidFill>
                  </a:rPr>
                  <a:t>LEDs</a:t>
                </a:r>
                <a:endParaRPr lang="fr-BE" dirty="0">
                  <a:solidFill>
                    <a:srgbClr val="FF0000"/>
                  </a:solidFill>
                </a:endParaRPr>
              </a:p>
              <a:p>
                <a:r>
                  <a:rPr lang="fr-BE" dirty="0">
                    <a:solidFill>
                      <a:srgbClr val="FF0000"/>
                    </a:solidFill>
                  </a:rPr>
                  <a:t>&amp;</a:t>
                </a:r>
              </a:p>
              <a:p>
                <a:r>
                  <a:rPr lang="fr-BE" dirty="0">
                    <a:solidFill>
                      <a:srgbClr val="FF0000"/>
                    </a:solidFill>
                  </a:rPr>
                  <a:t>driver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B62A3E-3149-4199-9152-8F92E5B0270C}"/>
                  </a:ext>
                </a:extLst>
              </p:cNvPr>
              <p:cNvSpPr/>
              <p:nvPr/>
            </p:nvSpPr>
            <p:spPr>
              <a:xfrm>
                <a:off x="2401530" y="698090"/>
                <a:ext cx="916857" cy="213605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r>
                  <a:rPr lang="fr-BE" dirty="0">
                    <a:solidFill>
                      <a:srgbClr val="7030A0"/>
                    </a:solidFill>
                  </a:rPr>
                  <a:t>Buzzer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8123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Schramme</dc:creator>
  <cp:lastModifiedBy>Maxime Schramme</cp:lastModifiedBy>
  <cp:revision>4</cp:revision>
  <dcterms:created xsi:type="dcterms:W3CDTF">2018-02-25T09:52:33Z</dcterms:created>
  <dcterms:modified xsi:type="dcterms:W3CDTF">2018-02-25T11:27:56Z</dcterms:modified>
</cp:coreProperties>
</file>