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71068-3B98-487B-B074-CD5E07C75613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E7AC-78F4-49DC-BCA5-5094B66D19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081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EAC5-0DA3-44AB-9AD8-815C5D3C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CC07A-AA41-4477-B880-722B3F716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60945-9E03-40CA-BF31-1A424CC5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59974F-7421-42D9-B4DD-C4BF301A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A8FBF-3CDA-495C-9478-3A12429C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377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BC4FB-EE95-42CD-BC50-E2C6FEA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3312D5-58E3-494A-84E7-3233713A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F01AA-3D33-49A1-8F55-EBD151CB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05AC1-4E59-46A4-A65D-A53EC4D9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BCE11-521F-4258-A98C-745DAAA6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372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1784DB-998C-4FB8-9570-14D16B47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953ACB-6B6B-4C78-B6B7-17A817A5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F7C7F8-298F-4E8A-9B25-B6076344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92052-26FC-4036-9BCE-DBBCD556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ED49FE-00CC-41A9-B2AB-5C39D09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18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6D44-CD4A-4B67-BE2E-4D235820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023F6-4B88-4E22-A074-2101E4B3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C123C7-02AA-4BA2-820A-3522688F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E57E2-2D66-481C-AEC7-CA07B509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07FFE-34DE-4D42-97C2-923C3B4B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749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B5225-C401-484B-8094-BB12F26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508E37-C7E4-44D2-AAAE-C3C08B02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6795B-8561-47EB-BC20-3FFFBAED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E0A0BA-248C-402D-8BD8-3679E284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46195-3275-40F7-B1A3-7F42910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6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60898-9B68-45F5-9754-B8B72926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1F1C2-43F9-4DFE-BC7B-F8D0486AB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FFF87-1D36-4A78-BE06-21524D20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CAA59-3293-4536-AF52-DBC971AB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5D6356-FFDE-495C-904C-432B32E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7C7E6D-5C8E-446E-B793-D660E5E4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6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F09E8-3F21-42CA-B4E0-E4AEE6D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29964F-D009-453C-908F-ADB36941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155A2C-361F-4C38-8915-F1625FEC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23AC43-C31D-442F-BD65-A55F707A4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7899D0-2BC9-4F66-AA14-4DE769737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BE60FD-111D-43C8-BE6A-A3BB75E2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195877-C8F4-41A0-92AA-E893B513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0D9229-FD44-4AA8-A86A-CE99F16F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68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CDC09-DEDF-411E-9394-502517C3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72CFFC-9F34-4703-8CB1-264EB0C6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28405-88AF-4D14-B859-7A573747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2A7E8-ABDE-4F32-BE91-4FB340D8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17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BA0344-BE52-4697-8499-1FE0CB56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04CAA5-6762-4351-9BDC-5E917D7E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536506-C9FC-4113-AF6D-3020748B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1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7C44E-0438-4465-A9E4-C717C917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8F48A-C1EE-4DDE-BBFE-0AF1876C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7A4C6-4525-4C7D-B45D-1B95DE427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FE3355-3620-42B8-BC37-2F69A9BB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44C81C-1B88-41AC-931B-32A9C131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A264E4-D3E5-4E99-BC54-7B937A3E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6DCC1-7261-4EB0-8D15-7DDAA765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774EE0-5314-4C33-9138-2034501E5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8B899C-F3FB-46AD-8F57-99A83BA6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D2CE19-1714-4EEB-BDA3-46E31762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E37623-2695-4B06-893C-BF7AFCE5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504F9-46CF-43CC-B625-ABE13DA8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6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A8B33C-A093-4723-B4E8-9AB85C52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B7CCF-7F63-4587-9751-A2635FB4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76616-0860-471F-A00A-0E980834D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38D8-6621-422C-AD5F-6CC49A5541ED}" type="datetimeFigureOut">
              <a:rPr lang="fr-BE" smtClean="0"/>
              <a:t>26-02-18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989DC-B9A3-4935-A6CC-7A3398D06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5EFC0-021F-45D9-9498-78B6CF8E6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0BA4-E48F-447F-85D3-166C63C36D8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9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EE079-91DC-45C4-B5AB-C059C4E9C433}"/>
              </a:ext>
            </a:extLst>
          </p:cNvPr>
          <p:cNvSpPr/>
          <p:nvPr/>
        </p:nvSpPr>
        <p:spPr>
          <a:xfrm>
            <a:off x="4691017" y="1615736"/>
            <a:ext cx="2272683" cy="18820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Arduino Nano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9CD3F-C49D-4A1D-ACB4-DFE1FCF6F6C6}"/>
              </a:ext>
            </a:extLst>
          </p:cNvPr>
          <p:cNvSpPr/>
          <p:nvPr/>
        </p:nvSpPr>
        <p:spPr>
          <a:xfrm>
            <a:off x="8122976" y="1615736"/>
            <a:ext cx="1757778" cy="1384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Module RF</a:t>
            </a:r>
          </a:p>
          <a:p>
            <a:pPr algn="ctr"/>
            <a:r>
              <a:rPr lang="fr-BE">
                <a:solidFill>
                  <a:schemeClr val="tx1"/>
                </a:solidFill>
              </a:rPr>
              <a:t>Récepteur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210CE-4C5F-4C9B-AF0D-342A0935D7B4}"/>
              </a:ext>
            </a:extLst>
          </p:cNvPr>
          <p:cNvSpPr/>
          <p:nvPr/>
        </p:nvSpPr>
        <p:spPr>
          <a:xfrm>
            <a:off x="5185207" y="4405544"/>
            <a:ext cx="1284302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39850-C5A1-49C6-86FD-3232577E7897}"/>
              </a:ext>
            </a:extLst>
          </p:cNvPr>
          <p:cNvSpPr/>
          <p:nvPr/>
        </p:nvSpPr>
        <p:spPr>
          <a:xfrm>
            <a:off x="8122976" y="4218373"/>
            <a:ext cx="1757778" cy="11363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LED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239D7-80E2-496F-98DE-0A57147187BD}"/>
              </a:ext>
            </a:extLst>
          </p:cNvPr>
          <p:cNvSpPr/>
          <p:nvPr/>
        </p:nvSpPr>
        <p:spPr>
          <a:xfrm>
            <a:off x="1597169" y="1615736"/>
            <a:ext cx="1948644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Alimentation 9V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F298BD5-19D7-4EAA-B442-66CA6DF37185}"/>
              </a:ext>
            </a:extLst>
          </p:cNvPr>
          <p:cNvCxnSpPr/>
          <p:nvPr/>
        </p:nvCxnSpPr>
        <p:spPr>
          <a:xfrm>
            <a:off x="6963700" y="1731146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A49FA9-57D0-464E-B79E-A50C8D26383A}"/>
              </a:ext>
            </a:extLst>
          </p:cNvPr>
          <p:cNvCxnSpPr/>
          <p:nvPr/>
        </p:nvCxnSpPr>
        <p:spPr>
          <a:xfrm>
            <a:off x="6963700" y="1971582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49EA6A4-26BD-41D4-8421-E68D03E2B1F9}"/>
              </a:ext>
            </a:extLst>
          </p:cNvPr>
          <p:cNvCxnSpPr/>
          <p:nvPr/>
        </p:nvCxnSpPr>
        <p:spPr>
          <a:xfrm>
            <a:off x="6963700" y="2185386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EFA6150-6031-4615-ADAD-3E79C3875C4B}"/>
              </a:ext>
            </a:extLst>
          </p:cNvPr>
          <p:cNvSpPr txBox="1"/>
          <p:nvPr/>
        </p:nvSpPr>
        <p:spPr>
          <a:xfrm>
            <a:off x="7272568" y="1488481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SCK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03777E-FB3E-4882-83AD-36561C21466C}"/>
              </a:ext>
            </a:extLst>
          </p:cNvPr>
          <p:cNvSpPr txBox="1"/>
          <p:nvPr/>
        </p:nvSpPr>
        <p:spPr>
          <a:xfrm>
            <a:off x="7208575" y="1947180"/>
            <a:ext cx="66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MISO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143A594-7153-4D7A-83D4-0787343B8266}"/>
              </a:ext>
            </a:extLst>
          </p:cNvPr>
          <p:cNvSpPr txBox="1"/>
          <p:nvPr/>
        </p:nvSpPr>
        <p:spPr>
          <a:xfrm>
            <a:off x="7208575" y="1725917"/>
            <a:ext cx="66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MOSI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8F58B61-FECB-4F70-A352-2D9A96F3A5C9}"/>
              </a:ext>
            </a:extLst>
          </p:cNvPr>
          <p:cNvCxnSpPr/>
          <p:nvPr/>
        </p:nvCxnSpPr>
        <p:spPr>
          <a:xfrm>
            <a:off x="6963700" y="2407328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D485572-F746-4FC9-BFF5-0B68E303CCF7}"/>
              </a:ext>
            </a:extLst>
          </p:cNvPr>
          <p:cNvSpPr txBox="1"/>
          <p:nvPr/>
        </p:nvSpPr>
        <p:spPr>
          <a:xfrm>
            <a:off x="7208575" y="2164277"/>
            <a:ext cx="66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CSN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A68E7BD-8870-4D59-95B0-2A120C8EC1CD}"/>
              </a:ext>
            </a:extLst>
          </p:cNvPr>
          <p:cNvCxnSpPr/>
          <p:nvPr/>
        </p:nvCxnSpPr>
        <p:spPr>
          <a:xfrm>
            <a:off x="6963700" y="2620393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B39D7A7-4720-4E1A-9509-0EB7A4594332}"/>
              </a:ext>
            </a:extLst>
          </p:cNvPr>
          <p:cNvCxnSpPr/>
          <p:nvPr/>
        </p:nvCxnSpPr>
        <p:spPr>
          <a:xfrm>
            <a:off x="6963698" y="2826058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86DFA03-67C4-429B-8AD1-20FACF623874}"/>
              </a:ext>
            </a:extLst>
          </p:cNvPr>
          <p:cNvSpPr txBox="1"/>
          <p:nvPr/>
        </p:nvSpPr>
        <p:spPr>
          <a:xfrm>
            <a:off x="8122974" y="2460575"/>
            <a:ext cx="38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1E5BE5E-6A1A-409F-91B1-B26838B09406}"/>
              </a:ext>
            </a:extLst>
          </p:cNvPr>
          <p:cNvSpPr txBox="1"/>
          <p:nvPr/>
        </p:nvSpPr>
        <p:spPr>
          <a:xfrm>
            <a:off x="8122974" y="2672169"/>
            <a:ext cx="45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IRQ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ACB4977-D1AB-4C9D-9C45-60330F1AFBD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827358" y="3497802"/>
            <a:ext cx="1" cy="907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14C31BA-4C99-46BA-B539-EC8AB6B1EB14}"/>
              </a:ext>
            </a:extLst>
          </p:cNvPr>
          <p:cNvCxnSpPr>
            <a:cxnSpLocks/>
          </p:cNvCxnSpPr>
          <p:nvPr/>
        </p:nvCxnSpPr>
        <p:spPr>
          <a:xfrm flipH="1">
            <a:off x="6715862" y="3497802"/>
            <a:ext cx="1" cy="12887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16BE5F0-4932-4451-A2A7-BC9DFC31F24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15862" y="4786544"/>
            <a:ext cx="140711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D8B6795-7108-4CB9-9F6F-F228BC192970}"/>
              </a:ext>
            </a:extLst>
          </p:cNvPr>
          <p:cNvSpPr txBox="1"/>
          <p:nvPr/>
        </p:nvSpPr>
        <p:spPr>
          <a:xfrm>
            <a:off x="4930891" y="3600061"/>
            <a:ext cx="6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DOUT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A9BBB4-E3D6-42F0-B11D-96B027E430B1}"/>
              </a:ext>
            </a:extLst>
          </p:cNvPr>
          <p:cNvSpPr txBox="1"/>
          <p:nvPr/>
        </p:nvSpPr>
        <p:spPr>
          <a:xfrm>
            <a:off x="7086876" y="4537964"/>
            <a:ext cx="6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AOUT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A886482-F263-4EA0-B7E2-8F3C7E0148AC}"/>
              </a:ext>
            </a:extLst>
          </p:cNvPr>
          <p:cNvCxnSpPr>
            <a:cxnSpLocks/>
          </p:cNvCxnSpPr>
          <p:nvPr/>
        </p:nvCxnSpPr>
        <p:spPr>
          <a:xfrm>
            <a:off x="10496647" y="1504016"/>
            <a:ext cx="1" cy="798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47EDB80-7AEA-4E97-A43D-653BB6C9959A}"/>
              </a:ext>
            </a:extLst>
          </p:cNvPr>
          <p:cNvCxnSpPr>
            <a:cxnSpLocks/>
          </p:cNvCxnSpPr>
          <p:nvPr/>
        </p:nvCxnSpPr>
        <p:spPr>
          <a:xfrm>
            <a:off x="9890094" y="2302276"/>
            <a:ext cx="625786" cy="135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9DB188A-624D-4A1A-85DC-0D448B1259B0}"/>
              </a:ext>
            </a:extLst>
          </p:cNvPr>
          <p:cNvCxnSpPr>
            <a:cxnSpLocks/>
          </p:cNvCxnSpPr>
          <p:nvPr/>
        </p:nvCxnSpPr>
        <p:spPr>
          <a:xfrm flipH="1">
            <a:off x="10488599" y="1518343"/>
            <a:ext cx="156470" cy="290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E230ADD-650E-4D53-81C4-C7294D5DAAA2}"/>
              </a:ext>
            </a:extLst>
          </p:cNvPr>
          <p:cNvCxnSpPr>
            <a:cxnSpLocks/>
          </p:cNvCxnSpPr>
          <p:nvPr/>
        </p:nvCxnSpPr>
        <p:spPr>
          <a:xfrm>
            <a:off x="10350532" y="1522498"/>
            <a:ext cx="156470" cy="290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7032406-22E5-4C95-BF0E-F86670297753}"/>
              </a:ext>
            </a:extLst>
          </p:cNvPr>
          <p:cNvCxnSpPr>
            <a:cxnSpLocks/>
          </p:cNvCxnSpPr>
          <p:nvPr/>
        </p:nvCxnSpPr>
        <p:spPr>
          <a:xfrm>
            <a:off x="10251769" y="4246174"/>
            <a:ext cx="1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5128203-C9DD-4008-A695-6F222519DE3B}"/>
              </a:ext>
            </a:extLst>
          </p:cNvPr>
          <p:cNvCxnSpPr>
            <a:cxnSpLocks/>
          </p:cNvCxnSpPr>
          <p:nvPr/>
        </p:nvCxnSpPr>
        <p:spPr>
          <a:xfrm>
            <a:off x="10467769" y="4239088"/>
            <a:ext cx="1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DE11C62-EF74-4700-8197-E64C8D925664}"/>
              </a:ext>
            </a:extLst>
          </p:cNvPr>
          <p:cNvCxnSpPr>
            <a:cxnSpLocks/>
          </p:cNvCxnSpPr>
          <p:nvPr/>
        </p:nvCxnSpPr>
        <p:spPr>
          <a:xfrm flipH="1">
            <a:off x="10251769" y="4255174"/>
            <a:ext cx="216000" cy="12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837052BA-BA77-4CE7-AA62-AF647FDF8B4E}"/>
              </a:ext>
            </a:extLst>
          </p:cNvPr>
          <p:cNvCxnSpPr>
            <a:cxnSpLocks/>
          </p:cNvCxnSpPr>
          <p:nvPr/>
        </p:nvCxnSpPr>
        <p:spPr>
          <a:xfrm flipH="1" flipV="1">
            <a:off x="10251769" y="4367674"/>
            <a:ext cx="216000" cy="12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BE283A5-D199-40FA-91D2-5EEC32A0DA8C}"/>
              </a:ext>
            </a:extLst>
          </p:cNvPr>
          <p:cNvCxnSpPr>
            <a:cxnSpLocks/>
          </p:cNvCxnSpPr>
          <p:nvPr/>
        </p:nvCxnSpPr>
        <p:spPr>
          <a:xfrm>
            <a:off x="9891769" y="437408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0CB5C73-98B4-4AE8-9A9A-6767230E7388}"/>
              </a:ext>
            </a:extLst>
          </p:cNvPr>
          <p:cNvCxnSpPr>
            <a:cxnSpLocks/>
          </p:cNvCxnSpPr>
          <p:nvPr/>
        </p:nvCxnSpPr>
        <p:spPr>
          <a:xfrm>
            <a:off x="10467769" y="438117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9199CD5-D208-488F-A2F7-BFCDCFFD5B0C}"/>
              </a:ext>
            </a:extLst>
          </p:cNvPr>
          <p:cNvCxnSpPr>
            <a:cxnSpLocks/>
          </p:cNvCxnSpPr>
          <p:nvPr/>
        </p:nvCxnSpPr>
        <p:spPr>
          <a:xfrm>
            <a:off x="10251768" y="5096044"/>
            <a:ext cx="1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BBC1298-4327-4459-8974-49F040EF45E1}"/>
              </a:ext>
            </a:extLst>
          </p:cNvPr>
          <p:cNvCxnSpPr>
            <a:cxnSpLocks/>
          </p:cNvCxnSpPr>
          <p:nvPr/>
        </p:nvCxnSpPr>
        <p:spPr>
          <a:xfrm>
            <a:off x="10467768" y="5088958"/>
            <a:ext cx="1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17BBEF8-071C-477B-821F-BA7062BB9406}"/>
              </a:ext>
            </a:extLst>
          </p:cNvPr>
          <p:cNvCxnSpPr>
            <a:cxnSpLocks/>
          </p:cNvCxnSpPr>
          <p:nvPr/>
        </p:nvCxnSpPr>
        <p:spPr>
          <a:xfrm flipH="1">
            <a:off x="10251768" y="5105044"/>
            <a:ext cx="216000" cy="12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E770F6C-8E52-4316-B2B3-390DF72B63D7}"/>
              </a:ext>
            </a:extLst>
          </p:cNvPr>
          <p:cNvCxnSpPr>
            <a:cxnSpLocks/>
          </p:cNvCxnSpPr>
          <p:nvPr/>
        </p:nvCxnSpPr>
        <p:spPr>
          <a:xfrm flipH="1" flipV="1">
            <a:off x="10251768" y="5217544"/>
            <a:ext cx="216000" cy="12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205FD9C-7097-42A9-9B0E-09137CDA6356}"/>
              </a:ext>
            </a:extLst>
          </p:cNvPr>
          <p:cNvCxnSpPr>
            <a:cxnSpLocks/>
          </p:cNvCxnSpPr>
          <p:nvPr/>
        </p:nvCxnSpPr>
        <p:spPr>
          <a:xfrm>
            <a:off x="9891768" y="522395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DA9848D-92E8-4109-8E87-289CFBDFFD0F}"/>
              </a:ext>
            </a:extLst>
          </p:cNvPr>
          <p:cNvCxnSpPr>
            <a:cxnSpLocks/>
          </p:cNvCxnSpPr>
          <p:nvPr/>
        </p:nvCxnSpPr>
        <p:spPr>
          <a:xfrm>
            <a:off x="10467768" y="52310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125D06AB-D3CA-48ED-8ED9-79153C7C0A58}"/>
              </a:ext>
            </a:extLst>
          </p:cNvPr>
          <p:cNvSpPr txBox="1"/>
          <p:nvPr/>
        </p:nvSpPr>
        <p:spPr>
          <a:xfrm rot="5400000" flipH="1">
            <a:off x="10330449" y="4432601"/>
            <a:ext cx="37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000" dirty="0"/>
              <a:t>…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B1E558D-728B-41AA-B185-C8E7E482968D}"/>
              </a:ext>
            </a:extLst>
          </p:cNvPr>
          <p:cNvCxnSpPr>
            <a:cxnSpLocks/>
          </p:cNvCxnSpPr>
          <p:nvPr/>
        </p:nvCxnSpPr>
        <p:spPr>
          <a:xfrm>
            <a:off x="10838782" y="4156544"/>
            <a:ext cx="1" cy="12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A39FAD84-AA14-4438-BA86-30CC3C03896B}"/>
              </a:ext>
            </a:extLst>
          </p:cNvPr>
          <p:cNvSpPr txBox="1"/>
          <p:nvPr/>
        </p:nvSpPr>
        <p:spPr>
          <a:xfrm>
            <a:off x="10556999" y="3879547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rgbClr val="00B050"/>
                </a:solidFill>
              </a:rPr>
              <a:t>+5V</a:t>
            </a:r>
          </a:p>
        </p:txBody>
      </p:sp>
      <p:sp>
        <p:nvSpPr>
          <p:cNvPr id="60" name="Triangle rectangle 59">
            <a:extLst>
              <a:ext uri="{FF2B5EF4-FFF2-40B4-BE49-F238E27FC236}">
                <a16:creationId xmlns:a16="http://schemas.microsoft.com/office/drawing/2014/main" id="{3285FB28-C37B-42C1-9167-F8D7D70DC8D0}"/>
              </a:ext>
            </a:extLst>
          </p:cNvPr>
          <p:cNvSpPr/>
          <p:nvPr/>
        </p:nvSpPr>
        <p:spPr>
          <a:xfrm flipH="1" flipV="1">
            <a:off x="9531637" y="4224569"/>
            <a:ext cx="349250" cy="336550"/>
          </a:xfrm>
          <a:prstGeom prst="rt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50"/>
              </a:solidFill>
            </a:endParaRPr>
          </a:p>
        </p:txBody>
      </p:sp>
      <p:sp>
        <p:nvSpPr>
          <p:cNvPr id="61" name="Triangle rectangle 60">
            <a:extLst>
              <a:ext uri="{FF2B5EF4-FFF2-40B4-BE49-F238E27FC236}">
                <a16:creationId xmlns:a16="http://schemas.microsoft.com/office/drawing/2014/main" id="{6D5FCCEE-A440-42EC-8682-F286FA64FB03}"/>
              </a:ext>
            </a:extLst>
          </p:cNvPr>
          <p:cNvSpPr/>
          <p:nvPr/>
        </p:nvSpPr>
        <p:spPr>
          <a:xfrm flipH="1" flipV="1">
            <a:off x="6120260" y="4405544"/>
            <a:ext cx="349250" cy="336550"/>
          </a:xfrm>
          <a:prstGeom prst="rt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50"/>
              </a:solidFill>
            </a:endParaRPr>
          </a:p>
        </p:txBody>
      </p:sp>
      <p:sp>
        <p:nvSpPr>
          <p:cNvPr id="62" name="Triangle rectangle 61">
            <a:extLst>
              <a:ext uri="{FF2B5EF4-FFF2-40B4-BE49-F238E27FC236}">
                <a16:creationId xmlns:a16="http://schemas.microsoft.com/office/drawing/2014/main" id="{33CCFC36-912A-4360-8935-097D81B85033}"/>
              </a:ext>
            </a:extLst>
          </p:cNvPr>
          <p:cNvSpPr/>
          <p:nvPr/>
        </p:nvSpPr>
        <p:spPr>
          <a:xfrm flipH="1" flipV="1">
            <a:off x="9531637" y="1621534"/>
            <a:ext cx="349250" cy="336550"/>
          </a:xfrm>
          <a:prstGeom prst="rtTriangl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accent1"/>
              </a:solidFill>
            </a:endParaRPr>
          </a:p>
        </p:txBody>
      </p:sp>
      <p:sp>
        <p:nvSpPr>
          <p:cNvPr id="64" name="Triangle rectangle 63">
            <a:extLst>
              <a:ext uri="{FF2B5EF4-FFF2-40B4-BE49-F238E27FC236}">
                <a16:creationId xmlns:a16="http://schemas.microsoft.com/office/drawing/2014/main" id="{D2E1BE6D-E120-47CE-A12E-2C547255D395}"/>
              </a:ext>
            </a:extLst>
          </p:cNvPr>
          <p:cNvSpPr/>
          <p:nvPr/>
        </p:nvSpPr>
        <p:spPr>
          <a:xfrm flipV="1">
            <a:off x="1602117" y="1627983"/>
            <a:ext cx="349250" cy="336550"/>
          </a:xfrm>
          <a:prstGeom prst="rt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accent1"/>
              </a:solidFill>
            </a:endParaRP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B9A3A3B0-05B0-403B-AC2E-2820A4E87377}"/>
              </a:ext>
            </a:extLst>
          </p:cNvPr>
          <p:cNvCxnSpPr/>
          <p:nvPr/>
        </p:nvCxnSpPr>
        <p:spPr>
          <a:xfrm>
            <a:off x="3531741" y="2033694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56E542D-1F67-4EEC-A238-7E362C2B2F37}"/>
              </a:ext>
            </a:extLst>
          </p:cNvPr>
          <p:cNvCxnSpPr>
            <a:cxnSpLocks/>
          </p:cNvCxnSpPr>
          <p:nvPr/>
        </p:nvCxnSpPr>
        <p:spPr>
          <a:xfrm>
            <a:off x="5616604" y="1255736"/>
            <a:ext cx="1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DC745F1-6F2C-4A06-83CE-69BB8E545CB6}"/>
              </a:ext>
            </a:extLst>
          </p:cNvPr>
          <p:cNvCxnSpPr>
            <a:cxnSpLocks/>
          </p:cNvCxnSpPr>
          <p:nvPr/>
        </p:nvCxnSpPr>
        <p:spPr>
          <a:xfrm flipH="1">
            <a:off x="5614473" y="977182"/>
            <a:ext cx="156470" cy="2903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840B38F-3863-4380-AAD3-6073AEC39F04}"/>
              </a:ext>
            </a:extLst>
          </p:cNvPr>
          <p:cNvCxnSpPr>
            <a:cxnSpLocks/>
          </p:cNvCxnSpPr>
          <p:nvPr/>
        </p:nvCxnSpPr>
        <p:spPr>
          <a:xfrm>
            <a:off x="5615128" y="652328"/>
            <a:ext cx="1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FA48330-FA5C-4837-8F16-D74BDA079CFE}"/>
              </a:ext>
            </a:extLst>
          </p:cNvPr>
          <p:cNvCxnSpPr>
            <a:cxnSpLocks/>
          </p:cNvCxnSpPr>
          <p:nvPr/>
        </p:nvCxnSpPr>
        <p:spPr>
          <a:xfrm>
            <a:off x="5435128" y="65232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B4A1AFA0-DB34-450E-8439-8615AD955D07}"/>
              </a:ext>
            </a:extLst>
          </p:cNvPr>
          <p:cNvSpPr txBox="1"/>
          <p:nvPr/>
        </p:nvSpPr>
        <p:spPr>
          <a:xfrm>
            <a:off x="5556589" y="392295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GND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F5056A43-CD97-401E-85E2-239D7550D3C2}"/>
              </a:ext>
            </a:extLst>
          </p:cNvPr>
          <p:cNvCxnSpPr>
            <a:cxnSpLocks/>
          </p:cNvCxnSpPr>
          <p:nvPr/>
        </p:nvCxnSpPr>
        <p:spPr>
          <a:xfrm flipH="1">
            <a:off x="4886168" y="1223044"/>
            <a:ext cx="64800" cy="12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20335116-70B4-43E2-9581-BC93770A1EDD}"/>
              </a:ext>
            </a:extLst>
          </p:cNvPr>
          <p:cNvCxnSpPr>
            <a:cxnSpLocks/>
          </p:cNvCxnSpPr>
          <p:nvPr/>
        </p:nvCxnSpPr>
        <p:spPr>
          <a:xfrm>
            <a:off x="5395026" y="1218300"/>
            <a:ext cx="64800" cy="12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0E61F0B-43D7-404E-A5FD-C4BBE65ADFD5}"/>
              </a:ext>
            </a:extLst>
          </p:cNvPr>
          <p:cNvCxnSpPr>
            <a:cxnSpLocks/>
          </p:cNvCxnSpPr>
          <p:nvPr/>
        </p:nvCxnSpPr>
        <p:spPr>
          <a:xfrm flipH="1">
            <a:off x="5050412" y="1218300"/>
            <a:ext cx="12600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7DCFD509-9C54-4429-8F25-462C8C8A2CE9}"/>
              </a:ext>
            </a:extLst>
          </p:cNvPr>
          <p:cNvCxnSpPr>
            <a:cxnSpLocks/>
          </p:cNvCxnSpPr>
          <p:nvPr/>
        </p:nvCxnSpPr>
        <p:spPr>
          <a:xfrm>
            <a:off x="4936119" y="1223044"/>
            <a:ext cx="12600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A5A990E2-CB9A-40D5-ABC0-2A7D95A8C7BD}"/>
              </a:ext>
            </a:extLst>
          </p:cNvPr>
          <p:cNvCxnSpPr>
            <a:cxnSpLocks/>
          </p:cNvCxnSpPr>
          <p:nvPr/>
        </p:nvCxnSpPr>
        <p:spPr>
          <a:xfrm flipH="1">
            <a:off x="5280945" y="1218300"/>
            <a:ext cx="12600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847234EF-80C7-4C02-82DC-7CD80DCC1591}"/>
              </a:ext>
            </a:extLst>
          </p:cNvPr>
          <p:cNvCxnSpPr>
            <a:cxnSpLocks/>
          </p:cNvCxnSpPr>
          <p:nvPr/>
        </p:nvCxnSpPr>
        <p:spPr>
          <a:xfrm>
            <a:off x="5166652" y="1223044"/>
            <a:ext cx="12600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A6B20FD-1A67-4482-AC5E-7ED3B6D8B528}"/>
              </a:ext>
            </a:extLst>
          </p:cNvPr>
          <p:cNvCxnSpPr>
            <a:cxnSpLocks/>
          </p:cNvCxnSpPr>
          <p:nvPr/>
        </p:nvCxnSpPr>
        <p:spPr>
          <a:xfrm>
            <a:off x="5445683" y="1344300"/>
            <a:ext cx="1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F2DA263A-DE10-4796-837F-B4FCA3C119FB}"/>
              </a:ext>
            </a:extLst>
          </p:cNvPr>
          <p:cNvCxnSpPr>
            <a:cxnSpLocks/>
          </p:cNvCxnSpPr>
          <p:nvPr/>
        </p:nvCxnSpPr>
        <p:spPr>
          <a:xfrm>
            <a:off x="4712258" y="1344300"/>
            <a:ext cx="1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942510E-163E-463A-A9BE-C08A35147A68}"/>
              </a:ext>
            </a:extLst>
          </p:cNvPr>
          <p:cNvGrpSpPr/>
          <p:nvPr/>
        </p:nvGrpSpPr>
        <p:grpSpPr>
          <a:xfrm flipH="1">
            <a:off x="5865697" y="652327"/>
            <a:ext cx="1082870" cy="963408"/>
            <a:chOff x="6033334" y="249647"/>
            <a:chExt cx="1082870" cy="963408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6B58BA2-95DF-4E74-8852-E1D01B84FA3B}"/>
                </a:ext>
              </a:extLst>
            </p:cNvPr>
            <p:cNvCxnSpPr>
              <a:cxnSpLocks/>
            </p:cNvCxnSpPr>
            <p:nvPr/>
          </p:nvCxnSpPr>
          <p:spPr>
            <a:xfrm>
              <a:off x="6937680" y="853055"/>
              <a:ext cx="1" cy="3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723CD70B-B371-4981-9F22-6CAE4C35A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5549" y="574501"/>
              <a:ext cx="156470" cy="290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ADD5220F-D73B-4B43-AF9C-FB0430312A50}"/>
                </a:ext>
              </a:extLst>
            </p:cNvPr>
            <p:cNvCxnSpPr>
              <a:cxnSpLocks/>
            </p:cNvCxnSpPr>
            <p:nvPr/>
          </p:nvCxnSpPr>
          <p:spPr>
            <a:xfrm>
              <a:off x="6936204" y="249647"/>
              <a:ext cx="1" cy="3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50E354E9-4A57-4A32-A930-FC44EA748B72}"/>
                </a:ext>
              </a:extLst>
            </p:cNvPr>
            <p:cNvCxnSpPr>
              <a:cxnSpLocks/>
            </p:cNvCxnSpPr>
            <p:nvPr/>
          </p:nvCxnSpPr>
          <p:spPr>
            <a:xfrm>
              <a:off x="6756204" y="24964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3FB664CD-A986-4141-9EC6-A852C421A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7244" y="820363"/>
              <a:ext cx="64800" cy="12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F86339C2-A282-4084-A604-B94E36CD988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102" y="815619"/>
              <a:ext cx="64800" cy="12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A4D1137-7A4C-4B72-8426-457F94527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1488" y="815619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EF7ED310-D334-4A83-B631-FFC74931E4B4}"/>
                </a:ext>
              </a:extLst>
            </p:cNvPr>
            <p:cNvCxnSpPr>
              <a:cxnSpLocks/>
            </p:cNvCxnSpPr>
            <p:nvPr/>
          </p:nvCxnSpPr>
          <p:spPr>
            <a:xfrm>
              <a:off x="6257195" y="820363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382AFA0B-D591-484E-8E41-546C18760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2021" y="815619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A4EF86B3-B3BC-4FBC-B4B5-2D292C46B7CE}"/>
                </a:ext>
              </a:extLst>
            </p:cNvPr>
            <p:cNvCxnSpPr>
              <a:cxnSpLocks/>
            </p:cNvCxnSpPr>
            <p:nvPr/>
          </p:nvCxnSpPr>
          <p:spPr>
            <a:xfrm>
              <a:off x="6487728" y="820363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8FEC1104-2AF4-45CB-9346-912C9E76673E}"/>
                </a:ext>
              </a:extLst>
            </p:cNvPr>
            <p:cNvCxnSpPr>
              <a:cxnSpLocks/>
            </p:cNvCxnSpPr>
            <p:nvPr/>
          </p:nvCxnSpPr>
          <p:spPr>
            <a:xfrm>
              <a:off x="6766759" y="941619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50B26660-8AB3-4E64-ABFF-8EDE3C9C84F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34" y="941619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ZoneTexte 94">
            <a:extLst>
              <a:ext uri="{FF2B5EF4-FFF2-40B4-BE49-F238E27FC236}">
                <a16:creationId xmlns:a16="http://schemas.microsoft.com/office/drawing/2014/main" id="{1B2B21AD-77F4-4371-BA7F-2CAB5DF8601E}"/>
              </a:ext>
            </a:extLst>
          </p:cNvPr>
          <p:cNvSpPr txBox="1"/>
          <p:nvPr/>
        </p:nvSpPr>
        <p:spPr>
          <a:xfrm>
            <a:off x="6844952" y="1182849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rgbClr val="00B050"/>
                </a:solidFill>
              </a:rPr>
              <a:t>+5V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5F9EE5B3-A210-4228-908C-49E14465F16E}"/>
              </a:ext>
            </a:extLst>
          </p:cNvPr>
          <p:cNvSpPr txBox="1"/>
          <p:nvPr/>
        </p:nvSpPr>
        <p:spPr>
          <a:xfrm>
            <a:off x="4293721" y="1182849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rgbClr val="00B050"/>
                </a:solidFill>
              </a:rPr>
              <a:t>+5V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D00A7CA-9779-4E98-AC8B-F2C55D5FDD69}"/>
              </a:ext>
            </a:extLst>
          </p:cNvPr>
          <p:cNvSpPr txBox="1"/>
          <p:nvPr/>
        </p:nvSpPr>
        <p:spPr>
          <a:xfrm>
            <a:off x="5329591" y="1607190"/>
            <a:ext cx="577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DIN1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085C1AB-1295-416D-81A0-3EDA3723232F}"/>
              </a:ext>
            </a:extLst>
          </p:cNvPr>
          <p:cNvSpPr txBox="1"/>
          <p:nvPr/>
        </p:nvSpPr>
        <p:spPr>
          <a:xfrm>
            <a:off x="5757829" y="1607238"/>
            <a:ext cx="577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DIN2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67BFCD1-1FEB-4E31-A4FD-EFAD6F7A5A2B}"/>
              </a:ext>
            </a:extLst>
          </p:cNvPr>
          <p:cNvSpPr txBox="1"/>
          <p:nvPr/>
        </p:nvSpPr>
        <p:spPr>
          <a:xfrm>
            <a:off x="10082345" y="5440934"/>
            <a:ext cx="56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LEDS</a:t>
            </a:r>
          </a:p>
        </p:txBody>
      </p:sp>
      <p:sp>
        <p:nvSpPr>
          <p:cNvPr id="100" name="Triangle rectangle 99">
            <a:extLst>
              <a:ext uri="{FF2B5EF4-FFF2-40B4-BE49-F238E27FC236}">
                <a16:creationId xmlns:a16="http://schemas.microsoft.com/office/drawing/2014/main" id="{0246ED7B-CBCD-4868-8333-F66B3BAE438B}"/>
              </a:ext>
            </a:extLst>
          </p:cNvPr>
          <p:cNvSpPr/>
          <p:nvPr/>
        </p:nvSpPr>
        <p:spPr>
          <a:xfrm flipH="1" flipV="1">
            <a:off x="1594732" y="3094326"/>
            <a:ext cx="349250" cy="336550"/>
          </a:xfrm>
          <a:prstGeom prst="rtTriangl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accent1"/>
              </a:solidFill>
            </a:endParaRPr>
          </a:p>
        </p:txBody>
      </p:sp>
      <p:sp>
        <p:nvSpPr>
          <p:cNvPr id="101" name="Triangle rectangle 100">
            <a:extLst>
              <a:ext uri="{FF2B5EF4-FFF2-40B4-BE49-F238E27FC236}">
                <a16:creationId xmlns:a16="http://schemas.microsoft.com/office/drawing/2014/main" id="{94EDA7E1-184F-4BAA-B280-E3CA02B9BA58}"/>
              </a:ext>
            </a:extLst>
          </p:cNvPr>
          <p:cNvSpPr/>
          <p:nvPr/>
        </p:nvSpPr>
        <p:spPr>
          <a:xfrm flipH="1" flipV="1">
            <a:off x="1594732" y="3558104"/>
            <a:ext cx="349250" cy="336550"/>
          </a:xfrm>
          <a:prstGeom prst="rt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00B050"/>
              </a:solidFill>
            </a:endParaRPr>
          </a:p>
        </p:txBody>
      </p:sp>
      <p:sp>
        <p:nvSpPr>
          <p:cNvPr id="102" name="Triangle rectangle 101">
            <a:extLst>
              <a:ext uri="{FF2B5EF4-FFF2-40B4-BE49-F238E27FC236}">
                <a16:creationId xmlns:a16="http://schemas.microsoft.com/office/drawing/2014/main" id="{687E1A08-A8C0-4F6E-976A-FACA485E544A}"/>
              </a:ext>
            </a:extLst>
          </p:cNvPr>
          <p:cNvSpPr/>
          <p:nvPr/>
        </p:nvSpPr>
        <p:spPr>
          <a:xfrm flipV="1">
            <a:off x="1594732" y="4001389"/>
            <a:ext cx="349250" cy="336550"/>
          </a:xfrm>
          <a:prstGeom prst="rt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accent1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20CDA48D-524D-47A5-8F3F-565E094F67D5}"/>
              </a:ext>
            </a:extLst>
          </p:cNvPr>
          <p:cNvSpPr txBox="1"/>
          <p:nvPr/>
        </p:nvSpPr>
        <p:spPr>
          <a:xfrm>
            <a:off x="1881458" y="3566253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rgbClr val="00B050"/>
                </a:solidFill>
              </a:rPr>
              <a:t>+5V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0731426-532D-44CB-B327-8E8D388FEEBC}"/>
              </a:ext>
            </a:extLst>
          </p:cNvPr>
          <p:cNvSpPr txBox="1"/>
          <p:nvPr/>
        </p:nvSpPr>
        <p:spPr>
          <a:xfrm>
            <a:off x="1855174" y="3107883"/>
            <a:ext cx="67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chemeClr val="accent1"/>
                </a:solidFill>
              </a:rPr>
              <a:t>+3.3V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4EA8A01-0B0C-478B-B266-BA85087C3E31}"/>
              </a:ext>
            </a:extLst>
          </p:cNvPr>
          <p:cNvSpPr txBox="1"/>
          <p:nvPr/>
        </p:nvSpPr>
        <p:spPr>
          <a:xfrm>
            <a:off x="1875175" y="4012284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rgbClr val="FF0000"/>
                </a:solidFill>
              </a:rPr>
              <a:t>+9V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28A881E-F27D-456C-9AC7-4FC69B09CAB8}"/>
              </a:ext>
            </a:extLst>
          </p:cNvPr>
          <p:cNvSpPr txBox="1"/>
          <p:nvPr/>
        </p:nvSpPr>
        <p:spPr>
          <a:xfrm>
            <a:off x="6079064" y="718425"/>
            <a:ext cx="103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SWITCHES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62EACD2E-06CC-4368-84A2-511FD3101676}"/>
              </a:ext>
            </a:extLst>
          </p:cNvPr>
          <p:cNvCxnSpPr/>
          <p:nvPr/>
        </p:nvCxnSpPr>
        <p:spPr>
          <a:xfrm>
            <a:off x="3531741" y="2914835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12BD2FEF-9A07-4351-BB09-A0A6BA0D38DC}"/>
              </a:ext>
            </a:extLst>
          </p:cNvPr>
          <p:cNvSpPr txBox="1"/>
          <p:nvPr/>
        </p:nvSpPr>
        <p:spPr>
          <a:xfrm>
            <a:off x="2975532" y="2760946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USB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358EA84-A39E-48D8-95AF-327516E57A44}"/>
              </a:ext>
            </a:extLst>
          </p:cNvPr>
          <p:cNvSpPr txBox="1"/>
          <p:nvPr/>
        </p:nvSpPr>
        <p:spPr>
          <a:xfrm>
            <a:off x="3804355" y="2653332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rgbClr val="00B050"/>
                </a:solidFill>
              </a:rPr>
              <a:t>+5V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0F2A2655-85FD-472F-B8E1-5B16AD8EB64B}"/>
              </a:ext>
            </a:extLst>
          </p:cNvPr>
          <p:cNvSpPr txBox="1"/>
          <p:nvPr/>
        </p:nvSpPr>
        <p:spPr>
          <a:xfrm>
            <a:off x="3804355" y="1755428"/>
            <a:ext cx="54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solidFill>
                  <a:srgbClr val="FF0000"/>
                </a:solidFill>
              </a:rPr>
              <a:t>+9V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171708C-5EF5-4275-8462-ABD2573D1318}"/>
              </a:ext>
            </a:extLst>
          </p:cNvPr>
          <p:cNvGrpSpPr/>
          <p:nvPr/>
        </p:nvGrpSpPr>
        <p:grpSpPr>
          <a:xfrm rot="16200000">
            <a:off x="3279262" y="4709098"/>
            <a:ext cx="936000" cy="270000"/>
            <a:chOff x="3409892" y="4703655"/>
            <a:chExt cx="936000" cy="270000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C098A976-88E8-4859-B180-811F086292AB}"/>
                </a:ext>
              </a:extLst>
            </p:cNvPr>
            <p:cNvCxnSpPr>
              <a:cxnSpLocks/>
            </p:cNvCxnSpPr>
            <p:nvPr/>
          </p:nvCxnSpPr>
          <p:spPr>
            <a:xfrm>
              <a:off x="3769892" y="4710741"/>
              <a:ext cx="1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106A8D6F-1CA8-4193-95B4-90D670501B38}"/>
                </a:ext>
              </a:extLst>
            </p:cNvPr>
            <p:cNvCxnSpPr>
              <a:cxnSpLocks/>
            </p:cNvCxnSpPr>
            <p:nvPr/>
          </p:nvCxnSpPr>
          <p:spPr>
            <a:xfrm>
              <a:off x="3985892" y="4703655"/>
              <a:ext cx="1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ECC91394-FEF0-49E4-AC95-65FE994CD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9892" y="4719741"/>
              <a:ext cx="216000" cy="12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>
              <a:extLst>
                <a:ext uri="{FF2B5EF4-FFF2-40B4-BE49-F238E27FC236}">
                  <a16:creationId xmlns:a16="http://schemas.microsoft.com/office/drawing/2014/main" id="{DCFC5D9D-F078-46CD-9564-6A7B526B82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9892" y="4832241"/>
              <a:ext cx="216000" cy="12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4CD4940E-35C7-4452-86F5-55A8ACAB11C9}"/>
                </a:ext>
              </a:extLst>
            </p:cNvPr>
            <p:cNvCxnSpPr>
              <a:cxnSpLocks/>
            </p:cNvCxnSpPr>
            <p:nvPr/>
          </p:nvCxnSpPr>
          <p:spPr>
            <a:xfrm>
              <a:off x="3409892" y="483865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DD142336-E218-4361-AE44-9BA4F87C0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85892" y="4845741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B82096F9-593D-41CF-AFC0-FB27B3FE1F2C}"/>
              </a:ext>
            </a:extLst>
          </p:cNvPr>
          <p:cNvCxnSpPr>
            <a:cxnSpLocks/>
          </p:cNvCxnSpPr>
          <p:nvPr/>
        </p:nvCxnSpPr>
        <p:spPr>
          <a:xfrm>
            <a:off x="3567262" y="5308958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CC3BAB-1E02-4356-8972-24722A7DF77E}"/>
              </a:ext>
            </a:extLst>
          </p:cNvPr>
          <p:cNvGrpSpPr/>
          <p:nvPr/>
        </p:nvGrpSpPr>
        <p:grpSpPr>
          <a:xfrm>
            <a:off x="3926920" y="4260617"/>
            <a:ext cx="573658" cy="256744"/>
            <a:chOff x="4164981" y="4076789"/>
            <a:chExt cx="573658" cy="256744"/>
          </a:xfrm>
        </p:grpSpPr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6D7BDEF9-087E-4B67-852F-BD052E067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981" y="4081533"/>
              <a:ext cx="64800" cy="12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>
              <a:extLst>
                <a:ext uri="{FF2B5EF4-FFF2-40B4-BE49-F238E27FC236}">
                  <a16:creationId xmlns:a16="http://schemas.microsoft.com/office/drawing/2014/main" id="{0CE4545B-65FC-43AA-8FE2-BE7F34DF996D}"/>
                </a:ext>
              </a:extLst>
            </p:cNvPr>
            <p:cNvCxnSpPr>
              <a:cxnSpLocks/>
            </p:cNvCxnSpPr>
            <p:nvPr/>
          </p:nvCxnSpPr>
          <p:spPr>
            <a:xfrm>
              <a:off x="4673839" y="4076789"/>
              <a:ext cx="64800" cy="12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6E195EE4-9A13-4DD2-8D68-C4EC21E33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9225" y="4076789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9E4084D1-7753-4874-83F6-F4E3AF028D80}"/>
                </a:ext>
              </a:extLst>
            </p:cNvPr>
            <p:cNvCxnSpPr>
              <a:cxnSpLocks/>
            </p:cNvCxnSpPr>
            <p:nvPr/>
          </p:nvCxnSpPr>
          <p:spPr>
            <a:xfrm>
              <a:off x="4214932" y="4081533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C48C14C8-CA06-4901-B106-99B7646792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9758" y="4076789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>
              <a:extLst>
                <a:ext uri="{FF2B5EF4-FFF2-40B4-BE49-F238E27FC236}">
                  <a16:creationId xmlns:a16="http://schemas.microsoft.com/office/drawing/2014/main" id="{768EB599-791B-47BC-8AF5-6E30CA6BA4F7}"/>
                </a:ext>
              </a:extLst>
            </p:cNvPr>
            <p:cNvCxnSpPr>
              <a:cxnSpLocks/>
            </p:cNvCxnSpPr>
            <p:nvPr/>
          </p:nvCxnSpPr>
          <p:spPr>
            <a:xfrm>
              <a:off x="4445465" y="4081533"/>
              <a:ext cx="126000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7CF4B5D6-6EF1-4B93-A56E-401BCCF97178}"/>
              </a:ext>
            </a:extLst>
          </p:cNvPr>
          <p:cNvCxnSpPr>
            <a:cxnSpLocks/>
          </p:cNvCxnSpPr>
          <p:nvPr/>
        </p:nvCxnSpPr>
        <p:spPr>
          <a:xfrm>
            <a:off x="3740848" y="4386617"/>
            <a:ext cx="1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2683EC0D-0658-48F2-8186-C5DD24BFF8CF}"/>
              </a:ext>
            </a:extLst>
          </p:cNvPr>
          <p:cNvCxnSpPr>
            <a:cxnSpLocks/>
          </p:cNvCxnSpPr>
          <p:nvPr/>
        </p:nvCxnSpPr>
        <p:spPr>
          <a:xfrm>
            <a:off x="4491628" y="4373117"/>
            <a:ext cx="1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710AF6CB-7246-4B52-BAD0-65338A6B868A}"/>
              </a:ext>
            </a:extLst>
          </p:cNvPr>
          <p:cNvCxnSpPr>
            <a:cxnSpLocks/>
          </p:cNvCxnSpPr>
          <p:nvPr/>
        </p:nvCxnSpPr>
        <p:spPr>
          <a:xfrm flipH="1">
            <a:off x="4677797" y="3855211"/>
            <a:ext cx="1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176EA8A1-80BC-4157-8287-BC139CE5AFF4}"/>
              </a:ext>
            </a:extLst>
          </p:cNvPr>
          <p:cNvCxnSpPr/>
          <p:nvPr/>
        </p:nvCxnSpPr>
        <p:spPr>
          <a:xfrm>
            <a:off x="4674740" y="3855211"/>
            <a:ext cx="115927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01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Lefèbvre</dc:creator>
  <cp:lastModifiedBy>Martin Lefèbvre</cp:lastModifiedBy>
  <cp:revision>20</cp:revision>
  <dcterms:created xsi:type="dcterms:W3CDTF">2018-02-25T15:59:39Z</dcterms:created>
  <dcterms:modified xsi:type="dcterms:W3CDTF">2018-02-26T10:24:41Z</dcterms:modified>
</cp:coreProperties>
</file>