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86380"/>
  </p:normalViewPr>
  <p:slideViewPr>
    <p:cSldViewPr snapToGrid="0">
      <p:cViewPr varScale="1">
        <p:scale>
          <a:sx n="126" d="100"/>
          <a:sy n="126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A0D83-A9BB-364D-B7D1-A295DC6796A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D1FBC-4351-2B4C-AB3A-B7D9869C3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3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BDC1C6"/>
                </a:solidFill>
                <a:effectLst/>
                <a:latin typeface="Google Sans"/>
              </a:rPr>
              <a:t>This video is to just give you a quick recap and context of this part of the workshop. </a:t>
            </a:r>
          </a:p>
          <a:p>
            <a:endParaRPr lang="en-GB" b="0" i="0" u="none" strike="noStrike" dirty="0">
              <a:solidFill>
                <a:srgbClr val="BDC1C6"/>
              </a:solidFill>
              <a:effectLst/>
              <a:latin typeface="Google Sans"/>
            </a:endParaRPr>
          </a:p>
          <a:p>
            <a:r>
              <a:rPr lang="en-GB" b="0" i="0" u="none" strike="noStrike" dirty="0">
                <a:solidFill>
                  <a:srgbClr val="BDC1C6"/>
                </a:solidFill>
                <a:effectLst/>
                <a:latin typeface="Google Sans"/>
              </a:rPr>
              <a:t>In last week's session, we learned some basic coding in R, and performed some basic descriptive stats on pollution data from Barcelona.</a:t>
            </a:r>
          </a:p>
          <a:p>
            <a:endParaRPr lang="en-GB" b="0" i="0" u="none" strike="noStrike" dirty="0">
              <a:solidFill>
                <a:srgbClr val="BDC1C6"/>
              </a:solidFill>
              <a:effectLst/>
              <a:latin typeface="Google Sans"/>
            </a:endParaRPr>
          </a:p>
          <a:p>
            <a:endParaRPr lang="en-GB" b="0" i="0" u="none" strike="noStrike" dirty="0">
              <a:solidFill>
                <a:srgbClr val="BDC1C6"/>
              </a:solidFill>
              <a:effectLst/>
              <a:latin typeface="Google Sans"/>
            </a:endParaRPr>
          </a:p>
          <a:p>
            <a:r>
              <a:rPr lang="en-GB" b="0" i="0" u="none" strike="noStrike" dirty="0">
                <a:solidFill>
                  <a:srgbClr val="BDC1C6"/>
                </a:solidFill>
                <a:effectLst/>
                <a:latin typeface="Google Sans"/>
              </a:rPr>
              <a:t>A probability distribution is </a:t>
            </a:r>
            <a:r>
              <a:rPr lang="en-GB" b="0" i="0" u="none" strike="noStrike" dirty="0">
                <a:solidFill>
                  <a:srgbClr val="E2EEFF"/>
                </a:solidFill>
                <a:effectLst/>
                <a:latin typeface="Google Sans"/>
              </a:rPr>
              <a:t>a mathematical function that describes the probability of different possible values of a variable</a:t>
            </a:r>
          </a:p>
          <a:p>
            <a:endParaRPr lang="en-GB" b="0" i="0" u="none" strike="noStrike" dirty="0">
              <a:solidFill>
                <a:srgbClr val="E2EEFF"/>
              </a:solidFill>
              <a:effectLst/>
              <a:latin typeface="Google Sans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As stated, the </a:t>
            </a:r>
            <a:r>
              <a:rPr lang="en-GB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Normal Distribution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which is a </a:t>
            </a:r>
            <a:r>
              <a:rPr lang="en-GB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bell-shaped curve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is the most “famous” and widely used probability distribution because - surprisingly - a lot of measurable phenomena that are continuous data tend to be approximately </a:t>
            </a:r>
            <a:r>
              <a:rPr lang="en-GB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bell-shaped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D1FBC-4351-2B4C-AB3A-B7D9869C33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1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0364-5F9E-04DD-CE87-DDC6E5BB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AFDB-186E-1F06-E590-20992662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F14-C193-598E-A59B-082A257A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4488-056A-2F14-C736-EF3CABBE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1CC2-3B02-CDE1-EF32-8FFFAC25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E05E-A83B-51D4-9A82-2B32D2A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ADDA8-A44D-7F15-E024-567A04DA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D1D8-45D3-6A1E-20A8-1FB08472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9803-CB4A-B8B9-9E9E-C3E55B81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6618-5652-D3F9-4017-0A563ED4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5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76E9E-F2BE-EFB1-FA38-92C5C9C1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39643-FDC2-2F29-7375-20AF69A0B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DBB2-6382-3540-33B5-BCF9AB1A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CCFB-72BC-F111-4BA9-4F3C344C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E22F-BBB9-ECFF-CDCB-2B81EBA8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0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34A6-9749-903C-B839-B6683D25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FE28-57AA-0B9C-B4BF-562D1619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9C22-CCC7-3722-6483-6BE562D0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5A1-2864-950E-3294-1DB06EA6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662D-A1C9-8EC1-8F60-7C080500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24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9560-32FE-BB3E-2137-211D19B0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7ECB-CFAB-75E9-5ADA-B20E71B0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38E5-854E-3493-BE39-4C80A8DF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BE30-6632-6FB5-DB6D-BB9A9A64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19183-7C4D-1257-841A-6CC74D6F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0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4616-50AB-2C50-ACFD-A984B4F5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FD5A-EB91-8ED4-1F74-787A02522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204AB-ED9A-39DE-1D5C-5FF9FB97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570-DD3C-1A45-BBE7-9E2A1DFD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7E66-8349-3BCD-D2A8-19DA73BB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0D30D-0706-F517-8D23-1F49F5AD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31CF-AEAE-D541-E951-AD6D86F5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657C-FE80-D82C-63C0-1D17CDA4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C87E9-2BD1-FAB2-7B8E-80C9B3AD8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ADDA6-5FC0-7C05-9DE9-915795B27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85460-3DA8-CC09-98AA-4F0B5805C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5E40A-ECC7-E977-B0F4-D2E73B51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D5AFA-3E19-7682-C10A-A61239CB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72BF0-B85A-E822-8D61-A70C9971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5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2419-5E1F-DF81-47BF-6A26B439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C128F-CA2E-93B6-8709-5AA8CB0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E6EC8-DEBA-40B0-EEDF-9AB422AC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2FE80-1327-81D9-968B-1FED08E1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5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3E18C-D8BC-02D9-93D4-E32D68CD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0C87A-5AED-C546-4B8E-E411EA41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8799B-B5EA-5D21-079E-9B18F39C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0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94CA-0648-44FB-03F9-235F67BE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43BD-988F-46CF-1ACB-128B76A5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F7D59-5876-FBB8-0DE6-C39C01FA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7CDB-179F-46B0-941C-411B9C2B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6333D-F9AD-A7D6-5DC4-10979189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E95EA-5876-3470-2FE0-21525CB5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045B-67C6-C230-E35E-DF0ED188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B2213-C025-E254-1CE0-64AE8CB12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3EB36-D353-9ECE-488B-D2997F78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5D11-2514-F8D1-4B28-B8851414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23FB-1AFC-F6A4-15F0-3510B37A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0943F-04BB-015A-AA24-91D14B15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64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67D30-351E-805B-ABC1-126B52E1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456D1-486E-FC49-6E3F-7361895E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C635-6B7A-0985-7F5E-8780F2574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280A-E850-1D43-A205-F4C311DF2C5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B8EF-6C30-B7E2-650C-A8FA131D4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E4D4-6FF8-DF7F-9842-848D09EB7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3C72-0587-5240-A15C-9276E6933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4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ars&#10;&#10;Description automatically generated">
            <a:extLst>
              <a:ext uri="{FF2B5EF4-FFF2-40B4-BE49-F238E27FC236}">
                <a16:creationId xmlns:a16="http://schemas.microsoft.com/office/drawing/2014/main" id="{7BFF7C10-B7A3-5DA2-8C80-A68F5D01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5" y="1545777"/>
            <a:ext cx="5655159" cy="3920288"/>
          </a:xfrm>
          <a:prstGeom prst="rect">
            <a:avLst/>
          </a:prstGeom>
        </p:spPr>
      </p:pic>
      <p:pic>
        <p:nvPicPr>
          <p:cNvPr id="5" name="Picture 4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0AC14629-AE9F-E971-339F-0CD12821C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8010"/>
            <a:ext cx="5821258" cy="402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F7FD3-09D8-7AEC-0C59-3E60C9B64E2D}"/>
              </a:ext>
            </a:extLst>
          </p:cNvPr>
          <p:cNvSpPr txBox="1"/>
          <p:nvPr/>
        </p:nvSpPr>
        <p:spPr>
          <a:xfrm>
            <a:off x="110295" y="134155"/>
            <a:ext cx="424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a Probability Distribution?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FB79C-7ECA-1946-3630-16F926A67856}"/>
              </a:ext>
            </a:extLst>
          </p:cNvPr>
          <p:cNvSpPr txBox="1"/>
          <p:nvPr/>
        </p:nvSpPr>
        <p:spPr>
          <a:xfrm>
            <a:off x="110295" y="5757767"/>
            <a:ext cx="11806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 last week’s workshop. We analysis air pollution data from Barcelona. We were to perform some general descriptive analysis on these NO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values and found the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mean = 59.69ppb and standard deviation = ±20.63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Now, we want to generate a distribution so as to make simple probabilistic predictions about air pollution levels in Barcelona.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51B8F-3451-F0C9-4138-F803CF5F7161}"/>
              </a:ext>
            </a:extLst>
          </p:cNvPr>
          <p:cNvSpPr txBox="1"/>
          <p:nvPr/>
        </p:nvSpPr>
        <p:spPr>
          <a:xfrm>
            <a:off x="81498" y="807160"/>
            <a:ext cx="593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A: Histogram showing us the frequency distribution of the observations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12996-2F91-004C-8ECB-D1EF3969D4C4}"/>
              </a:ext>
            </a:extLst>
          </p:cNvPr>
          <p:cNvSpPr txBox="1"/>
          <p:nvPr/>
        </p:nvSpPr>
        <p:spPr>
          <a:xfrm>
            <a:off x="6259722" y="807159"/>
            <a:ext cx="593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B: Normal distribution curve based on the mean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9396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195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Musah, Anwar</dc:creator>
  <cp:lastModifiedBy>Musah, Anwar</cp:lastModifiedBy>
  <cp:revision>2</cp:revision>
  <dcterms:created xsi:type="dcterms:W3CDTF">2023-11-28T04:09:00Z</dcterms:created>
  <dcterms:modified xsi:type="dcterms:W3CDTF">2023-11-28T04:43:02Z</dcterms:modified>
</cp:coreProperties>
</file>