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42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E6"/>
    <a:srgbClr val="FF9500"/>
    <a:srgbClr val="00B0F0"/>
    <a:srgbClr val="009193"/>
    <a:srgbClr val="000000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82542"/>
  </p:normalViewPr>
  <p:slideViewPr>
    <p:cSldViewPr snapToGrid="0" snapToObjects="1">
      <p:cViewPr varScale="1">
        <p:scale>
          <a:sx n="121" d="100"/>
          <a:sy n="121" d="100"/>
        </p:scale>
        <p:origin x="1864" y="160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Anwar Musah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26/09/2022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225140" y="1176992"/>
            <a:ext cx="114268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GEOG0113: Geography in the field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Statistics</a:t>
            </a: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PART 1: data entry &amp; VARIABLE generation IN </a:t>
            </a:r>
            <a:r>
              <a:rPr lang="en-GB" sz="3200" b="1" cap="all" dirty="0" err="1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rstudio</a:t>
            </a:r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0"/>
            <a:r>
              <a:rPr lang="en-US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C729C-1B10-9942-8A36-0EC6012A06D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1</a:t>
            </a:fld>
            <a:endParaRPr lang="en-US" alt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27740</TotalTime>
  <Words>45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Light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298</cp:revision>
  <dcterms:created xsi:type="dcterms:W3CDTF">2020-11-19T14:47:11Z</dcterms:created>
  <dcterms:modified xsi:type="dcterms:W3CDTF">2022-10-20T20:00:55Z</dcterms:modified>
</cp:coreProperties>
</file>