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0"/>
  </p:notesMasterIdLst>
  <p:sldIdLst>
    <p:sldId id="420" r:id="rId3"/>
    <p:sldId id="986" r:id="rId4"/>
    <p:sldId id="1307" r:id="rId5"/>
    <p:sldId id="1372" r:id="rId6"/>
    <p:sldId id="1386" r:id="rId7"/>
    <p:sldId id="1387" r:id="rId8"/>
    <p:sldId id="130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38" userDrawn="1">
          <p15:clr>
            <a:srgbClr val="A4A3A4"/>
          </p15:clr>
        </p15:guide>
        <p15:guide id="2" pos="7446" userDrawn="1">
          <p15:clr>
            <a:srgbClr val="A4A3A4"/>
          </p15:clr>
        </p15:guide>
        <p15:guide id="3" orient="horz" pos="1230" userDrawn="1">
          <p15:clr>
            <a:srgbClr val="A4A3A4"/>
          </p15:clr>
        </p15:guide>
        <p15:guide id="4" orient="horz" pos="754" userDrawn="1">
          <p15:clr>
            <a:srgbClr val="A4A3A4"/>
          </p15:clr>
        </p15:guide>
        <p15:guide id="5" orient="horz" pos="39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6D6"/>
    <a:srgbClr val="000000"/>
    <a:srgbClr val="008CE6"/>
    <a:srgbClr val="FF9500"/>
    <a:srgbClr val="FF3B30"/>
    <a:srgbClr val="00B0F0"/>
    <a:srgbClr val="009193"/>
    <a:srgbClr val="385723"/>
    <a:srgbClr val="92D050"/>
    <a:srgbClr val="F6E3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09"/>
    <p:restoredTop sz="85965"/>
  </p:normalViewPr>
  <p:slideViewPr>
    <p:cSldViewPr snapToGrid="0" snapToObjects="1">
      <p:cViewPr varScale="1">
        <p:scale>
          <a:sx n="165" d="100"/>
          <a:sy n="165" d="100"/>
        </p:scale>
        <p:origin x="824" y="184"/>
      </p:cViewPr>
      <p:guideLst>
        <p:guide pos="438"/>
        <p:guide pos="7446"/>
        <p:guide orient="horz" pos="1230"/>
        <p:guide orient="horz" pos="754"/>
        <p:guide orient="horz" pos="39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9E245-271D-FD48-BFBB-D05CACE4EE11}" type="datetimeFigureOut">
              <a:rPr lang="en-US" smtClean="0"/>
              <a:t>3/13/23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2181B-723A-0945-8D8D-6A6BB0D8F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86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96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70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73DE8-1EC7-9C41-B6BA-DB20899CA618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48329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73DE8-1EC7-9C41-B6BA-DB20899CA618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50620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73DE8-1EC7-9C41-B6BA-DB20899CA618}" type="slidenum">
              <a:rPr lang="en-US" altLang="x-none" smtClean="0"/>
              <a:pPr/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8405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73DE8-1EC7-9C41-B6BA-DB20899CA618}" type="slidenum">
              <a:rPr lang="en-US" altLang="x-none" smtClean="0"/>
              <a:pPr/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0442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5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3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68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9050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21D7B2-F6DF-4749-BE48-6DFE0A2356E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56977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0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9376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71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57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450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3/13/23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815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3/13/23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54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77611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3/13/23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003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661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580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49376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743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1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1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2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3/13/23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5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3/13/23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3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3/13/23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5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3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5948" y="6373870"/>
            <a:ext cx="540000" cy="14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43876" y="6366670"/>
            <a:ext cx="1137207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1271508" y="6382660"/>
            <a:ext cx="6552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Jason Tang</a:t>
            </a:r>
          </a:p>
          <a:p>
            <a:r>
              <a:rPr lang="en-GB" sz="1000" baseline="0" dirty="0"/>
              <a:t>Department of Geography | University College London</a:t>
            </a:r>
            <a:endParaRPr lang="en-GB" sz="10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07412" y="6382660"/>
            <a:ext cx="8098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13/03/2023</a:t>
            </a:r>
            <a:endParaRPr lang="en-GB" sz="1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DAA3BF-490B-F04A-A2CB-E621585C9A06}"/>
              </a:ext>
            </a:extLst>
          </p:cNvPr>
          <p:cNvGrpSpPr/>
          <p:nvPr userDrawn="1"/>
        </p:nvGrpSpPr>
        <p:grpSpPr>
          <a:xfrm>
            <a:off x="0" y="-2117"/>
            <a:ext cx="12192000" cy="988484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B61271D3-7DDF-6F43-BB50-A40EB80AA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34D1C0-E761-1A47-8DBA-F01E27D73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F6B7FAD-114F-BE45-98FE-B3374CB38F71}"/>
              </a:ext>
            </a:extLst>
          </p:cNvPr>
          <p:cNvSpPr txBox="1">
            <a:spLocks/>
          </p:cNvSpPr>
          <p:nvPr userDrawn="1"/>
        </p:nvSpPr>
        <p:spPr>
          <a:xfrm>
            <a:off x="288000" y="288000"/>
            <a:ext cx="7318611" cy="390725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/>
              <a:buNone/>
              <a:defRPr sz="1467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/>
              <a:buNone/>
              <a:defRPr sz="14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Department of Geography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57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91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son.tang.16@ucl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67A4CB3-F0C9-5F4A-8B2A-F66E99725E17}"/>
              </a:ext>
            </a:extLst>
          </p:cNvPr>
          <p:cNvSpPr/>
          <p:nvPr/>
        </p:nvSpPr>
        <p:spPr>
          <a:xfrm>
            <a:off x="495946" y="1642369"/>
            <a:ext cx="113680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cap="all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GEOG0125: </a:t>
            </a:r>
            <a:r>
              <a:rPr lang="en-GB" sz="2400" b="1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Advanced Topics In Social &amp; Geographic Data Sciences</a:t>
            </a:r>
          </a:p>
          <a:p>
            <a:endParaRPr lang="en-GB" sz="2400" b="1" cap="all" dirty="0"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  <a:p>
            <a:r>
              <a:rPr lang="en-GB" sz="2400" b="1" cap="all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[special seminar]</a:t>
            </a:r>
            <a:br>
              <a:rPr lang="en-GB" sz="2000" cap="all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</a:br>
            <a:endParaRPr lang="en-GB" sz="3200" b="1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  <a:p>
            <a:r>
              <a:rPr lang="en-GB" sz="3200" b="1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GPU-based analysis for Social and Geographic Applications </a:t>
            </a:r>
            <a:endParaRPr lang="en-GB" sz="2800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  <a:p>
            <a:endParaRPr lang="en-GB" sz="2800" cap="all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  <a:p>
            <a:endParaRPr lang="en-GB" altLang="en-US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r>
              <a:rPr lang="en-GB" altLang="en-US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Special Guest: Jason Tang (</a:t>
            </a:r>
            <a:r>
              <a:rPr lang="en-GB" altLang="en-US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  <a:hlinkClick r:id="rId3"/>
              </a:rPr>
              <a:t>jason.tang.16@ucl.ac.uk</a:t>
            </a:r>
            <a:r>
              <a:rPr lang="en-GB" altLang="en-US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)  </a:t>
            </a:r>
          </a:p>
          <a:p>
            <a:pPr lvl="0"/>
            <a:r>
              <a:rPr lang="en-US" altLang="en-US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Third Year PhD Student </a:t>
            </a:r>
          </a:p>
          <a:p>
            <a:pPr lvl="0"/>
            <a:r>
              <a:rPr lang="en-US" alt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UCL Geography</a:t>
            </a:r>
          </a:p>
          <a:p>
            <a:endParaRPr lang="en-GB" sz="1600" cap="all" dirty="0"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7F389B-F6B0-A94C-97E9-5A3AD8DBB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970069"/>
          </a:xfrm>
          <a:prstGeom prst="rect">
            <a:avLst/>
          </a:prstGeom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D97705A-5360-2E64-C52B-597AAA615993}"/>
              </a:ext>
            </a:extLst>
          </p:cNvPr>
          <p:cNvSpPr txBox="1">
            <a:spLocks/>
          </p:cNvSpPr>
          <p:nvPr/>
        </p:nvSpPr>
        <p:spPr>
          <a:xfrm>
            <a:off x="11652000" y="6439971"/>
            <a:ext cx="540000" cy="144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21D7B2-F6DF-4749-BE48-6DFE0A2356E7}" type="slidenum">
              <a:rPr lang="en-US" altLang="x-none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1</a:t>
            </a:fld>
            <a:endParaRPr lang="en-US" altLang="x-none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10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1A3B6-E599-F94D-A75D-ED4E838BC977}"/>
              </a:ext>
            </a:extLst>
          </p:cNvPr>
          <p:cNvSpPr txBox="1">
            <a:spLocks/>
          </p:cNvSpPr>
          <p:nvPr/>
        </p:nvSpPr>
        <p:spPr>
          <a:xfrm>
            <a:off x="371115" y="1906581"/>
            <a:ext cx="7258805" cy="43133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0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</a:t>
            </a:r>
          </a:p>
          <a:p>
            <a:pPr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0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B</a:t>
            </a:r>
          </a:p>
          <a:p>
            <a:pPr lv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sz="16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B1</a:t>
            </a:r>
          </a:p>
          <a:p>
            <a:pPr lv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sz="16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B2</a:t>
            </a:r>
          </a:p>
          <a:p>
            <a:pPr lv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sz="16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B3</a:t>
            </a:r>
          </a:p>
          <a:p>
            <a:pPr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0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C</a:t>
            </a:r>
          </a:p>
          <a:p>
            <a:pPr lv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sz="16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C1</a:t>
            </a:r>
          </a:p>
          <a:p>
            <a:pPr lv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sz="16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C2</a:t>
            </a:r>
          </a:p>
          <a:p>
            <a:pPr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0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D</a:t>
            </a:r>
          </a:p>
          <a:p>
            <a:pPr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0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E</a:t>
            </a:r>
          </a:p>
          <a:p>
            <a:pPr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0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F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562B3B-2342-6E4C-B72B-B6CFB334502D}"/>
              </a:ext>
            </a:extLst>
          </p:cNvPr>
          <p:cNvSpPr txBox="1">
            <a:spLocks/>
          </p:cNvSpPr>
          <p:nvPr/>
        </p:nvSpPr>
        <p:spPr>
          <a:xfrm>
            <a:off x="351559" y="1174504"/>
            <a:ext cx="9382728" cy="6511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en-US" sz="36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Contents</a:t>
            </a:r>
            <a:endParaRPr lang="en-GB" sz="3600" b="1" cap="all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A978299-CDCD-6E4D-90D2-752042F6A068}"/>
              </a:ext>
            </a:extLst>
          </p:cNvPr>
          <p:cNvGrpSpPr/>
          <p:nvPr/>
        </p:nvGrpSpPr>
        <p:grpSpPr>
          <a:xfrm>
            <a:off x="7515980" y="1294247"/>
            <a:ext cx="4015620" cy="4470013"/>
            <a:chOff x="3468870" y="1665965"/>
            <a:chExt cx="4332019" cy="482221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3EE94A2-35EC-904A-BA93-2D2ECA5B5729}"/>
                </a:ext>
              </a:extLst>
            </p:cNvPr>
            <p:cNvCxnSpPr>
              <a:cxnSpLocks/>
            </p:cNvCxnSpPr>
            <p:nvPr/>
          </p:nvCxnSpPr>
          <p:spPr>
            <a:xfrm>
              <a:off x="4583833" y="3429000"/>
              <a:ext cx="2088232" cy="122413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0776B22-DAB2-7747-8C49-0D85E11E12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3833" y="3429000"/>
              <a:ext cx="2088232" cy="122413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8814C74-D096-C94A-8CBF-B082912F4686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5663953" y="3429000"/>
              <a:ext cx="1008112" cy="187220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FEEDC9E-9F73-DC41-9862-18F6DC3DFD46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4583833" y="3429000"/>
              <a:ext cx="1080120" cy="187220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B86D8B4-4D17-C54E-B8B9-21A2B3721CFF}"/>
                </a:ext>
              </a:extLst>
            </p:cNvPr>
            <p:cNvCxnSpPr>
              <a:cxnSpLocks/>
              <a:endCxn id="37" idx="4"/>
            </p:cNvCxnSpPr>
            <p:nvPr/>
          </p:nvCxnSpPr>
          <p:spPr>
            <a:xfrm flipV="1">
              <a:off x="4583833" y="2852936"/>
              <a:ext cx="1080120" cy="180020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274BE8F-D1FC-D441-8C80-32AC36E8248C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4583833" y="4653136"/>
              <a:ext cx="1080120" cy="64807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437C2C6-68DC-0746-98BC-083F92073987}"/>
                </a:ext>
              </a:extLst>
            </p:cNvPr>
            <p:cNvCxnSpPr>
              <a:cxnSpLocks/>
            </p:cNvCxnSpPr>
            <p:nvPr/>
          </p:nvCxnSpPr>
          <p:spPr>
            <a:xfrm>
              <a:off x="6672065" y="3429000"/>
              <a:ext cx="0" cy="122413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22763FE-87EE-6C45-AA2E-E3F67849D8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63953" y="2852936"/>
              <a:ext cx="1008112" cy="180020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D9CCC58-7D73-2D4E-918F-8A46F80C63AC}"/>
                </a:ext>
              </a:extLst>
            </p:cNvPr>
            <p:cNvCxnSpPr>
              <a:cxnSpLocks/>
              <a:endCxn id="37" idx="4"/>
            </p:cNvCxnSpPr>
            <p:nvPr/>
          </p:nvCxnSpPr>
          <p:spPr>
            <a:xfrm flipH="1" flipV="1">
              <a:off x="5663953" y="2852936"/>
              <a:ext cx="1008112" cy="57606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FEAADDF-BFD2-BE40-AA18-943B66FC9A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3833" y="3429000"/>
              <a:ext cx="2088232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31DAEAE-D7B2-CF43-BAE6-43063F9EC6AC}"/>
                </a:ext>
              </a:extLst>
            </p:cNvPr>
            <p:cNvCxnSpPr>
              <a:cxnSpLocks/>
              <a:stCxn id="37" idx="4"/>
            </p:cNvCxnSpPr>
            <p:nvPr/>
          </p:nvCxnSpPr>
          <p:spPr>
            <a:xfrm flipH="1">
              <a:off x="4583833" y="2852936"/>
              <a:ext cx="1080120" cy="57606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7CFF5FE-99E1-9846-8933-962793FABCB9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 flipH="1">
              <a:off x="5663953" y="4653136"/>
              <a:ext cx="1008112" cy="64807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5345C01-A762-E94D-807C-FB4C4212B3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3833" y="4653136"/>
              <a:ext cx="2088232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A9533AB-B655-C147-A955-19BE6C288D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3833" y="3429000"/>
              <a:ext cx="0" cy="122413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66AAC75-67A8-F749-9781-782087798CC2}"/>
                </a:ext>
              </a:extLst>
            </p:cNvPr>
            <p:cNvGrpSpPr/>
            <p:nvPr/>
          </p:nvGrpSpPr>
          <p:grpSpPr>
            <a:xfrm>
              <a:off x="5070467" y="1665965"/>
              <a:ext cx="1186971" cy="1186971"/>
              <a:chOff x="2970910" y="554"/>
              <a:chExt cx="1186971" cy="1186971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BF23A70-BC1B-3C4E-99FA-465B1673DCD8}"/>
                  </a:ext>
                </a:extLst>
              </p:cNvPr>
              <p:cNvSpPr/>
              <p:nvPr/>
            </p:nvSpPr>
            <p:spPr>
              <a:xfrm>
                <a:off x="2970910" y="554"/>
                <a:ext cx="1186971" cy="1186971"/>
              </a:xfrm>
              <a:prstGeom prst="ellipse">
                <a:avLst/>
              </a:prstGeom>
              <a:solidFill>
                <a:srgbClr val="FF3B3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8" name="Oval 4">
                <a:extLst>
                  <a:ext uri="{FF2B5EF4-FFF2-40B4-BE49-F238E27FC236}">
                    <a16:creationId xmlns:a16="http://schemas.microsoft.com/office/drawing/2014/main" id="{ED43245A-9B4A-D041-882A-566ED1AE1F80}"/>
                  </a:ext>
                </a:extLst>
              </p:cNvPr>
              <p:cNvSpPr txBox="1"/>
              <p:nvPr/>
            </p:nvSpPr>
            <p:spPr>
              <a:xfrm>
                <a:off x="3144738" y="174382"/>
                <a:ext cx="839315" cy="8393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2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Problem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9697EF8-8464-CD41-993C-14B625CAA561}"/>
                </a:ext>
              </a:extLst>
            </p:cNvPr>
            <p:cNvGrpSpPr/>
            <p:nvPr/>
          </p:nvGrpSpPr>
          <p:grpSpPr>
            <a:xfrm>
              <a:off x="6613918" y="2557077"/>
              <a:ext cx="1186971" cy="1186971"/>
              <a:chOff x="4514361" y="891666"/>
              <a:chExt cx="1186971" cy="1186971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4A0830D-5288-F648-8751-8D63F40CE5B2}"/>
                  </a:ext>
                </a:extLst>
              </p:cNvPr>
              <p:cNvSpPr/>
              <p:nvPr/>
            </p:nvSpPr>
            <p:spPr>
              <a:xfrm>
                <a:off x="4514361" y="891666"/>
                <a:ext cx="1186971" cy="1186971"/>
              </a:xfrm>
              <a:prstGeom prst="ellipse">
                <a:avLst/>
              </a:prstGeom>
              <a:solidFill>
                <a:srgbClr val="FF95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6" name="Oval 6">
                <a:extLst>
                  <a:ext uri="{FF2B5EF4-FFF2-40B4-BE49-F238E27FC236}">
                    <a16:creationId xmlns:a16="http://schemas.microsoft.com/office/drawing/2014/main" id="{A5620743-8A2D-A249-8922-9B7A4A023A4A}"/>
                  </a:ext>
                </a:extLst>
              </p:cNvPr>
              <p:cNvSpPr txBox="1"/>
              <p:nvPr/>
            </p:nvSpPr>
            <p:spPr>
              <a:xfrm>
                <a:off x="4688189" y="1065494"/>
                <a:ext cx="839315" cy="8393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2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Collect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2B0BB50-998F-7B4F-B1BA-7648D5C5E0D4}"/>
                </a:ext>
              </a:extLst>
            </p:cNvPr>
            <p:cNvGrpSpPr/>
            <p:nvPr/>
          </p:nvGrpSpPr>
          <p:grpSpPr>
            <a:xfrm>
              <a:off x="6600057" y="4293096"/>
              <a:ext cx="1186971" cy="1186971"/>
              <a:chOff x="4500500" y="2627685"/>
              <a:chExt cx="1186971" cy="1186971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A49F04A-8670-584C-B074-87B2EDE4BFA5}"/>
                  </a:ext>
                </a:extLst>
              </p:cNvPr>
              <p:cNvSpPr/>
              <p:nvPr/>
            </p:nvSpPr>
            <p:spPr>
              <a:xfrm>
                <a:off x="4500500" y="2627685"/>
                <a:ext cx="1186971" cy="1186971"/>
              </a:xfrm>
              <a:prstGeom prst="ellipse">
                <a:avLst/>
              </a:prstGeom>
              <a:solidFill>
                <a:srgbClr val="F6E316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4" name="Oval 8">
                <a:extLst>
                  <a:ext uri="{FF2B5EF4-FFF2-40B4-BE49-F238E27FC236}">
                    <a16:creationId xmlns:a16="http://schemas.microsoft.com/office/drawing/2014/main" id="{16EE4CDB-175B-1243-82E6-22CB9F22958F}"/>
                  </a:ext>
                </a:extLst>
              </p:cNvPr>
              <p:cNvSpPr txBox="1"/>
              <p:nvPr/>
            </p:nvSpPr>
            <p:spPr>
              <a:xfrm>
                <a:off x="4674328" y="2801513"/>
                <a:ext cx="839315" cy="8393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2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Wrangle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71498F1-E3CB-0E4E-B401-E35EAD7C9D3C}"/>
                </a:ext>
              </a:extLst>
            </p:cNvPr>
            <p:cNvGrpSpPr/>
            <p:nvPr/>
          </p:nvGrpSpPr>
          <p:grpSpPr>
            <a:xfrm>
              <a:off x="5070467" y="5301208"/>
              <a:ext cx="1186971" cy="1186971"/>
              <a:chOff x="2970910" y="3635797"/>
              <a:chExt cx="1186971" cy="1186971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9BB7312-FFD7-E64F-99AF-7C3BB763B36E}"/>
                  </a:ext>
                </a:extLst>
              </p:cNvPr>
              <p:cNvSpPr/>
              <p:nvPr/>
            </p:nvSpPr>
            <p:spPr>
              <a:xfrm>
                <a:off x="2970910" y="3635797"/>
                <a:ext cx="1186971" cy="1186971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Oval 10">
                <a:extLst>
                  <a:ext uri="{FF2B5EF4-FFF2-40B4-BE49-F238E27FC236}">
                    <a16:creationId xmlns:a16="http://schemas.microsoft.com/office/drawing/2014/main" id="{B5AF5100-F3C0-7643-9A0B-ECF14C0AF578}"/>
                  </a:ext>
                </a:extLst>
              </p:cNvPr>
              <p:cNvSpPr txBox="1"/>
              <p:nvPr/>
            </p:nvSpPr>
            <p:spPr>
              <a:xfrm>
                <a:off x="3144738" y="3809625"/>
                <a:ext cx="839315" cy="8393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2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Explore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714268D-D5AF-CB40-B142-C65D2F7885F5}"/>
                </a:ext>
              </a:extLst>
            </p:cNvPr>
            <p:cNvGrpSpPr/>
            <p:nvPr/>
          </p:nvGrpSpPr>
          <p:grpSpPr>
            <a:xfrm>
              <a:off x="3468870" y="4293096"/>
              <a:ext cx="1186971" cy="1186971"/>
              <a:chOff x="1369313" y="2627685"/>
              <a:chExt cx="1186971" cy="1186971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2E30FA4-6BA4-4C4D-845D-77D70A60B045}"/>
                  </a:ext>
                </a:extLst>
              </p:cNvPr>
              <p:cNvSpPr/>
              <p:nvPr/>
            </p:nvSpPr>
            <p:spPr>
              <a:xfrm>
                <a:off x="1369313" y="2627685"/>
                <a:ext cx="1186971" cy="1186971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Oval 12">
                <a:extLst>
                  <a:ext uri="{FF2B5EF4-FFF2-40B4-BE49-F238E27FC236}">
                    <a16:creationId xmlns:a16="http://schemas.microsoft.com/office/drawing/2014/main" id="{B7A49FCC-5967-0244-8674-C870A6083028}"/>
                  </a:ext>
                </a:extLst>
              </p:cNvPr>
              <p:cNvSpPr txBox="1"/>
              <p:nvPr/>
            </p:nvSpPr>
            <p:spPr>
              <a:xfrm>
                <a:off x="1543141" y="2801513"/>
                <a:ext cx="839315" cy="8393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2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Model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FC002DD-807B-B141-86A3-DC94EDE1FDF7}"/>
                </a:ext>
              </a:extLst>
            </p:cNvPr>
            <p:cNvGrpSpPr/>
            <p:nvPr/>
          </p:nvGrpSpPr>
          <p:grpSpPr>
            <a:xfrm>
              <a:off x="3503713" y="2530061"/>
              <a:ext cx="1186971" cy="1186971"/>
              <a:chOff x="1404156" y="864650"/>
              <a:chExt cx="1186971" cy="1186971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5EE260E-123B-AD46-85E5-1609657DEF74}"/>
                  </a:ext>
                </a:extLst>
              </p:cNvPr>
              <p:cNvSpPr/>
              <p:nvPr/>
            </p:nvSpPr>
            <p:spPr>
              <a:xfrm>
                <a:off x="1404156" y="864650"/>
                <a:ext cx="1186971" cy="1186971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Oval 14">
                <a:extLst>
                  <a:ext uri="{FF2B5EF4-FFF2-40B4-BE49-F238E27FC236}">
                    <a16:creationId xmlns:a16="http://schemas.microsoft.com/office/drawing/2014/main" id="{90226715-9062-5540-95CC-8017D9536E45}"/>
                  </a:ext>
                </a:extLst>
              </p:cNvPr>
              <p:cNvSpPr txBox="1"/>
              <p:nvPr/>
            </p:nvSpPr>
            <p:spPr>
              <a:xfrm>
                <a:off x="1476164" y="1038478"/>
                <a:ext cx="941135" cy="8393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2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Knowledge</a:t>
                </a:r>
              </a:p>
            </p:txBody>
          </p: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05E143C-7989-2D4D-9FF7-BE5D5A4F51AF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5663952" y="2852936"/>
              <a:ext cx="0" cy="244827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EC00073C-280F-0045-9EF1-816ED67A3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70069"/>
          </a:xfrm>
          <a:prstGeom prst="rect">
            <a:avLst/>
          </a:prstGeom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6F3E351-EC8A-EA93-94BF-63D2F748E07C}"/>
              </a:ext>
            </a:extLst>
          </p:cNvPr>
          <p:cNvSpPr txBox="1">
            <a:spLocks/>
          </p:cNvSpPr>
          <p:nvPr/>
        </p:nvSpPr>
        <p:spPr>
          <a:xfrm>
            <a:off x="11652000" y="6439971"/>
            <a:ext cx="540000" cy="144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21D7B2-F6DF-4749-BE48-6DFE0A2356E7}" type="slidenum">
              <a:rPr lang="en-US" altLang="x-none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2</a:t>
            </a:fld>
            <a:endParaRPr lang="en-US" altLang="x-none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75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3ACA4B-420E-864E-A288-C901C26F46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8CE6"/>
          </a:solidFill>
          <a:ln>
            <a:solidFill>
              <a:srgbClr val="009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6F1414-123F-A64D-A741-24140E76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3233296"/>
            <a:ext cx="11233150" cy="1296988"/>
          </a:xfrm>
        </p:spPr>
        <p:txBody>
          <a:bodyPr/>
          <a:lstStyle/>
          <a:p>
            <a:pPr>
              <a:defRPr/>
            </a:pPr>
            <a:r>
              <a:rPr lang="en-US" sz="36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Part 1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ADF21B36-A22C-AAD3-5FA1-3B8CB2A8E374}"/>
              </a:ext>
            </a:extLst>
          </p:cNvPr>
          <p:cNvSpPr txBox="1">
            <a:spLocks/>
          </p:cNvSpPr>
          <p:nvPr/>
        </p:nvSpPr>
        <p:spPr>
          <a:xfrm>
            <a:off x="11652000" y="6439971"/>
            <a:ext cx="540000" cy="144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21D7B2-F6DF-4749-BE48-6DFE0A2356E7}" type="slidenum">
              <a:rPr lang="en-US" altLang="x-none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3</a:t>
            </a:fld>
            <a:endParaRPr lang="en-US" altLang="x-none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96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3ACA4B-420E-864E-A288-C901C26F46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8CE6"/>
          </a:solidFill>
          <a:ln>
            <a:solidFill>
              <a:srgbClr val="009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6F1414-123F-A64D-A741-24140E76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3233296"/>
            <a:ext cx="11233150" cy="1296988"/>
          </a:xfrm>
        </p:spPr>
        <p:txBody>
          <a:bodyPr/>
          <a:lstStyle/>
          <a:p>
            <a:pPr>
              <a:defRPr/>
            </a:pPr>
            <a:r>
              <a:rPr lang="en-US" sz="36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Part 2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AA09F90-F760-C560-FDAD-1CDC2D3CBE1D}"/>
              </a:ext>
            </a:extLst>
          </p:cNvPr>
          <p:cNvSpPr txBox="1">
            <a:spLocks/>
          </p:cNvSpPr>
          <p:nvPr/>
        </p:nvSpPr>
        <p:spPr>
          <a:xfrm>
            <a:off x="11652000" y="6439971"/>
            <a:ext cx="540000" cy="144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21D7B2-F6DF-4749-BE48-6DFE0A2356E7}" type="slidenum">
              <a:rPr lang="en-US" altLang="x-none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4</a:t>
            </a:fld>
            <a:endParaRPr lang="en-US" altLang="x-none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91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3ACA4B-420E-864E-A288-C901C26F46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8CE6"/>
          </a:solidFill>
          <a:ln>
            <a:solidFill>
              <a:srgbClr val="009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6F1414-123F-A64D-A741-24140E76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3233296"/>
            <a:ext cx="11233150" cy="1296988"/>
          </a:xfrm>
        </p:spPr>
        <p:txBody>
          <a:bodyPr/>
          <a:lstStyle/>
          <a:p>
            <a:pPr>
              <a:defRPr/>
            </a:pPr>
            <a:r>
              <a:rPr lang="en-US" sz="36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Part 3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AA09F90-F760-C560-FDAD-1CDC2D3CBE1D}"/>
              </a:ext>
            </a:extLst>
          </p:cNvPr>
          <p:cNvSpPr txBox="1">
            <a:spLocks/>
          </p:cNvSpPr>
          <p:nvPr/>
        </p:nvSpPr>
        <p:spPr>
          <a:xfrm>
            <a:off x="11652000" y="6439971"/>
            <a:ext cx="540000" cy="144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21D7B2-F6DF-4749-BE48-6DFE0A2356E7}" type="slidenum">
              <a:rPr lang="en-US" altLang="x-none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5</a:t>
            </a:fld>
            <a:endParaRPr lang="en-US" altLang="x-none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92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3ACA4B-420E-864E-A288-C901C26F46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8CE6"/>
          </a:solidFill>
          <a:ln>
            <a:solidFill>
              <a:srgbClr val="009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6F1414-123F-A64D-A741-24140E76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3233296"/>
            <a:ext cx="11233150" cy="1296988"/>
          </a:xfrm>
        </p:spPr>
        <p:txBody>
          <a:bodyPr/>
          <a:lstStyle/>
          <a:p>
            <a:pPr>
              <a:defRPr/>
            </a:pPr>
            <a:r>
              <a:rPr lang="en-US" sz="36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Part N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AA09F90-F760-C560-FDAD-1CDC2D3CBE1D}"/>
              </a:ext>
            </a:extLst>
          </p:cNvPr>
          <p:cNvSpPr txBox="1">
            <a:spLocks/>
          </p:cNvSpPr>
          <p:nvPr/>
        </p:nvSpPr>
        <p:spPr>
          <a:xfrm>
            <a:off x="11652000" y="6439971"/>
            <a:ext cx="540000" cy="144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21D7B2-F6DF-4749-BE48-6DFE0A2356E7}" type="slidenum">
              <a:rPr lang="en-US" altLang="x-none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6</a:t>
            </a:fld>
            <a:endParaRPr lang="en-US" altLang="x-none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69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59D3EFE-E59E-F740-9B3B-B0E5CE9FB6E3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7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12FF62-244C-7A46-8D15-2D1E6ED7A701}"/>
              </a:ext>
            </a:extLst>
          </p:cNvPr>
          <p:cNvSpPr txBox="1"/>
          <p:nvPr/>
        </p:nvSpPr>
        <p:spPr>
          <a:xfrm>
            <a:off x="3503363" y="2782669"/>
            <a:ext cx="477030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36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Any 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4E02A-8B92-2A1C-E54B-E8478F7FC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750"/>
          <a:stretch/>
        </p:blipFill>
        <p:spPr>
          <a:xfrm>
            <a:off x="4408572" y="4240033"/>
            <a:ext cx="2959883" cy="110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78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marL="285750" indent="-285750" algn="l">
          <a:buFont typeface="Arial" panose="020B0604020202020204" pitchFamily="34" charset="0"/>
          <a:buChar char="•"/>
          <a:defRPr dirty="0" smtClean="0">
            <a:latin typeface="Helvetica Neue Light" panose="02000403000000020004" pitchFamily="2" charset="0"/>
            <a:ea typeface="Helvetica Neue Light" panose="02000403000000020004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40523</TotalTime>
  <Words>88</Words>
  <Application>Microsoft Macintosh PowerPoint</Application>
  <PresentationFormat>Widescreen</PresentationFormat>
  <Paragraphs>45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Helvetica Neue Light</vt:lpstr>
      <vt:lpstr>HELVETICA NEUE THIN</vt:lpstr>
      <vt:lpstr>Wingdings</vt:lpstr>
      <vt:lpstr>Office Theme</vt:lpstr>
      <vt:lpstr>Custom Design</vt:lpstr>
      <vt:lpstr>PowerPoint Presentation</vt:lpstr>
      <vt:lpstr>PowerPoint Presentation</vt:lpstr>
      <vt:lpstr>Part 1</vt:lpstr>
      <vt:lpstr>Part 2</vt:lpstr>
      <vt:lpstr>Part 3</vt:lpstr>
      <vt:lpstr>Part 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Law</dc:creator>
  <cp:lastModifiedBy>Musah, Anwar</cp:lastModifiedBy>
  <cp:revision>371</cp:revision>
  <dcterms:created xsi:type="dcterms:W3CDTF">2020-11-19T14:47:11Z</dcterms:created>
  <dcterms:modified xsi:type="dcterms:W3CDTF">2023-03-13T10:46:04Z</dcterms:modified>
</cp:coreProperties>
</file>