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9"/>
    <p:restoredTop sz="94730"/>
  </p:normalViewPr>
  <p:slideViewPr>
    <p:cSldViewPr snapToGrid="0">
      <p:cViewPr varScale="1">
        <p:scale>
          <a:sx n="129" d="100"/>
          <a:sy n="129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6A86-1E25-281A-4A60-F65E12258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CB1D-353D-4E56-011F-553216FB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57E6-4888-06E7-D917-658CCC54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A2582-D671-F770-9B9C-3C1794A6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93C1-A303-A7BF-5F9A-F6319D2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01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E311-B91F-AE51-2355-AA56E18B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D4EDA-756B-2ABE-CF2C-5BD2A077C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CF1C-E76D-C654-A8CE-FF14E5C3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CD2D-50F6-BA2A-F24E-B63BF5F6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B28D-7AE8-3ECF-8072-9FBDE18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0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B66BD-F42C-256A-FF85-C4974442A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00ADE-9D57-1A72-03D4-FA0E1915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3BE0-E737-591C-E53B-2A74F077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F625-A37B-201C-A369-06E96638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0C60-C72D-7CB0-EB25-689EECB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9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7E06-EEB9-9287-AE78-1C84C7E8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8017-C0D5-E6D9-6C35-A5D7D686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AA39-30C1-FE60-F7DB-91F424BA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BAE6-3DCE-8389-EC52-F202285A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9F6-E88D-FC77-44C3-373AE6BC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3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31EE-6D30-E5FB-5CD5-8A318D66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A963-A7F7-DAD1-BF22-ED6E2C6B4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6D50-AD44-6138-A767-C87E60B7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A53C-50E2-00A8-7CDB-3C30182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378E-0A22-AA58-06C3-156FBA02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6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1454-065F-30D3-F9D8-435D255B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BF0A-4298-4CF9-110F-C679F7F74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E78D-EC5F-23C9-DE6E-795B36135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F1C49-C423-B46D-FCA4-0B604D16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CAA7-18EE-486B-D6C0-3E9A2481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EA3CE-D21F-AC4D-846C-F2AC9B8A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F71D-A2ED-84D1-BB3A-9388BA60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7B627-760D-8301-BF13-6E25115E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EA259-9043-06F3-F83B-495E57B99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38EE2-AA08-ECEF-3F74-95F423C5A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FB0BB-976F-14DD-04A5-A3C78843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F0C34-2090-CB86-7E1D-7D8FA6EB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0FD4F-D871-D6D1-8FCE-7DC4F62F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5A2EB-F163-1448-CC06-ED34A189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4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FFC2-E505-8AB8-F5D3-98F62CD2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B592F-71EB-DB9C-0266-F5E2483C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19746-7A5E-0ED0-4C10-E33C0CA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A254C-F1A0-79D7-287A-A95F76A0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8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ACF2C-F9D6-640F-CA95-63A483AC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2467B-F5FE-9210-DA38-600D52B7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394D0-44F8-34A7-2E99-A6596CBE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082D-C603-F16A-EFD5-275F883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4801-AC77-8CE2-DACF-CA9DD44C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9F799-E15D-72DA-A79D-348A5EA7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B9A1F-E645-C9D3-ACC3-E227633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AE3A-F118-7DE9-3235-CD212F89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7A0DB-F75A-32B8-DBD5-3E3EF066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2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FE6E-A47F-3FF6-3A81-0D52312A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FF34D-33DE-565E-B1EC-90C0A4F7A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2E57-EF72-EB58-2A84-696487A7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E47C-82C2-2F90-C6BD-6A1D4F37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6A972-2592-6DAF-F434-96143186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A60FB-FC50-72CF-7152-53595DB1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32996-F5FD-D273-18C1-998BCC88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D9A6-CDC8-81FE-563A-63CF5100A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9DCF-4673-4B00-133C-DEF72171A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15A4-6BC9-AE4E-9CE8-9388513F4E23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B835-1B8F-58F5-4795-7EE86D440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BA42-CA25-DEAA-6C42-AEE2996A2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59FF-0A57-694A-A481-DDA23B9A3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38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A85A-7E47-D879-6CF0-0353D2756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3D0CA-42AA-9992-91D8-50E58E383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9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5A7E5D6-15AB-4BA5-347A-2E7F66A9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889000"/>
            <a:ext cx="5080000" cy="508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682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D93E7129-1432-00B0-8832-BF04AC48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4"/>
          <a:stretch/>
        </p:blipFill>
        <p:spPr>
          <a:xfrm>
            <a:off x="3074085" y="827903"/>
            <a:ext cx="4412407" cy="1482811"/>
          </a:xfrm>
          <a:prstGeom prst="rect">
            <a:avLst/>
          </a:prstGeom>
        </p:spPr>
      </p:pic>
      <p:pic>
        <p:nvPicPr>
          <p:cNvPr id="7" name="Picture 6" descr="A white building with a dome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465AEF5-C359-9BA1-BDA2-EC48CFD2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59327"/>
            <a:ext cx="7772400" cy="35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in a room&#10;&#10;Description automatically generated with medium confidence">
            <a:extLst>
              <a:ext uri="{FF2B5EF4-FFF2-40B4-BE49-F238E27FC236}">
                <a16:creationId xmlns:a16="http://schemas.microsoft.com/office/drawing/2014/main" id="{54E8DCEB-883A-4609-1775-9E7DF8FCC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4" r="3670"/>
          <a:stretch/>
        </p:blipFill>
        <p:spPr>
          <a:xfrm>
            <a:off x="-4541" y="1961753"/>
            <a:ext cx="12183190" cy="25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9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9E0068B-0D7B-E298-5DBA-792A79C99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18"/>
          <a:stretch/>
        </p:blipFill>
        <p:spPr>
          <a:xfrm>
            <a:off x="580767" y="2088292"/>
            <a:ext cx="7772400" cy="232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5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8B0BEA-907C-C03E-FC3D-51D804F5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734644-6295-539B-C7CE-1FF9663F99A9}"/>
              </a:ext>
            </a:extLst>
          </p:cNvPr>
          <p:cNvSpPr/>
          <p:nvPr/>
        </p:nvSpPr>
        <p:spPr>
          <a:xfrm>
            <a:off x="2306973" y="6425967"/>
            <a:ext cx="511728" cy="373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A4DC1-3C91-B5FC-0C43-61B7025E5430}"/>
              </a:ext>
            </a:extLst>
          </p:cNvPr>
          <p:cNvSpPr txBox="1"/>
          <p:nvPr/>
        </p:nvSpPr>
        <p:spPr>
          <a:xfrm>
            <a:off x="2306973" y="5997912"/>
            <a:ext cx="3011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1. Click on “Finder” app 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11977-83CF-D3E8-9083-0E67EB5C3FB9}"/>
              </a:ext>
            </a:extLst>
          </p:cNvPr>
          <p:cNvSpPr/>
          <p:nvPr/>
        </p:nvSpPr>
        <p:spPr>
          <a:xfrm>
            <a:off x="1393971" y="0"/>
            <a:ext cx="511728" cy="225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930235-8970-892F-167D-2827BC4D56CF}"/>
              </a:ext>
            </a:extLst>
          </p:cNvPr>
          <p:cNvSpPr/>
          <p:nvPr/>
        </p:nvSpPr>
        <p:spPr>
          <a:xfrm>
            <a:off x="1403757" y="2591499"/>
            <a:ext cx="1532389" cy="225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64DE4-C370-3472-CA33-73162E34F476}"/>
              </a:ext>
            </a:extLst>
          </p:cNvPr>
          <p:cNvSpPr txBox="1"/>
          <p:nvPr/>
        </p:nvSpPr>
        <p:spPr>
          <a:xfrm>
            <a:off x="2169952" y="58723"/>
            <a:ext cx="1781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2. Click on “Go”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24E9A-AC16-D66A-6927-A4B9EAB40993}"/>
              </a:ext>
            </a:extLst>
          </p:cNvPr>
          <p:cNvSpPr txBox="1"/>
          <p:nvPr/>
        </p:nvSpPr>
        <p:spPr>
          <a:xfrm>
            <a:off x="3084352" y="2519385"/>
            <a:ext cx="3011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3. Click on “Go to Folder”</a:t>
            </a:r>
          </a:p>
        </p:txBody>
      </p:sp>
    </p:spTree>
    <p:extLst>
      <p:ext uri="{BB962C8B-B14F-4D97-AF65-F5344CB8AC3E}">
        <p14:creationId xmlns:p14="http://schemas.microsoft.com/office/powerpoint/2010/main" val="339902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9DF8E1-AD19-3EE9-A77C-2A5A17F2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900"/>
            <a:ext cx="10507362" cy="5829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35544-227C-A6CB-513E-822B59C9B0A4}"/>
              </a:ext>
            </a:extLst>
          </p:cNvPr>
          <p:cNvSpPr txBox="1"/>
          <p:nvPr/>
        </p:nvSpPr>
        <p:spPr>
          <a:xfrm>
            <a:off x="7797114" y="753759"/>
            <a:ext cx="3253946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4. This box panel will appear. </a:t>
            </a:r>
          </a:p>
          <a:p>
            <a:endParaRPr lang="en-GB" dirty="0"/>
          </a:p>
          <a:p>
            <a:r>
              <a:rPr lang="en-GB" dirty="0"/>
              <a:t>As you see here, type ”/Library/Frameworks/”. Press enter and it will direct you to this “Frameworks” folder.</a:t>
            </a:r>
          </a:p>
          <a:p>
            <a:endParaRPr lang="en-GB" dirty="0"/>
          </a:p>
          <a:p>
            <a:r>
              <a:rPr lang="en-GB" dirty="0"/>
              <a:t>Delete the “</a:t>
            </a:r>
            <a:r>
              <a:rPr lang="en-GB" dirty="0" err="1"/>
              <a:t>R.framework</a:t>
            </a:r>
            <a:r>
              <a:rPr lang="en-GB" dirty="0"/>
              <a:t>” folder in the list.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A5C383-C83D-B8BD-B6C2-6626876A871E}"/>
              </a:ext>
            </a:extLst>
          </p:cNvPr>
          <p:cNvCxnSpPr>
            <a:cxnSpLocks/>
          </p:cNvCxnSpPr>
          <p:nvPr/>
        </p:nvCxnSpPr>
        <p:spPr>
          <a:xfrm flipH="1">
            <a:off x="3805881" y="951471"/>
            <a:ext cx="3991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3E51CC-7A23-CD55-3464-8FF9BFCC27FF}"/>
              </a:ext>
            </a:extLst>
          </p:cNvPr>
          <p:cNvSpPr/>
          <p:nvPr/>
        </p:nvSpPr>
        <p:spPr>
          <a:xfrm>
            <a:off x="1334530" y="593124"/>
            <a:ext cx="6017740" cy="2557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2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E645DD-BD6D-57AE-C2A9-450713F4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6" y="99390"/>
            <a:ext cx="10774874" cy="64902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B22DD3-5E01-EB79-EC5D-CD691445BE93}"/>
              </a:ext>
            </a:extLst>
          </p:cNvPr>
          <p:cNvSpPr/>
          <p:nvPr/>
        </p:nvSpPr>
        <p:spPr>
          <a:xfrm>
            <a:off x="2246243" y="2438829"/>
            <a:ext cx="7412848" cy="956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D257A-E5C8-38B0-4021-34776116B717}"/>
              </a:ext>
            </a:extLst>
          </p:cNvPr>
          <p:cNvSpPr/>
          <p:nvPr/>
        </p:nvSpPr>
        <p:spPr>
          <a:xfrm>
            <a:off x="2090530" y="3744168"/>
            <a:ext cx="8141613" cy="2573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486A8-CB26-0D00-56AF-8CD596D03437}"/>
              </a:ext>
            </a:extLst>
          </p:cNvPr>
          <p:cNvSpPr/>
          <p:nvPr/>
        </p:nvSpPr>
        <p:spPr>
          <a:xfrm>
            <a:off x="2805525" y="3507823"/>
            <a:ext cx="205650" cy="170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69D3E4-BD2A-BED6-4214-2EF34D6226CF}"/>
              </a:ext>
            </a:extLst>
          </p:cNvPr>
          <p:cNvSpPr/>
          <p:nvPr/>
        </p:nvSpPr>
        <p:spPr>
          <a:xfrm>
            <a:off x="3071191" y="1704171"/>
            <a:ext cx="136204" cy="15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7055B-C28C-072F-8E20-9E0B2F86BC8B}"/>
              </a:ext>
            </a:extLst>
          </p:cNvPr>
          <p:cNvSpPr txBox="1"/>
          <p:nvPr/>
        </p:nvSpPr>
        <p:spPr>
          <a:xfrm>
            <a:off x="5952667" y="1166405"/>
            <a:ext cx="537794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5. Type the path “C:\Users\</a:t>
            </a:r>
            <a:r>
              <a:rPr lang="en-GB" sz="1400" dirty="0" err="1"/>
              <a:t>Your_username</a:t>
            </a:r>
            <a:r>
              <a:rPr lang="en-GB" sz="1400" dirty="0"/>
              <a:t>\</a:t>
            </a:r>
            <a:r>
              <a:rPr lang="en-GB" sz="1400" dirty="0" err="1"/>
              <a:t>AppData</a:t>
            </a:r>
            <a:r>
              <a:rPr lang="en-GB" sz="1400" dirty="0"/>
              <a:t>\Local” in this search bar in the File Explorer window.  It should take you to the “Local” folder. Here, delete the following folders if you see them: “R”, “RStudio” and/or “RStudio-Desktop”.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017D0-EB8B-DE4A-87C5-8067348A3E90}"/>
              </a:ext>
            </a:extLst>
          </p:cNvPr>
          <p:cNvSpPr txBox="1"/>
          <p:nvPr/>
        </p:nvSpPr>
        <p:spPr>
          <a:xfrm>
            <a:off x="5952667" y="2635004"/>
            <a:ext cx="537794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6. Repeat the steps in 5 by typing the path “C:\Program Files” in this search bar. It should take you to the “Program Files” folder. Again, check and delete any folders that’s “R”, “RStudio” and/or “RStudio-Desktop”.</a:t>
            </a:r>
          </a:p>
          <a:p>
            <a:endParaRPr lang="en-GB" sz="1400" dirty="0"/>
          </a:p>
          <a:p>
            <a:r>
              <a:rPr lang="en-GB" sz="1400" dirty="0"/>
              <a:t>Do the same by also checking the folder “Program Files (x86)” using this path “C:\Program Files (x86)” and delete accordingly.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1DB911-9655-55E8-0B6D-2C96AAE9910A}"/>
              </a:ext>
            </a:extLst>
          </p:cNvPr>
          <p:cNvCxnSpPr/>
          <p:nvPr/>
        </p:nvCxnSpPr>
        <p:spPr>
          <a:xfrm flipH="1">
            <a:off x="3578087" y="1451113"/>
            <a:ext cx="2374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6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5621B66-01F3-BE83-4A75-CB251994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18" y="97886"/>
            <a:ext cx="10243803" cy="66622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563058-3A8A-FB61-5F85-494256EE7662}"/>
              </a:ext>
            </a:extLst>
          </p:cNvPr>
          <p:cNvSpPr/>
          <p:nvPr/>
        </p:nvSpPr>
        <p:spPr>
          <a:xfrm>
            <a:off x="995118" y="6474370"/>
            <a:ext cx="2112579" cy="359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7E2EE-57BF-786C-3D3D-18019504C034}"/>
              </a:ext>
            </a:extLst>
          </p:cNvPr>
          <p:cNvSpPr/>
          <p:nvPr/>
        </p:nvSpPr>
        <p:spPr>
          <a:xfrm>
            <a:off x="1105477" y="3032898"/>
            <a:ext cx="2299875" cy="498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06DB2-AEB5-BA88-6E18-BDAE07E31FDF}"/>
              </a:ext>
            </a:extLst>
          </p:cNvPr>
          <p:cNvSpPr/>
          <p:nvPr/>
        </p:nvSpPr>
        <p:spPr>
          <a:xfrm>
            <a:off x="7353877" y="4173269"/>
            <a:ext cx="3335144" cy="976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1700B-8F18-7FA2-E98C-E5097D20F06E}"/>
              </a:ext>
            </a:extLst>
          </p:cNvPr>
          <p:cNvSpPr/>
          <p:nvPr/>
        </p:nvSpPr>
        <p:spPr>
          <a:xfrm>
            <a:off x="7353877" y="5454869"/>
            <a:ext cx="3335144" cy="853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3E832-A6C1-4E23-EAEE-89063A2DFADB}"/>
              </a:ext>
            </a:extLst>
          </p:cNvPr>
          <p:cNvSpPr txBox="1"/>
          <p:nvPr/>
        </p:nvSpPr>
        <p:spPr>
          <a:xfrm>
            <a:off x="3258207" y="6273679"/>
            <a:ext cx="26906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1. Type “Add or remove programs” in search 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67948-ABD8-92FC-40AB-6CF53383C6DB}"/>
              </a:ext>
            </a:extLst>
          </p:cNvPr>
          <p:cNvSpPr txBox="1"/>
          <p:nvPr/>
        </p:nvSpPr>
        <p:spPr>
          <a:xfrm>
            <a:off x="3536730" y="3008256"/>
            <a:ext cx="269064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2. The “Add or remove programs” settings should appear. Click it to show “Apps &amp; Features” window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33794-EEB3-EEA5-D91C-85F1269FF704}"/>
              </a:ext>
            </a:extLst>
          </p:cNvPr>
          <p:cNvSpPr txBox="1"/>
          <p:nvPr/>
        </p:nvSpPr>
        <p:spPr>
          <a:xfrm>
            <a:off x="9270123" y="3868468"/>
            <a:ext cx="26906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3. Under this section – completely uninstall R (4.3.x)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CF4BE-F022-42FD-8FF3-6FEF5DEE9C11}"/>
              </a:ext>
            </a:extLst>
          </p:cNvPr>
          <p:cNvSpPr txBox="1"/>
          <p:nvPr/>
        </p:nvSpPr>
        <p:spPr>
          <a:xfrm>
            <a:off x="9270123" y="5304111"/>
            <a:ext cx="26906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4. Repeat the third steps for removing RStudio and </a:t>
            </a:r>
            <a:r>
              <a:rPr lang="en-GB" sz="1400" dirty="0" err="1"/>
              <a:t>Rtools</a:t>
            </a:r>
            <a:r>
              <a:rPr lang="en-GB" sz="1400" dirty="0"/>
              <a:t> 4.3.</a:t>
            </a:r>
          </a:p>
        </p:txBody>
      </p:sp>
    </p:spTree>
    <p:extLst>
      <p:ext uri="{BB962C8B-B14F-4D97-AF65-F5344CB8AC3E}">
        <p14:creationId xmlns:p14="http://schemas.microsoft.com/office/powerpoint/2010/main" val="142831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277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Musah, Anwar</dc:creator>
  <cp:lastModifiedBy>Musah, Anwar</cp:lastModifiedBy>
  <cp:revision>2</cp:revision>
  <dcterms:created xsi:type="dcterms:W3CDTF">2023-06-27T04:54:07Z</dcterms:created>
  <dcterms:modified xsi:type="dcterms:W3CDTF">2023-07-05T04:10:29Z</dcterms:modified>
</cp:coreProperties>
</file>