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9" r:id="rId1"/>
  </p:sldMasterIdLst>
  <p:notesMasterIdLst>
    <p:notesMasterId r:id="rId15"/>
  </p:notesMasterIdLst>
  <p:handoutMasterIdLst>
    <p:handoutMasterId r:id="rId16"/>
  </p:handoutMasterIdLst>
  <p:sldIdLst>
    <p:sldId id="272" r:id="rId2"/>
    <p:sldId id="259" r:id="rId3"/>
    <p:sldId id="262" r:id="rId4"/>
    <p:sldId id="260" r:id="rId5"/>
    <p:sldId id="269" r:id="rId6"/>
    <p:sldId id="268" r:id="rId7"/>
    <p:sldId id="265" r:id="rId8"/>
    <p:sldId id="264" r:id="rId9"/>
    <p:sldId id="270" r:id="rId10"/>
    <p:sldId id="263" r:id="rId11"/>
    <p:sldId id="266" r:id="rId12"/>
    <p:sldId id="267" r:id="rId13"/>
    <p:sldId id="271"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145A"/>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4" autoAdjust="0"/>
    <p:restoredTop sz="96208"/>
  </p:normalViewPr>
  <p:slideViewPr>
    <p:cSldViewPr snapToGrid="0" snapToObjects="1">
      <p:cViewPr>
        <p:scale>
          <a:sx n="93" d="100"/>
          <a:sy n="93" d="100"/>
        </p:scale>
        <p:origin x="3736" y="24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9B173D-BDE1-334A-A54B-AB7416F088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A8520C-8460-0D42-86C9-D0794A4B3E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85B03-F712-974C-A1D8-1F9A468F5B60}" type="datetimeFigureOut">
              <a:rPr lang="en-US" smtClean="0"/>
              <a:t>9/7/22</a:t>
            </a:fld>
            <a:endParaRPr lang="en-US"/>
          </a:p>
        </p:txBody>
      </p:sp>
      <p:sp>
        <p:nvSpPr>
          <p:cNvPr id="4" name="Footer Placeholder 3">
            <a:extLst>
              <a:ext uri="{FF2B5EF4-FFF2-40B4-BE49-F238E27FC236}">
                <a16:creationId xmlns:a16="http://schemas.microsoft.com/office/drawing/2014/main" id="{CE5F3C87-CBF7-CC4C-8F0D-1EB8B06357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9DA787-5DE4-CD4A-B75E-AC89ED789C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074958-CA5E-0C46-B182-67DF590DF54A}" type="slidenum">
              <a:rPr lang="en-US" smtClean="0"/>
              <a:t>‹#›</a:t>
            </a:fld>
            <a:endParaRPr lang="en-US"/>
          </a:p>
        </p:txBody>
      </p:sp>
    </p:spTree>
    <p:extLst>
      <p:ext uri="{BB962C8B-B14F-4D97-AF65-F5344CB8AC3E}">
        <p14:creationId xmlns:p14="http://schemas.microsoft.com/office/powerpoint/2010/main" val="3750469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3EF3F-35E2-3B43-BF81-CFC248C52316}" type="datetimeFigureOut">
              <a:rPr lang="en-US" smtClean="0"/>
              <a:t>9/7/22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C03F89-1949-E64B-AC42-D3BE5974B6DB}" type="slidenum">
              <a:rPr lang="en-US" smtClean="0"/>
              <a:t>‹#›</a:t>
            </a:fld>
            <a:endParaRPr lang="en-US"/>
          </a:p>
        </p:txBody>
      </p:sp>
    </p:spTree>
    <p:extLst>
      <p:ext uri="{BB962C8B-B14F-4D97-AF65-F5344CB8AC3E}">
        <p14:creationId xmlns:p14="http://schemas.microsoft.com/office/powerpoint/2010/main" val="2227265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0D8B7D-18BC-A24A-8093-039A4B4158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23747"/>
            <a:ext cx="12192001" cy="6434253"/>
          </a:xfrm>
          <a:prstGeom prst="rect">
            <a:avLst/>
          </a:prstGeom>
        </p:spPr>
      </p:pic>
      <p:pic>
        <p:nvPicPr>
          <p:cNvPr id="28" name="Picture 27" descr="A picture containing background pattern&#10;&#10;Description automatically generated">
            <a:extLst>
              <a:ext uri="{FF2B5EF4-FFF2-40B4-BE49-F238E27FC236}">
                <a16:creationId xmlns:a16="http://schemas.microsoft.com/office/drawing/2014/main" id="{BFFF9C69-933A-C742-B9B8-555AA57795D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pic>
        <p:nvPicPr>
          <p:cNvPr id="14" name="Picture 13">
            <a:extLst>
              <a:ext uri="{FF2B5EF4-FFF2-40B4-BE49-F238E27FC236}">
                <a16:creationId xmlns:a16="http://schemas.microsoft.com/office/drawing/2014/main" id="{DB922287-4576-CE4A-8FF6-EC4FCAE94E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12192000" cy="1028831"/>
          </a:xfrm>
          <a:prstGeom prst="rect">
            <a:avLst/>
          </a:prstGeom>
        </p:spPr>
      </p:pic>
      <p:sp>
        <p:nvSpPr>
          <p:cNvPr id="2" name="Title 1">
            <a:extLst>
              <a:ext uri="{FF2B5EF4-FFF2-40B4-BE49-F238E27FC236}">
                <a16:creationId xmlns:a16="http://schemas.microsoft.com/office/drawing/2014/main" id="{C4FF44F2-21DA-1A41-A143-999C69AE45A0}"/>
              </a:ext>
            </a:extLst>
          </p:cNvPr>
          <p:cNvSpPr>
            <a:spLocks noGrp="1"/>
          </p:cNvSpPr>
          <p:nvPr>
            <p:ph type="title"/>
          </p:nvPr>
        </p:nvSpPr>
        <p:spPr>
          <a:xfrm>
            <a:off x="540304" y="1441952"/>
            <a:ext cx="6262278" cy="1622009"/>
          </a:xfrm>
        </p:spPr>
        <p:txBody>
          <a:bodyPr/>
          <a:lstStyle>
            <a:lvl1pPr>
              <a:defRPr sz="5000" b="1">
                <a:solidFill>
                  <a:schemeClr val="bg1"/>
                </a:solidFill>
              </a:defRPr>
            </a:lvl1pPr>
          </a:lstStyle>
          <a:p>
            <a:r>
              <a:rPr lang="en-US" dirty="0"/>
              <a:t>Click to edit Master title style</a:t>
            </a:r>
            <a:endParaRPr lang="en-GB" dirty="0"/>
          </a:p>
        </p:txBody>
      </p:sp>
      <p:sp>
        <p:nvSpPr>
          <p:cNvPr id="25" name="Text Placeholder 24">
            <a:extLst>
              <a:ext uri="{FF2B5EF4-FFF2-40B4-BE49-F238E27FC236}">
                <a16:creationId xmlns:a16="http://schemas.microsoft.com/office/drawing/2014/main" id="{BF028202-9341-2543-9E48-99092A827B32}"/>
              </a:ext>
            </a:extLst>
          </p:cNvPr>
          <p:cNvSpPr>
            <a:spLocks noGrp="1"/>
          </p:cNvSpPr>
          <p:nvPr>
            <p:ph type="body" sz="quarter" idx="10"/>
          </p:nvPr>
        </p:nvSpPr>
        <p:spPr>
          <a:xfrm>
            <a:off x="539750" y="3030683"/>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6" name="Text Placeholder 24">
            <a:extLst>
              <a:ext uri="{FF2B5EF4-FFF2-40B4-BE49-F238E27FC236}">
                <a16:creationId xmlns:a16="http://schemas.microsoft.com/office/drawing/2014/main" id="{24EAD0C5-0B89-9447-9CAF-9ADE48F0D309}"/>
              </a:ext>
            </a:extLst>
          </p:cNvPr>
          <p:cNvSpPr>
            <a:spLocks noGrp="1"/>
          </p:cNvSpPr>
          <p:nvPr>
            <p:ph type="body" sz="quarter" idx="11"/>
          </p:nvPr>
        </p:nvSpPr>
        <p:spPr>
          <a:xfrm>
            <a:off x="539750" y="5576455"/>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364B613F-FF5B-9249-ABF5-FCEF89F011FD}"/>
              </a:ext>
            </a:extLst>
          </p:cNvPr>
          <p:cNvSpPr>
            <a:spLocks noGrp="1"/>
          </p:cNvSpPr>
          <p:nvPr>
            <p:ph type="body" sz="quarter" idx="12"/>
          </p:nvPr>
        </p:nvSpPr>
        <p:spPr>
          <a:xfrm>
            <a:off x="539750" y="327079"/>
            <a:ext cx="5822950" cy="528638"/>
          </a:xfrm>
        </p:spPr>
        <p:txBody>
          <a:bodyPr/>
          <a:lstStyle>
            <a:lvl1pPr>
              <a:buNone/>
              <a:defRPr sz="1500" b="1">
                <a:solidFill>
                  <a:schemeClr val="bg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135784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5" y="1439847"/>
            <a:ext cx="5399004" cy="4291252"/>
          </a:xfrm>
        </p:spPr>
        <p:txBody>
          <a:bodyPr/>
          <a:lstStyle>
            <a:lvl1pPr>
              <a:lnSpc>
                <a:spcPts val="2300"/>
              </a:lnSpc>
              <a:defRPr sz="1800">
                <a:solidFill>
                  <a:schemeClr val="tx1"/>
                </a:solidFill>
              </a:defRPr>
            </a:lvl1pPr>
          </a:lstStyle>
          <a:p>
            <a:r>
              <a:rPr lang="en-US" dirty="0"/>
              <a:t>Click to edit Master title style</a:t>
            </a:r>
            <a:endParaRPr lang="en-GB" dirty="0"/>
          </a:p>
        </p:txBody>
      </p:sp>
      <p:pic>
        <p:nvPicPr>
          <p:cNvPr id="8" name="Picture 7" descr="A group of people standing in a circle with a red background&#10;&#10;Description automatically generated with low confidence">
            <a:extLst>
              <a:ext uri="{FF2B5EF4-FFF2-40B4-BE49-F238E27FC236}">
                <a16:creationId xmlns:a16="http://schemas.microsoft.com/office/drawing/2014/main" id="{2338B43B-8AAC-5743-8BF1-85ADA1B6C7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6626225"/>
            <a:ext cx="12192000" cy="231775"/>
          </a:xfrm>
          <a:prstGeom prst="rect">
            <a:avLst/>
          </a:prstGeom>
        </p:spPr>
      </p:pic>
      <p:sp>
        <p:nvSpPr>
          <p:cNvPr id="9" name="Picture Placeholder 3">
            <a:extLst>
              <a:ext uri="{FF2B5EF4-FFF2-40B4-BE49-F238E27FC236}">
                <a16:creationId xmlns:a16="http://schemas.microsoft.com/office/drawing/2014/main" id="{4029B8AE-B718-FD45-9F41-FDE51A920A98}"/>
              </a:ext>
            </a:extLst>
          </p:cNvPr>
          <p:cNvSpPr>
            <a:spLocks noGrp="1"/>
          </p:cNvSpPr>
          <p:nvPr>
            <p:ph type="pic" sz="quarter" idx="13"/>
          </p:nvPr>
        </p:nvSpPr>
        <p:spPr>
          <a:xfrm>
            <a:off x="6252693" y="3102831"/>
            <a:ext cx="5399003" cy="3639282"/>
          </a:xfrm>
        </p:spPr>
        <p:txBody>
          <a:bodyPr/>
          <a:lstStyle>
            <a:lvl1pPr>
              <a:buNone/>
              <a:defRPr sz="2000"/>
            </a:lvl1pPr>
          </a:lstStyle>
          <a:p>
            <a:endParaRPr lang="en-GB" dirty="0"/>
          </a:p>
        </p:txBody>
      </p:sp>
      <p:pic>
        <p:nvPicPr>
          <p:cNvPr id="4" name="Picture 3" descr="A picture containing background pattern&#10;&#10;Description automatically generated">
            <a:extLst>
              <a:ext uri="{FF2B5EF4-FFF2-40B4-BE49-F238E27FC236}">
                <a16:creationId xmlns:a16="http://schemas.microsoft.com/office/drawing/2014/main" id="{316D0E3B-4D44-5B4D-AAE6-F92DE09E2BA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6730"/>
          <a:stretch/>
        </p:blipFill>
        <p:spPr>
          <a:xfrm>
            <a:off x="1074317" y="4283807"/>
            <a:ext cx="5165178" cy="2256831"/>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0B57F9F2-ECE5-F94F-9708-D450B7F530B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76200" y="4283807"/>
            <a:ext cx="1159102" cy="2256831"/>
          </a:xfrm>
          <a:prstGeom prst="rect">
            <a:avLst/>
          </a:prstGeom>
        </p:spPr>
      </p:pic>
      <p:pic>
        <p:nvPicPr>
          <p:cNvPr id="13" name="Picture 12">
            <a:extLst>
              <a:ext uri="{FF2B5EF4-FFF2-40B4-BE49-F238E27FC236}">
                <a16:creationId xmlns:a16="http://schemas.microsoft.com/office/drawing/2014/main" id="{432E91FE-D9A9-5747-BCC6-4D25ECD6364C}"/>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2" name="Text Placeholder 6">
            <a:extLst>
              <a:ext uri="{FF2B5EF4-FFF2-40B4-BE49-F238E27FC236}">
                <a16:creationId xmlns:a16="http://schemas.microsoft.com/office/drawing/2014/main" id="{6F7D1F9B-21E4-BF4A-90E6-78610F76AC4F}"/>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358453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pic>
        <p:nvPicPr>
          <p:cNvPr id="12" name="Picture 11" descr="Chart&#10;&#10;Description automatically generated">
            <a:extLst>
              <a:ext uri="{FF2B5EF4-FFF2-40B4-BE49-F238E27FC236}">
                <a16:creationId xmlns:a16="http://schemas.microsoft.com/office/drawing/2014/main" id="{DE27D7DE-9FF4-7847-B344-8273709A3E4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073613"/>
            <a:ext cx="6697683" cy="4770254"/>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5" y="1439847"/>
            <a:ext cx="5399004" cy="4291252"/>
          </a:xfrm>
        </p:spPr>
        <p:txBody>
          <a:bodyPr/>
          <a:lstStyle>
            <a:lvl1pPr>
              <a:lnSpc>
                <a:spcPts val="2300"/>
              </a:lnSpc>
              <a:defRPr sz="1800">
                <a:solidFill>
                  <a:schemeClr val="tx1"/>
                </a:solidFill>
              </a:defRPr>
            </a:lvl1pPr>
          </a:lstStyle>
          <a:p>
            <a:r>
              <a:rPr lang="en-US" dirty="0"/>
              <a:t>Click to edit Master title style</a:t>
            </a:r>
            <a:endParaRPr lang="en-GB" dirty="0"/>
          </a:p>
        </p:txBody>
      </p:sp>
      <p:pic>
        <p:nvPicPr>
          <p:cNvPr id="8" name="Picture 7" descr="A group of people standing in a circle with a red background&#10;&#10;Description automatically generated with low confidence">
            <a:extLst>
              <a:ext uri="{FF2B5EF4-FFF2-40B4-BE49-F238E27FC236}">
                <a16:creationId xmlns:a16="http://schemas.microsoft.com/office/drawing/2014/main" id="{2338B43B-8AAC-5743-8BF1-85ADA1B6C7E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252693" y="6342997"/>
            <a:ext cx="5399003" cy="102638"/>
          </a:xfrm>
          <a:prstGeom prst="rect">
            <a:avLst/>
          </a:prstGeom>
        </p:spPr>
      </p:pic>
      <p:sp>
        <p:nvSpPr>
          <p:cNvPr id="9" name="Picture Placeholder 3">
            <a:extLst>
              <a:ext uri="{FF2B5EF4-FFF2-40B4-BE49-F238E27FC236}">
                <a16:creationId xmlns:a16="http://schemas.microsoft.com/office/drawing/2014/main" id="{4029B8AE-B718-FD45-9F41-FDE51A920A98}"/>
              </a:ext>
            </a:extLst>
          </p:cNvPr>
          <p:cNvSpPr>
            <a:spLocks noGrp="1"/>
          </p:cNvSpPr>
          <p:nvPr>
            <p:ph type="pic" sz="quarter" idx="13"/>
          </p:nvPr>
        </p:nvSpPr>
        <p:spPr>
          <a:xfrm>
            <a:off x="6252693" y="2703714"/>
            <a:ext cx="5399003" cy="3639282"/>
          </a:xfrm>
        </p:spPr>
        <p:txBody>
          <a:bodyPr/>
          <a:lstStyle>
            <a:lvl1pPr>
              <a:buNone/>
              <a:defRPr sz="2000"/>
            </a:lvl1pPr>
          </a:lstStyle>
          <a:p>
            <a:endParaRPr lang="en-GB" dirty="0"/>
          </a:p>
        </p:txBody>
      </p:sp>
      <p:pic>
        <p:nvPicPr>
          <p:cNvPr id="15" name="Picture 14" descr="A picture containing background pattern&#10;&#10;Description automatically generated">
            <a:extLst>
              <a:ext uri="{FF2B5EF4-FFF2-40B4-BE49-F238E27FC236}">
                <a16:creationId xmlns:a16="http://schemas.microsoft.com/office/drawing/2014/main" id="{3C9249E4-066A-1A42-87D8-A77704A5E01F}"/>
              </a:ext>
            </a:extLst>
          </p:cNvPr>
          <p:cNvPicPr>
            <a:picLocks noChangeAspect="1"/>
          </p:cNvPicPr>
          <p:nvPr userDrawn="1"/>
        </p:nvPicPr>
        <p:blipFill>
          <a:blip r:embed="rId4" cstate="screen">
            <a:alphaModFix/>
            <a:extLst>
              <a:ext uri="{28A0092B-C50C-407E-A947-70E740481C1C}">
                <a14:useLocalDpi xmlns:a14="http://schemas.microsoft.com/office/drawing/2010/main"/>
              </a:ext>
            </a:extLst>
          </a:blip>
          <a:stretch>
            <a:fillRect/>
          </a:stretch>
        </p:blipFill>
        <p:spPr>
          <a:xfrm>
            <a:off x="5266664" y="4621165"/>
            <a:ext cx="4191110" cy="1707976"/>
          </a:xfrm>
          <a:prstGeom prst="rect">
            <a:avLst/>
          </a:prstGeom>
        </p:spPr>
      </p:pic>
      <p:pic>
        <p:nvPicPr>
          <p:cNvPr id="11" name="Picture 10">
            <a:extLst>
              <a:ext uri="{FF2B5EF4-FFF2-40B4-BE49-F238E27FC236}">
                <a16:creationId xmlns:a16="http://schemas.microsoft.com/office/drawing/2014/main" id="{E1777E16-EBF8-4E4B-9876-B7B15DDB8C9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4" name="Text Placeholder 6">
            <a:extLst>
              <a:ext uri="{FF2B5EF4-FFF2-40B4-BE49-F238E27FC236}">
                <a16:creationId xmlns:a16="http://schemas.microsoft.com/office/drawing/2014/main" id="{79A0B011-1112-FE4D-A4D1-3060D2AECF61}"/>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2302144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5" y="1439847"/>
            <a:ext cx="5399004" cy="4291252"/>
          </a:xfrm>
        </p:spPr>
        <p:txBody>
          <a:bodyPr/>
          <a:lstStyle>
            <a:lvl1pPr>
              <a:lnSpc>
                <a:spcPts val="2300"/>
              </a:lnSpc>
              <a:defRPr sz="1800">
                <a:solidFill>
                  <a:schemeClr val="tx1"/>
                </a:solidFill>
              </a:defRPr>
            </a:lvl1pPr>
          </a:lstStyle>
          <a:p>
            <a:r>
              <a:rPr lang="en-US" dirty="0"/>
              <a:t>Click to edit Master title style</a:t>
            </a:r>
            <a:endParaRPr lang="en-GB" dirty="0"/>
          </a:p>
        </p:txBody>
      </p:sp>
      <p:sp>
        <p:nvSpPr>
          <p:cNvPr id="13" name="Picture Placeholder 3">
            <a:extLst>
              <a:ext uri="{FF2B5EF4-FFF2-40B4-BE49-F238E27FC236}">
                <a16:creationId xmlns:a16="http://schemas.microsoft.com/office/drawing/2014/main" id="{977A7268-4001-6B41-82BF-66F62EF9C2D5}"/>
              </a:ext>
            </a:extLst>
          </p:cNvPr>
          <p:cNvSpPr>
            <a:spLocks noGrp="1"/>
          </p:cNvSpPr>
          <p:nvPr>
            <p:ph type="pic" sz="quarter" idx="13"/>
          </p:nvPr>
        </p:nvSpPr>
        <p:spPr>
          <a:xfrm>
            <a:off x="6252693" y="2703714"/>
            <a:ext cx="5399003" cy="3639282"/>
          </a:xfrm>
        </p:spPr>
        <p:txBody>
          <a:bodyPr/>
          <a:lstStyle>
            <a:lvl1pPr>
              <a:buNone/>
              <a:defRPr sz="2000"/>
            </a:lvl1pPr>
          </a:lstStyle>
          <a:p>
            <a:endParaRPr lang="en-GB" dirty="0"/>
          </a:p>
        </p:txBody>
      </p:sp>
      <p:pic>
        <p:nvPicPr>
          <p:cNvPr id="6" name="Picture 5">
            <a:extLst>
              <a:ext uri="{FF2B5EF4-FFF2-40B4-BE49-F238E27FC236}">
                <a16:creationId xmlns:a16="http://schemas.microsoft.com/office/drawing/2014/main" id="{9A25FE7B-E90F-4F4A-B7B3-2CD735EF6D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2" name="Text Placeholder 6">
            <a:extLst>
              <a:ext uri="{FF2B5EF4-FFF2-40B4-BE49-F238E27FC236}">
                <a16:creationId xmlns:a16="http://schemas.microsoft.com/office/drawing/2014/main" id="{FABE9B56-1F39-BE4B-9A8F-9A3925E2BA5B}"/>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2838396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3458023" cy="1805629"/>
          </a:xfrm>
        </p:spPr>
        <p:txBody>
          <a:bodyPr/>
          <a:lstStyle>
            <a:lvl1pPr>
              <a:lnSpc>
                <a:spcPts val="3000"/>
              </a:lnSpc>
              <a:defRPr>
                <a:solidFill>
                  <a:srgbClr val="AC145A"/>
                </a:solidFill>
              </a:defRPr>
            </a:lvl1pPr>
          </a:lstStyle>
          <a:p>
            <a:r>
              <a:rPr lang="en-US" dirty="0"/>
              <a:t>Click to edit Master title style</a:t>
            </a:r>
            <a:endParaRPr lang="en-GB" dirty="0"/>
          </a:p>
        </p:txBody>
      </p:sp>
      <p:sp>
        <p:nvSpPr>
          <p:cNvPr id="9" name="Text Placeholder 3">
            <a:extLst>
              <a:ext uri="{FF2B5EF4-FFF2-40B4-BE49-F238E27FC236}">
                <a16:creationId xmlns:a16="http://schemas.microsoft.com/office/drawing/2014/main" id="{E63D9C40-44EC-DC40-9F77-0B3B2EB74C31}"/>
              </a:ext>
            </a:extLst>
          </p:cNvPr>
          <p:cNvSpPr>
            <a:spLocks noGrp="1"/>
          </p:cNvSpPr>
          <p:nvPr>
            <p:ph type="body" sz="quarter" idx="12"/>
          </p:nvPr>
        </p:nvSpPr>
        <p:spPr>
          <a:xfrm>
            <a:off x="540305" y="2498971"/>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descr="Chart&#10;&#10;Description automatically generated">
            <a:extLst>
              <a:ext uri="{FF2B5EF4-FFF2-40B4-BE49-F238E27FC236}">
                <a16:creationId xmlns:a16="http://schemas.microsoft.com/office/drawing/2014/main" id="{2A1A7394-36C6-FB4E-BDA7-75BBB5356C8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823882" y="2163482"/>
            <a:ext cx="9368118" cy="4723093"/>
          </a:xfrm>
          <a:prstGeom prst="rect">
            <a:avLst/>
          </a:prstGeom>
        </p:spPr>
      </p:pic>
      <p:pic>
        <p:nvPicPr>
          <p:cNvPr id="12" name="Picture 11" descr="A picture containing background pattern&#10;&#10;Description automatically generated">
            <a:extLst>
              <a:ext uri="{FF2B5EF4-FFF2-40B4-BE49-F238E27FC236}">
                <a16:creationId xmlns:a16="http://schemas.microsoft.com/office/drawing/2014/main" id="{F0C7CBD9-5356-664F-94D7-7F8A056F876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1852" b="-2533"/>
          <a:stretch/>
        </p:blipFill>
        <p:spPr>
          <a:xfrm>
            <a:off x="2356714" y="5007916"/>
            <a:ext cx="9835285" cy="1878659"/>
          </a:xfrm>
          <a:prstGeom prst="rect">
            <a:avLst/>
          </a:prstGeom>
        </p:spPr>
      </p:pic>
      <p:sp>
        <p:nvSpPr>
          <p:cNvPr id="4" name="Picture Placeholder 3">
            <a:extLst>
              <a:ext uri="{FF2B5EF4-FFF2-40B4-BE49-F238E27FC236}">
                <a16:creationId xmlns:a16="http://schemas.microsoft.com/office/drawing/2014/main" id="{2831DF1A-57AD-D143-B95A-DC8188E765DD}"/>
              </a:ext>
            </a:extLst>
          </p:cNvPr>
          <p:cNvSpPr>
            <a:spLocks noGrp="1"/>
          </p:cNvSpPr>
          <p:nvPr>
            <p:ph type="pic" sz="quarter" idx="13"/>
          </p:nvPr>
        </p:nvSpPr>
        <p:spPr>
          <a:xfrm>
            <a:off x="4633118" y="2499460"/>
            <a:ext cx="3458022" cy="2660291"/>
          </a:xfrm>
        </p:spPr>
        <p:txBody>
          <a:bodyPr/>
          <a:lstStyle>
            <a:lvl1pPr>
              <a:buNone/>
              <a:defRPr sz="2000"/>
            </a:lvl1pPr>
          </a:lstStyle>
          <a:p>
            <a:endParaRPr lang="en-GB" dirty="0"/>
          </a:p>
        </p:txBody>
      </p:sp>
      <p:pic>
        <p:nvPicPr>
          <p:cNvPr id="14" name="Picture 13">
            <a:extLst>
              <a:ext uri="{FF2B5EF4-FFF2-40B4-BE49-F238E27FC236}">
                <a16:creationId xmlns:a16="http://schemas.microsoft.com/office/drawing/2014/main" id="{F68D9DD1-1C2B-694A-9E20-884D2899F0E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3" name="Text Placeholder 6">
            <a:extLst>
              <a:ext uri="{FF2B5EF4-FFF2-40B4-BE49-F238E27FC236}">
                <a16:creationId xmlns:a16="http://schemas.microsoft.com/office/drawing/2014/main" id="{CEA86883-E179-1343-BCAD-70B820FAEE02}"/>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79204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A group of people standing in a circle with a red background&#10;&#10;Description automatically generated with low confidence">
            <a:extLst>
              <a:ext uri="{FF2B5EF4-FFF2-40B4-BE49-F238E27FC236}">
                <a16:creationId xmlns:a16="http://schemas.microsoft.com/office/drawing/2014/main" id="{4EC26C44-9E14-B04F-B774-23E7B1C9CE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6719"/>
            <a:ext cx="12192000" cy="6884719"/>
          </a:xfrm>
          <a:prstGeom prst="rect">
            <a:avLst/>
          </a:prstGeom>
        </p:spPr>
      </p:pic>
      <p:pic>
        <p:nvPicPr>
          <p:cNvPr id="8" name="Picture 7">
            <a:extLst>
              <a:ext uri="{FF2B5EF4-FFF2-40B4-BE49-F238E27FC236}">
                <a16:creationId xmlns:a16="http://schemas.microsoft.com/office/drawing/2014/main" id="{DA565456-949C-5347-AABC-62B54EDE8F3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7199900" cy="4291252"/>
          </a:xfrm>
        </p:spPr>
        <p:txBody>
          <a:bodyPr/>
          <a:lstStyle>
            <a:lvl1pPr>
              <a:lnSpc>
                <a:spcPts val="3000"/>
              </a:lnSpc>
              <a:defRPr>
                <a:solidFill>
                  <a:schemeClr val="bg1"/>
                </a:solidFill>
              </a:defRPr>
            </a:lvl1pPr>
          </a:lstStyle>
          <a:p>
            <a:r>
              <a:rPr lang="en-US" dirty="0"/>
              <a:t>Click to edit Master title style</a:t>
            </a:r>
            <a:endParaRPr lang="en-GB" dirty="0"/>
          </a:p>
        </p:txBody>
      </p:sp>
      <p:pic>
        <p:nvPicPr>
          <p:cNvPr id="12" name="Picture 11" descr="Background pattern&#10;&#10;Description automatically generated with medium confidence">
            <a:extLst>
              <a:ext uri="{FF2B5EF4-FFF2-40B4-BE49-F238E27FC236}">
                <a16:creationId xmlns:a16="http://schemas.microsoft.com/office/drawing/2014/main" id="{44552BD4-897F-D64B-B921-24BC80143664}"/>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322" r="-1"/>
          <a:stretch/>
        </p:blipFill>
        <p:spPr>
          <a:xfrm>
            <a:off x="0" y="4662413"/>
            <a:ext cx="9405255" cy="2195587"/>
          </a:xfrm>
          <a:prstGeom prst="rect">
            <a:avLst/>
          </a:prstGeom>
        </p:spPr>
      </p:pic>
      <p:sp>
        <p:nvSpPr>
          <p:cNvPr id="13" name="Text Placeholder 6">
            <a:extLst>
              <a:ext uri="{FF2B5EF4-FFF2-40B4-BE49-F238E27FC236}">
                <a16:creationId xmlns:a16="http://schemas.microsoft.com/office/drawing/2014/main" id="{CFBB969C-F497-134E-A5E3-3A6B39757E51}"/>
              </a:ext>
            </a:extLst>
          </p:cNvPr>
          <p:cNvSpPr>
            <a:spLocks noGrp="1"/>
          </p:cNvSpPr>
          <p:nvPr>
            <p:ph type="body" sz="quarter" idx="10"/>
          </p:nvPr>
        </p:nvSpPr>
        <p:spPr>
          <a:xfrm>
            <a:off x="539750" y="327079"/>
            <a:ext cx="5822950" cy="528638"/>
          </a:xfrm>
        </p:spPr>
        <p:txBody>
          <a:bodyPr/>
          <a:lstStyle>
            <a:lvl1pPr marL="12700" indent="0">
              <a:buNone/>
              <a:tabLst/>
              <a:defRPr sz="1500" b="1">
                <a:solidFill>
                  <a:schemeClr val="tx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pic>
        <p:nvPicPr>
          <p:cNvPr id="14" name="Picture 13" descr="Background pattern&#10;&#10;Description automatically generated with medium confidence">
            <a:extLst>
              <a:ext uri="{FF2B5EF4-FFF2-40B4-BE49-F238E27FC236}">
                <a16:creationId xmlns:a16="http://schemas.microsoft.com/office/drawing/2014/main" id="{2C9C4D17-7887-E747-9CFA-FC242C01892C}"/>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9351181" y="4662413"/>
            <a:ext cx="2840819" cy="2195587"/>
          </a:xfrm>
          <a:prstGeom prst="rect">
            <a:avLst/>
          </a:prstGeom>
        </p:spPr>
      </p:pic>
    </p:spTree>
    <p:extLst>
      <p:ext uri="{BB962C8B-B14F-4D97-AF65-F5344CB8AC3E}">
        <p14:creationId xmlns:p14="http://schemas.microsoft.com/office/powerpoint/2010/main" val="260816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2" name="Picture 11" descr="A picture containing shape&#10;&#10;Description automatically generated">
            <a:extLst>
              <a:ext uri="{FF2B5EF4-FFF2-40B4-BE49-F238E27FC236}">
                <a16:creationId xmlns:a16="http://schemas.microsoft.com/office/drawing/2014/main" id="{F398879E-1D8D-CA4D-AB36-343018D979D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841107"/>
            <a:ext cx="12192000" cy="6016893"/>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7199900" cy="4291252"/>
          </a:xfrm>
        </p:spPr>
        <p:txBody>
          <a:bodyPr/>
          <a:lstStyle>
            <a:lvl1pPr>
              <a:lnSpc>
                <a:spcPts val="3200"/>
              </a:lnSpc>
              <a:defRPr>
                <a:solidFill>
                  <a:schemeClr val="tx1"/>
                </a:solidFill>
              </a:defRPr>
            </a:lvl1pPr>
          </a:lstStyle>
          <a:p>
            <a:r>
              <a:rPr lang="en-US" dirty="0"/>
              <a:t>Click to edit Master title style</a:t>
            </a:r>
            <a:endParaRPr lang="en-GB" dirty="0"/>
          </a:p>
        </p:txBody>
      </p:sp>
      <p:pic>
        <p:nvPicPr>
          <p:cNvPr id="6" name="Picture 5">
            <a:extLst>
              <a:ext uri="{FF2B5EF4-FFF2-40B4-BE49-F238E27FC236}">
                <a16:creationId xmlns:a16="http://schemas.microsoft.com/office/drawing/2014/main" id="{8A174D4C-910B-7442-812F-E6DD6B43EB4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1" name="Text Placeholder 6">
            <a:extLst>
              <a:ext uri="{FF2B5EF4-FFF2-40B4-BE49-F238E27FC236}">
                <a16:creationId xmlns:a16="http://schemas.microsoft.com/office/drawing/2014/main" id="{AB8827FD-3B83-0545-9D12-2A889BBD59BF}"/>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161976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A group of people standing in a circle with a red background&#10;&#10;Description automatically generated with low confidence">
            <a:extLst>
              <a:ext uri="{FF2B5EF4-FFF2-40B4-BE49-F238E27FC236}">
                <a16:creationId xmlns:a16="http://schemas.microsoft.com/office/drawing/2014/main" id="{4EC26C44-9E14-B04F-B774-23E7B1C9CE3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1999" cy="6858000"/>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7199900" cy="4291252"/>
          </a:xfrm>
        </p:spPr>
        <p:txBody>
          <a:bodyPr/>
          <a:lstStyle>
            <a:lvl1pPr>
              <a:lnSpc>
                <a:spcPts val="2300"/>
              </a:lnSpc>
              <a:defRPr sz="1800">
                <a:solidFill>
                  <a:schemeClr val="bg1"/>
                </a:solidFill>
              </a:defRPr>
            </a:lvl1pPr>
          </a:lstStyle>
          <a:p>
            <a:r>
              <a:rPr lang="en-US" dirty="0"/>
              <a:t>Click to edit Master title style</a:t>
            </a:r>
            <a:endParaRPr lang="en-GB" dirty="0"/>
          </a:p>
        </p:txBody>
      </p:sp>
      <p:pic>
        <p:nvPicPr>
          <p:cNvPr id="6" name="Picture 5" descr="A picture containing background pattern&#10;&#10;Description automatically generated">
            <a:extLst>
              <a:ext uri="{FF2B5EF4-FFF2-40B4-BE49-F238E27FC236}">
                <a16:creationId xmlns:a16="http://schemas.microsoft.com/office/drawing/2014/main" id="{D5965537-9A40-C244-AD87-EDA1FB7F0FD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sp>
        <p:nvSpPr>
          <p:cNvPr id="4" name="Text Placeholder 3">
            <a:extLst>
              <a:ext uri="{FF2B5EF4-FFF2-40B4-BE49-F238E27FC236}">
                <a16:creationId xmlns:a16="http://schemas.microsoft.com/office/drawing/2014/main" id="{0827BD39-159C-154E-888E-528C8AA313DC}"/>
              </a:ext>
            </a:extLst>
          </p:cNvPr>
          <p:cNvSpPr>
            <a:spLocks noGrp="1"/>
          </p:cNvSpPr>
          <p:nvPr>
            <p:ph type="body" sz="quarter" idx="11"/>
          </p:nvPr>
        </p:nvSpPr>
        <p:spPr>
          <a:xfrm>
            <a:off x="8280507" y="2492375"/>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8" name="Picture 7">
            <a:extLst>
              <a:ext uri="{FF2B5EF4-FFF2-40B4-BE49-F238E27FC236}">
                <a16:creationId xmlns:a16="http://schemas.microsoft.com/office/drawing/2014/main" id="{BEBB0D08-5C6D-2743-98FB-91B184BB9BC8}"/>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1" name="Text Placeholder 6">
            <a:extLst>
              <a:ext uri="{FF2B5EF4-FFF2-40B4-BE49-F238E27FC236}">
                <a16:creationId xmlns:a16="http://schemas.microsoft.com/office/drawing/2014/main" id="{0BCA4EBC-2747-3D4E-AD95-0A3743017F7F}"/>
              </a:ext>
            </a:extLst>
          </p:cNvPr>
          <p:cNvSpPr>
            <a:spLocks noGrp="1"/>
          </p:cNvSpPr>
          <p:nvPr>
            <p:ph type="body" sz="quarter" idx="10"/>
          </p:nvPr>
        </p:nvSpPr>
        <p:spPr>
          <a:xfrm>
            <a:off x="539750" y="327079"/>
            <a:ext cx="5822950" cy="528638"/>
          </a:xfrm>
        </p:spPr>
        <p:txBody>
          <a:bodyPr/>
          <a:lstStyle>
            <a:lvl1pPr marL="12700" indent="0">
              <a:buNone/>
              <a:tabLst/>
              <a:defRPr sz="1500" b="1">
                <a:solidFill>
                  <a:schemeClr val="tx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13218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shape&#10;&#10;Description automatically generated">
            <a:extLst>
              <a:ext uri="{FF2B5EF4-FFF2-40B4-BE49-F238E27FC236}">
                <a16:creationId xmlns:a16="http://schemas.microsoft.com/office/drawing/2014/main" id="{26F5C453-8E8B-1D42-A2AA-641C7F90186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315342"/>
            <a:ext cx="12192000" cy="6542658"/>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3458023" cy="1805629"/>
          </a:xfrm>
        </p:spPr>
        <p:txBody>
          <a:bodyPr/>
          <a:lstStyle>
            <a:lvl1pPr>
              <a:lnSpc>
                <a:spcPts val="3000"/>
              </a:lnSpc>
              <a:defRPr>
                <a:solidFill>
                  <a:srgbClr val="AC145A"/>
                </a:solidFill>
              </a:defRPr>
            </a:lvl1pPr>
          </a:lstStyle>
          <a:p>
            <a:r>
              <a:rPr lang="en-US" dirty="0"/>
              <a:t>Click to edit Master title style</a:t>
            </a:r>
            <a:endParaRPr lang="en-GB" dirty="0"/>
          </a:p>
        </p:txBody>
      </p:sp>
      <p:sp>
        <p:nvSpPr>
          <p:cNvPr id="8" name="Text Placeholder 3">
            <a:extLst>
              <a:ext uri="{FF2B5EF4-FFF2-40B4-BE49-F238E27FC236}">
                <a16:creationId xmlns:a16="http://schemas.microsoft.com/office/drawing/2014/main" id="{FE848C6C-398C-F04A-AB7C-8D30CC7CB471}"/>
              </a:ext>
            </a:extLst>
          </p:cNvPr>
          <p:cNvSpPr>
            <a:spLocks noGrp="1"/>
          </p:cNvSpPr>
          <p:nvPr>
            <p:ph type="body" sz="quarter" idx="11"/>
          </p:nvPr>
        </p:nvSpPr>
        <p:spPr>
          <a:xfrm>
            <a:off x="8280507" y="1822673"/>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3">
            <a:extLst>
              <a:ext uri="{FF2B5EF4-FFF2-40B4-BE49-F238E27FC236}">
                <a16:creationId xmlns:a16="http://schemas.microsoft.com/office/drawing/2014/main" id="{E63D9C40-44EC-DC40-9F77-0B3B2EB74C31}"/>
              </a:ext>
            </a:extLst>
          </p:cNvPr>
          <p:cNvSpPr>
            <a:spLocks noGrp="1"/>
          </p:cNvSpPr>
          <p:nvPr>
            <p:ph type="body" sz="quarter" idx="12"/>
          </p:nvPr>
        </p:nvSpPr>
        <p:spPr>
          <a:xfrm>
            <a:off x="4407185" y="1822673"/>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6">
            <a:extLst>
              <a:ext uri="{FF2B5EF4-FFF2-40B4-BE49-F238E27FC236}">
                <a16:creationId xmlns:a16="http://schemas.microsoft.com/office/drawing/2014/main" id="{3CDF3D6B-B32A-304A-BF17-355FD8DBC952}"/>
              </a:ext>
            </a:extLst>
          </p:cNvPr>
          <p:cNvSpPr>
            <a:spLocks noGrp="1"/>
          </p:cNvSpPr>
          <p:nvPr>
            <p:ph type="body" sz="quarter" idx="10"/>
          </p:nvPr>
        </p:nvSpPr>
        <p:spPr>
          <a:xfrm>
            <a:off x="539750" y="327079"/>
            <a:ext cx="5822950" cy="528638"/>
          </a:xfrm>
        </p:spPr>
        <p:txBody>
          <a:bodyPr/>
          <a:lstStyle>
            <a:lvl1pPr>
              <a:buNone/>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pic>
        <p:nvPicPr>
          <p:cNvPr id="13" name="Picture 12" descr="A picture containing background pattern&#10;&#10;Description automatically generated">
            <a:extLst>
              <a:ext uri="{FF2B5EF4-FFF2-40B4-BE49-F238E27FC236}">
                <a16:creationId xmlns:a16="http://schemas.microsoft.com/office/drawing/2014/main" id="{1F9C6747-3F8B-9841-8A42-F305943FA23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1852" b="-2533"/>
          <a:stretch/>
        </p:blipFill>
        <p:spPr>
          <a:xfrm>
            <a:off x="2739045" y="5052371"/>
            <a:ext cx="9452955" cy="1805629"/>
          </a:xfrm>
          <a:prstGeom prst="rect">
            <a:avLst/>
          </a:prstGeom>
        </p:spPr>
      </p:pic>
      <p:pic>
        <p:nvPicPr>
          <p:cNvPr id="11" name="Picture 10">
            <a:extLst>
              <a:ext uri="{FF2B5EF4-FFF2-40B4-BE49-F238E27FC236}">
                <a16:creationId xmlns:a16="http://schemas.microsoft.com/office/drawing/2014/main" id="{F6D71FA8-108D-6C4C-9A86-D8B9C81D332D}"/>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Tree>
    <p:extLst>
      <p:ext uri="{BB962C8B-B14F-4D97-AF65-F5344CB8AC3E}">
        <p14:creationId xmlns:p14="http://schemas.microsoft.com/office/powerpoint/2010/main" val="30998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4" name="Picture 3" descr="A picture containing wall, blur&#10;&#10;Description automatically generated">
            <a:extLst>
              <a:ext uri="{FF2B5EF4-FFF2-40B4-BE49-F238E27FC236}">
                <a16:creationId xmlns:a16="http://schemas.microsoft.com/office/drawing/2014/main" id="{23399459-48FE-BC4E-9402-B90A5E441B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5" y="1"/>
            <a:ext cx="12191999" cy="6858000"/>
          </a:xfrm>
          <a:prstGeom prst="rect">
            <a:avLst/>
          </a:prstGeom>
        </p:spPr>
      </p:pic>
      <p:pic>
        <p:nvPicPr>
          <p:cNvPr id="14" name="Picture 13">
            <a:extLst>
              <a:ext uri="{FF2B5EF4-FFF2-40B4-BE49-F238E27FC236}">
                <a16:creationId xmlns:a16="http://schemas.microsoft.com/office/drawing/2014/main" id="{F1971B2D-AC46-3349-AFFF-8DDD5D1CBEE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5694241" cy="528639"/>
          </a:xfrm>
        </p:spPr>
        <p:txBody>
          <a:bodyPr/>
          <a:lstStyle>
            <a:lvl1pPr>
              <a:lnSpc>
                <a:spcPts val="3000"/>
              </a:lnSpc>
              <a:defRPr>
                <a:solidFill>
                  <a:schemeClr val="bg1"/>
                </a:solidFill>
              </a:defRPr>
            </a:lvl1pPr>
          </a:lstStyle>
          <a:p>
            <a:r>
              <a:rPr lang="en-US" dirty="0"/>
              <a:t>Click to edit Master title style</a:t>
            </a:r>
            <a:endParaRPr lang="en-GB" dirty="0"/>
          </a:p>
        </p:txBody>
      </p:sp>
      <p:sp>
        <p:nvSpPr>
          <p:cNvPr id="8" name="Text Placeholder 3">
            <a:extLst>
              <a:ext uri="{FF2B5EF4-FFF2-40B4-BE49-F238E27FC236}">
                <a16:creationId xmlns:a16="http://schemas.microsoft.com/office/drawing/2014/main" id="{FE848C6C-398C-F04A-AB7C-8D30CC7CB471}"/>
              </a:ext>
            </a:extLst>
          </p:cNvPr>
          <p:cNvSpPr>
            <a:spLocks noGrp="1"/>
          </p:cNvSpPr>
          <p:nvPr>
            <p:ph type="body" sz="quarter" idx="11"/>
          </p:nvPr>
        </p:nvSpPr>
        <p:spPr>
          <a:xfrm>
            <a:off x="7329056" y="2922811"/>
            <a:ext cx="4156362" cy="2743200"/>
          </a:xfrm>
        </p:spPr>
        <p:txBody>
          <a:bodyPr/>
          <a:lstStyle>
            <a:lvl1pPr marL="6350" indent="0">
              <a:spcBef>
                <a:spcPts val="600"/>
              </a:spcBef>
              <a:spcAft>
                <a:spcPts val="400"/>
              </a:spcAft>
              <a:buNone/>
              <a:tabLst/>
              <a:defRPr sz="1200" b="1">
                <a:solidFill>
                  <a:schemeClr val="bg1"/>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6">
            <a:extLst>
              <a:ext uri="{FF2B5EF4-FFF2-40B4-BE49-F238E27FC236}">
                <a16:creationId xmlns:a16="http://schemas.microsoft.com/office/drawing/2014/main" id="{3CDF3D6B-B32A-304A-BF17-355FD8DBC952}"/>
              </a:ext>
            </a:extLst>
          </p:cNvPr>
          <p:cNvSpPr>
            <a:spLocks noGrp="1"/>
          </p:cNvSpPr>
          <p:nvPr>
            <p:ph type="body" sz="quarter" idx="10"/>
          </p:nvPr>
        </p:nvSpPr>
        <p:spPr>
          <a:xfrm>
            <a:off x="539750" y="327079"/>
            <a:ext cx="5822950" cy="528638"/>
          </a:xfrm>
        </p:spPr>
        <p:txBody>
          <a:bodyPr/>
          <a:lstStyle>
            <a:lvl1pPr marL="12700" indent="0">
              <a:buNone/>
              <a:tabLst/>
              <a:defRPr sz="1500" b="1">
                <a:solidFill>
                  <a:schemeClr val="tx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pic>
        <p:nvPicPr>
          <p:cNvPr id="13" name="Picture 12" descr="A picture containing background pattern&#10;&#10;Description automatically generated">
            <a:extLst>
              <a:ext uri="{FF2B5EF4-FFF2-40B4-BE49-F238E27FC236}">
                <a16:creationId xmlns:a16="http://schemas.microsoft.com/office/drawing/2014/main" id="{1F9C6747-3F8B-9841-8A42-F305943FA23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11805" r="49218" b="-2533"/>
          <a:stretch/>
        </p:blipFill>
        <p:spPr>
          <a:xfrm>
            <a:off x="-7" y="4114801"/>
            <a:ext cx="7162807" cy="2743200"/>
          </a:xfrm>
          <a:prstGeom prst="rect">
            <a:avLst/>
          </a:prstGeom>
        </p:spPr>
      </p:pic>
      <p:pic>
        <p:nvPicPr>
          <p:cNvPr id="11" name="Picture 10" descr="A picture containing background pattern&#10;&#10;Description automatically generated">
            <a:extLst>
              <a:ext uri="{FF2B5EF4-FFF2-40B4-BE49-F238E27FC236}">
                <a16:creationId xmlns:a16="http://schemas.microsoft.com/office/drawing/2014/main" id="{E1F338D1-B7A3-CD4C-9F4A-81520E5CB24F}"/>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7162800" y="5486401"/>
            <a:ext cx="5029200" cy="1371599"/>
          </a:xfrm>
          <a:prstGeom prst="rect">
            <a:avLst/>
          </a:prstGeom>
        </p:spPr>
      </p:pic>
      <p:sp>
        <p:nvSpPr>
          <p:cNvPr id="7" name="Text Placeholder 6">
            <a:extLst>
              <a:ext uri="{FF2B5EF4-FFF2-40B4-BE49-F238E27FC236}">
                <a16:creationId xmlns:a16="http://schemas.microsoft.com/office/drawing/2014/main" id="{B8B749FB-769D-CD48-8CC7-278A51D5E3E5}"/>
              </a:ext>
            </a:extLst>
          </p:cNvPr>
          <p:cNvSpPr>
            <a:spLocks noGrp="1"/>
          </p:cNvSpPr>
          <p:nvPr>
            <p:ph type="body" sz="quarter" idx="12"/>
          </p:nvPr>
        </p:nvSpPr>
        <p:spPr>
          <a:xfrm>
            <a:off x="539750" y="1968500"/>
            <a:ext cx="5694363" cy="1841500"/>
          </a:xfrm>
        </p:spPr>
        <p:txBody>
          <a:bodyPr/>
          <a:lstStyle>
            <a:lvl1pPr marL="0" indent="0">
              <a:buNone/>
              <a:tabLst/>
              <a:defRPr sz="1800">
                <a:solidFill>
                  <a:schemeClr val="bg1"/>
                </a:solidFill>
              </a:defRPr>
            </a:lvl1pPr>
            <a:lvl2pPr>
              <a:buNone/>
              <a:defRPr/>
            </a:lvl2pPr>
            <a:lvl3pPr>
              <a:buNone/>
              <a:defRPr/>
            </a:lvl3pPr>
            <a:lvl4pPr>
              <a:buFont typeface="Arial" panose="020B0604020202020204" pitchFamily="34" charset="0"/>
              <a:buNone/>
              <a:defRPr/>
            </a:lvl4pPr>
            <a:lvl5pPr>
              <a:buFont typeface="Arial" panose="020B0604020202020204" pitchFamily="34" charset="0"/>
              <a:buNone/>
              <a:defRPr/>
            </a:lvl5pPr>
          </a:lstStyle>
          <a:p>
            <a:pPr lvl="0"/>
            <a:r>
              <a:rPr lang="en-US" dirty="0"/>
              <a:t>Click to edit Master text styles</a:t>
            </a:r>
            <a:endParaRPr lang="en-GB" dirty="0"/>
          </a:p>
        </p:txBody>
      </p:sp>
    </p:spTree>
    <p:extLst>
      <p:ext uri="{BB962C8B-B14F-4D97-AF65-F5344CB8AC3E}">
        <p14:creationId xmlns:p14="http://schemas.microsoft.com/office/powerpoint/2010/main" val="384213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5B9CD9-B231-3F47-A16E-127E4293B73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1"/>
            <a:ext cx="12192000" cy="6807201"/>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2260600" y="3860199"/>
            <a:ext cx="5694241" cy="528639"/>
          </a:xfrm>
        </p:spPr>
        <p:txBody>
          <a:bodyPr/>
          <a:lstStyle>
            <a:lvl1pPr>
              <a:lnSpc>
                <a:spcPts val="3000"/>
              </a:lnSpc>
              <a:defRPr>
                <a:solidFill>
                  <a:schemeClr val="bg1"/>
                </a:solidFill>
              </a:defRPr>
            </a:lvl1pPr>
          </a:lstStyle>
          <a:p>
            <a:r>
              <a:rPr lang="en-US" dirty="0"/>
              <a:t>Click to edit Master title style</a:t>
            </a:r>
            <a:endParaRPr lang="en-GB" dirty="0"/>
          </a:p>
        </p:txBody>
      </p:sp>
      <p:sp>
        <p:nvSpPr>
          <p:cNvPr id="8" name="Text Placeholder 3">
            <a:extLst>
              <a:ext uri="{FF2B5EF4-FFF2-40B4-BE49-F238E27FC236}">
                <a16:creationId xmlns:a16="http://schemas.microsoft.com/office/drawing/2014/main" id="{FE848C6C-398C-F04A-AB7C-8D30CC7CB471}"/>
              </a:ext>
            </a:extLst>
          </p:cNvPr>
          <p:cNvSpPr>
            <a:spLocks noGrp="1"/>
          </p:cNvSpPr>
          <p:nvPr>
            <p:ph type="body" sz="quarter" idx="11"/>
          </p:nvPr>
        </p:nvSpPr>
        <p:spPr>
          <a:xfrm>
            <a:off x="2260600" y="4650120"/>
            <a:ext cx="2878150" cy="2106280"/>
          </a:xfrm>
        </p:spPr>
        <p:txBody>
          <a:bodyPr/>
          <a:lstStyle>
            <a:lvl1pPr marL="6350" indent="0">
              <a:spcBef>
                <a:spcPts val="600"/>
              </a:spcBef>
              <a:spcAft>
                <a:spcPts val="400"/>
              </a:spcAft>
              <a:buNone/>
              <a:tabLst/>
              <a:defRPr sz="1200" b="1">
                <a:solidFill>
                  <a:schemeClr val="tx1"/>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Text Placeholder 3">
            <a:extLst>
              <a:ext uri="{FF2B5EF4-FFF2-40B4-BE49-F238E27FC236}">
                <a16:creationId xmlns:a16="http://schemas.microsoft.com/office/drawing/2014/main" id="{FE7EBA7F-C615-AD49-9E3B-0F230E110B92}"/>
              </a:ext>
            </a:extLst>
          </p:cNvPr>
          <p:cNvSpPr>
            <a:spLocks noGrp="1"/>
          </p:cNvSpPr>
          <p:nvPr>
            <p:ph type="body" sz="quarter" idx="12"/>
          </p:nvPr>
        </p:nvSpPr>
        <p:spPr>
          <a:xfrm>
            <a:off x="5517350" y="4650120"/>
            <a:ext cx="2878150" cy="2106280"/>
          </a:xfrm>
        </p:spPr>
        <p:txBody>
          <a:bodyPr/>
          <a:lstStyle>
            <a:lvl1pPr marL="6350" indent="0">
              <a:spcBef>
                <a:spcPts val="600"/>
              </a:spcBef>
              <a:spcAft>
                <a:spcPts val="400"/>
              </a:spcAft>
              <a:buNone/>
              <a:tabLst/>
              <a:defRPr sz="1200" b="1">
                <a:solidFill>
                  <a:schemeClr val="tx1"/>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Text Placeholder 3">
            <a:extLst>
              <a:ext uri="{FF2B5EF4-FFF2-40B4-BE49-F238E27FC236}">
                <a16:creationId xmlns:a16="http://schemas.microsoft.com/office/drawing/2014/main" id="{77944031-3454-3443-9299-05A5A48EAC6A}"/>
              </a:ext>
            </a:extLst>
          </p:cNvPr>
          <p:cNvSpPr>
            <a:spLocks noGrp="1"/>
          </p:cNvSpPr>
          <p:nvPr>
            <p:ph type="body" sz="quarter" idx="13"/>
          </p:nvPr>
        </p:nvSpPr>
        <p:spPr>
          <a:xfrm>
            <a:off x="8774100" y="4650120"/>
            <a:ext cx="2878150" cy="2106280"/>
          </a:xfrm>
        </p:spPr>
        <p:txBody>
          <a:bodyPr/>
          <a:lstStyle>
            <a:lvl1pPr marL="6350" indent="0">
              <a:spcBef>
                <a:spcPts val="600"/>
              </a:spcBef>
              <a:spcAft>
                <a:spcPts val="400"/>
              </a:spcAft>
              <a:buNone/>
              <a:tabLst/>
              <a:defRPr sz="1200" b="1">
                <a:solidFill>
                  <a:schemeClr val="tx1"/>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9" name="Picture 8">
            <a:extLst>
              <a:ext uri="{FF2B5EF4-FFF2-40B4-BE49-F238E27FC236}">
                <a16:creationId xmlns:a16="http://schemas.microsoft.com/office/drawing/2014/main" id="{AF217A44-0BA0-F247-9264-B4DEDC409CC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2" name="Text Placeholder 6">
            <a:extLst>
              <a:ext uri="{FF2B5EF4-FFF2-40B4-BE49-F238E27FC236}">
                <a16:creationId xmlns:a16="http://schemas.microsoft.com/office/drawing/2014/main" id="{3CDF3D6B-B32A-304A-BF17-355FD8DBC952}"/>
              </a:ext>
            </a:extLst>
          </p:cNvPr>
          <p:cNvSpPr>
            <a:spLocks noGrp="1"/>
          </p:cNvSpPr>
          <p:nvPr>
            <p:ph type="body" sz="quarter" idx="10"/>
          </p:nvPr>
        </p:nvSpPr>
        <p:spPr>
          <a:xfrm>
            <a:off x="539750" y="327079"/>
            <a:ext cx="5822950" cy="528638"/>
          </a:xfrm>
        </p:spPr>
        <p:txBody>
          <a:bodyPr/>
          <a:lstStyle>
            <a:lvl1pPr marL="12700" indent="0">
              <a:buNone/>
              <a:tabLst/>
              <a:defRPr sz="1500" b="1">
                <a:solidFill>
                  <a:schemeClr val="tx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297281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2EEDB3B0-DCA1-AD4F-9B02-8D0F497E2A1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79081"/>
            <a:ext cx="6970816" cy="4964786"/>
          </a:xfrm>
          <a:prstGeom prst="rect">
            <a:avLst/>
          </a:prstGeom>
        </p:spPr>
      </p:pic>
      <p:pic>
        <p:nvPicPr>
          <p:cNvPr id="13" name="Picture 12">
            <a:extLst>
              <a:ext uri="{FF2B5EF4-FFF2-40B4-BE49-F238E27FC236}">
                <a16:creationId xmlns:a16="http://schemas.microsoft.com/office/drawing/2014/main" id="{4C7C6980-B0F6-3749-8D28-C4294F7C57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3458023" cy="1805629"/>
          </a:xfrm>
        </p:spPr>
        <p:txBody>
          <a:bodyPr/>
          <a:lstStyle>
            <a:lvl1pPr>
              <a:lnSpc>
                <a:spcPts val="3000"/>
              </a:lnSpc>
              <a:defRPr>
                <a:solidFill>
                  <a:srgbClr val="AC145A"/>
                </a:solidFill>
              </a:defRPr>
            </a:lvl1pPr>
          </a:lstStyle>
          <a:p>
            <a:r>
              <a:rPr lang="en-US" dirty="0"/>
              <a:t>Click to edit Master title style</a:t>
            </a:r>
            <a:endParaRPr lang="en-GB" dirty="0"/>
          </a:p>
        </p:txBody>
      </p:sp>
      <p:sp>
        <p:nvSpPr>
          <p:cNvPr id="8" name="Text Placeholder 3">
            <a:extLst>
              <a:ext uri="{FF2B5EF4-FFF2-40B4-BE49-F238E27FC236}">
                <a16:creationId xmlns:a16="http://schemas.microsoft.com/office/drawing/2014/main" id="{FE848C6C-398C-F04A-AB7C-8D30CC7CB471}"/>
              </a:ext>
            </a:extLst>
          </p:cNvPr>
          <p:cNvSpPr>
            <a:spLocks noGrp="1"/>
          </p:cNvSpPr>
          <p:nvPr>
            <p:ph type="body" sz="quarter" idx="11"/>
          </p:nvPr>
        </p:nvSpPr>
        <p:spPr>
          <a:xfrm>
            <a:off x="8280507" y="1822673"/>
            <a:ext cx="3458022" cy="2357441"/>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3">
            <a:extLst>
              <a:ext uri="{FF2B5EF4-FFF2-40B4-BE49-F238E27FC236}">
                <a16:creationId xmlns:a16="http://schemas.microsoft.com/office/drawing/2014/main" id="{E63D9C40-44EC-DC40-9F77-0B3B2EB74C31}"/>
              </a:ext>
            </a:extLst>
          </p:cNvPr>
          <p:cNvSpPr>
            <a:spLocks noGrp="1"/>
          </p:cNvSpPr>
          <p:nvPr>
            <p:ph type="body" sz="quarter" idx="12"/>
          </p:nvPr>
        </p:nvSpPr>
        <p:spPr>
          <a:xfrm>
            <a:off x="4410406" y="1822673"/>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3">
            <a:extLst>
              <a:ext uri="{FF2B5EF4-FFF2-40B4-BE49-F238E27FC236}">
                <a16:creationId xmlns:a16="http://schemas.microsoft.com/office/drawing/2014/main" id="{BD87FFB5-1C76-7C46-AF68-74BBA7569A2B}"/>
              </a:ext>
            </a:extLst>
          </p:cNvPr>
          <p:cNvSpPr>
            <a:spLocks noGrp="1"/>
          </p:cNvSpPr>
          <p:nvPr>
            <p:ph type="pic" sz="quarter" idx="13"/>
          </p:nvPr>
        </p:nvSpPr>
        <p:spPr>
          <a:xfrm>
            <a:off x="8280507" y="4334494"/>
            <a:ext cx="3458022" cy="2070139"/>
          </a:xfrm>
        </p:spPr>
        <p:txBody>
          <a:bodyPr/>
          <a:lstStyle>
            <a:lvl1pPr>
              <a:buNone/>
              <a:defRPr sz="2000"/>
            </a:lvl1pPr>
          </a:lstStyle>
          <a:p>
            <a:endParaRPr lang="en-GB" dirty="0"/>
          </a:p>
        </p:txBody>
      </p:sp>
      <p:sp>
        <p:nvSpPr>
          <p:cNvPr id="12" name="Text Placeholder 6">
            <a:extLst>
              <a:ext uri="{FF2B5EF4-FFF2-40B4-BE49-F238E27FC236}">
                <a16:creationId xmlns:a16="http://schemas.microsoft.com/office/drawing/2014/main" id="{91FDCDCD-B621-8540-BFE6-7D421EF52E2E}"/>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310791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6" name="Picture 15" descr="A picture containing background pattern&#10;&#10;Description automatically generated">
            <a:extLst>
              <a:ext uri="{FF2B5EF4-FFF2-40B4-BE49-F238E27FC236}">
                <a16:creationId xmlns:a16="http://schemas.microsoft.com/office/drawing/2014/main" id="{CAB85366-B8A8-7B42-ABBD-859CF0A8BC2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6444299" y="4521909"/>
            <a:ext cx="5537915" cy="2256831"/>
          </a:xfrm>
          <a:prstGeom prst="rect">
            <a:avLst/>
          </a:prstGeom>
        </p:spPr>
      </p:pic>
      <p:pic>
        <p:nvPicPr>
          <p:cNvPr id="17" name="Picture 16" descr="A picture containing background pattern&#10;&#10;Description automatically generated">
            <a:extLst>
              <a:ext uri="{FF2B5EF4-FFF2-40B4-BE49-F238E27FC236}">
                <a16:creationId xmlns:a16="http://schemas.microsoft.com/office/drawing/2014/main" id="{2B451D1C-D252-C54F-A7C2-CFF5156A493E}"/>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l="48551"/>
          <a:stretch/>
        </p:blipFill>
        <p:spPr>
          <a:xfrm>
            <a:off x="4135952" y="4521909"/>
            <a:ext cx="2849258" cy="2256831"/>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DFD32645-10C5-FE4A-B3F0-D28A4D6555C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10234" y="3961258"/>
            <a:ext cx="3322531" cy="2896742"/>
          </a:xfrm>
          <a:prstGeom prst="rect">
            <a:avLst/>
          </a:prstGeom>
        </p:spPr>
      </p:pic>
      <p:sp>
        <p:nvSpPr>
          <p:cNvPr id="2" name="Title 1">
            <a:extLst>
              <a:ext uri="{FF2B5EF4-FFF2-40B4-BE49-F238E27FC236}">
                <a16:creationId xmlns:a16="http://schemas.microsoft.com/office/drawing/2014/main" id="{23B711C6-10A5-724E-9758-73C307776902}"/>
              </a:ext>
            </a:extLst>
          </p:cNvPr>
          <p:cNvSpPr>
            <a:spLocks noGrp="1"/>
          </p:cNvSpPr>
          <p:nvPr>
            <p:ph type="title"/>
          </p:nvPr>
        </p:nvSpPr>
        <p:spPr>
          <a:xfrm>
            <a:off x="540304" y="1439847"/>
            <a:ext cx="3458023" cy="1805629"/>
          </a:xfrm>
        </p:spPr>
        <p:txBody>
          <a:bodyPr/>
          <a:lstStyle>
            <a:lvl1pPr>
              <a:lnSpc>
                <a:spcPts val="3000"/>
              </a:lnSpc>
              <a:defRPr>
                <a:solidFill>
                  <a:srgbClr val="AC145A"/>
                </a:solidFill>
              </a:defRPr>
            </a:lvl1pPr>
          </a:lstStyle>
          <a:p>
            <a:r>
              <a:rPr lang="en-US" dirty="0"/>
              <a:t>Click to edit Master title style</a:t>
            </a:r>
            <a:endParaRPr lang="en-GB" dirty="0"/>
          </a:p>
        </p:txBody>
      </p:sp>
      <p:sp>
        <p:nvSpPr>
          <p:cNvPr id="9" name="Text Placeholder 3">
            <a:extLst>
              <a:ext uri="{FF2B5EF4-FFF2-40B4-BE49-F238E27FC236}">
                <a16:creationId xmlns:a16="http://schemas.microsoft.com/office/drawing/2014/main" id="{E63D9C40-44EC-DC40-9F77-0B3B2EB74C31}"/>
              </a:ext>
            </a:extLst>
          </p:cNvPr>
          <p:cNvSpPr>
            <a:spLocks noGrp="1"/>
          </p:cNvSpPr>
          <p:nvPr>
            <p:ph type="body" sz="quarter" idx="12"/>
          </p:nvPr>
        </p:nvSpPr>
        <p:spPr>
          <a:xfrm>
            <a:off x="539750" y="2502174"/>
            <a:ext cx="3458022" cy="3843338"/>
          </a:xfrm>
        </p:spPr>
        <p:txBody>
          <a:bodyPr/>
          <a:lstStyle>
            <a:lvl1pPr marL="6350" indent="0">
              <a:spcBef>
                <a:spcPts val="600"/>
              </a:spcBef>
              <a:spcAft>
                <a:spcPts val="400"/>
              </a:spcAft>
              <a:buNone/>
              <a:tabLst/>
              <a:defRPr sz="1200" b="1">
                <a:solidFill>
                  <a:srgbClr val="AC145A"/>
                </a:solidFill>
              </a:defRPr>
            </a:lvl1pPr>
            <a:lvl2pPr marL="6350" indent="0">
              <a:lnSpc>
                <a:spcPts val="1300"/>
              </a:lnSpc>
              <a:spcBef>
                <a:spcPts val="200"/>
              </a:spcBef>
              <a:spcAft>
                <a:spcPts val="200"/>
              </a:spcAft>
              <a:buNone/>
              <a:tabLst/>
              <a:defRPr sz="1000"/>
            </a:lvl2pPr>
            <a:lvl3pPr marL="88900" indent="-88900">
              <a:lnSpc>
                <a:spcPts val="1300"/>
              </a:lnSpc>
              <a:spcBef>
                <a:spcPts val="200"/>
              </a:spcBef>
              <a:spcAft>
                <a:spcPts val="200"/>
              </a:spcAft>
              <a:tabLst/>
              <a:defRPr sz="1000"/>
            </a:lvl3pPr>
            <a:lvl4pPr marL="268288" indent="-88900">
              <a:lnSpc>
                <a:spcPts val="1300"/>
              </a:lnSpc>
              <a:spcBef>
                <a:spcPts val="200"/>
              </a:spcBef>
              <a:spcAft>
                <a:spcPts val="200"/>
              </a:spcAft>
              <a:buFont typeface="Arial" panose="020B0604020202020204" pitchFamily="34" charset="0"/>
              <a:buChar char="•"/>
              <a:tabLst/>
              <a:defRPr sz="1000"/>
            </a:lvl4pPr>
            <a:lvl5pPr marL="450000" indent="-90000">
              <a:lnSpc>
                <a:spcPts val="1300"/>
              </a:lnSpc>
              <a:spcBef>
                <a:spcPts val="200"/>
              </a:spcBef>
              <a:spcAft>
                <a:spcPts val="200"/>
              </a:spcAft>
              <a:buFont typeface="Arial" panose="020B0604020202020204" pitchFamily="34" charset="0"/>
              <a:buChar char="•"/>
              <a:tabLst/>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Picture Placeholder 3">
            <a:extLst>
              <a:ext uri="{FF2B5EF4-FFF2-40B4-BE49-F238E27FC236}">
                <a16:creationId xmlns:a16="http://schemas.microsoft.com/office/drawing/2014/main" id="{E5E96D2C-392C-834A-B54A-6CFE1305C88A}"/>
              </a:ext>
            </a:extLst>
          </p:cNvPr>
          <p:cNvSpPr>
            <a:spLocks noGrp="1"/>
          </p:cNvSpPr>
          <p:nvPr>
            <p:ph type="pic" sz="quarter" idx="13"/>
          </p:nvPr>
        </p:nvSpPr>
        <p:spPr>
          <a:xfrm>
            <a:off x="4366988" y="2489472"/>
            <a:ext cx="7284707" cy="3658405"/>
          </a:xfrm>
        </p:spPr>
        <p:txBody>
          <a:bodyPr/>
          <a:lstStyle>
            <a:lvl1pPr>
              <a:buNone/>
              <a:defRPr sz="2000"/>
            </a:lvl1pPr>
          </a:lstStyle>
          <a:p>
            <a:endParaRPr lang="en-GB" dirty="0"/>
          </a:p>
        </p:txBody>
      </p:sp>
      <p:pic>
        <p:nvPicPr>
          <p:cNvPr id="12" name="Picture 11">
            <a:extLst>
              <a:ext uri="{FF2B5EF4-FFF2-40B4-BE49-F238E27FC236}">
                <a16:creationId xmlns:a16="http://schemas.microsoft.com/office/drawing/2014/main" id="{33564F85-ADDA-7646-9DF7-E6BFAD5EFD1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446589"/>
            <a:ext cx="12192000" cy="582242"/>
          </a:xfrm>
          <a:prstGeom prst="rect">
            <a:avLst/>
          </a:prstGeom>
        </p:spPr>
      </p:pic>
      <p:sp>
        <p:nvSpPr>
          <p:cNvPr id="15" name="Text Placeholder 6">
            <a:extLst>
              <a:ext uri="{FF2B5EF4-FFF2-40B4-BE49-F238E27FC236}">
                <a16:creationId xmlns:a16="http://schemas.microsoft.com/office/drawing/2014/main" id="{F1514F43-93B4-164B-B4E5-442DB188F9EF}"/>
              </a:ext>
            </a:extLst>
          </p:cNvPr>
          <p:cNvSpPr>
            <a:spLocks noGrp="1"/>
          </p:cNvSpPr>
          <p:nvPr>
            <p:ph type="body" sz="quarter" idx="10"/>
          </p:nvPr>
        </p:nvSpPr>
        <p:spPr>
          <a:xfrm>
            <a:off x="539750" y="327079"/>
            <a:ext cx="5822950" cy="528638"/>
          </a:xfrm>
        </p:spPr>
        <p:txBody>
          <a:bodyPr/>
          <a:lstStyle>
            <a:lvl1pPr marL="12700" indent="0">
              <a:buNone/>
              <a:tabLst/>
              <a:defRPr sz="1500" b="1">
                <a:solidFill>
                  <a:srgbClr val="AC145A"/>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4259168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540304" y="1439847"/>
            <a:ext cx="11111392" cy="84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Main headline</a:t>
            </a:r>
            <a:r>
              <a:rPr lang="en-GB" altLang="en-US" dirty="0"/>
              <a:t>, Arial 25pt regular</a:t>
            </a:r>
            <a:endParaRPr lang="en-US" altLang="en-US" dirty="0"/>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540303" y="2163498"/>
            <a:ext cx="11111391" cy="37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dirty="0"/>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540303"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6478F44-CA4B-8F47-8400-2C19AC9A20AB}" type="datetimeFigureOut">
              <a:rPr lang="en-US" smtClean="0"/>
              <a:pPr>
                <a:defRPr/>
              </a:pPr>
              <a:t>9/7/22</a:t>
            </a:fld>
            <a:endParaRPr lang="en-US" dirty="0"/>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0882387"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A68DF897-BF7D-364E-94C4-DBD7D61CD3A9}" type="slidenum">
              <a:rPr lang="en-US" smtClean="0"/>
              <a:pPr>
                <a:defRPr/>
              </a:pPr>
              <a:t>‹#›</a:t>
            </a:fld>
            <a:endParaRPr lang="en-US" dirty="0"/>
          </a:p>
        </p:txBody>
      </p:sp>
    </p:spTree>
    <p:extLst>
      <p:ext uri="{BB962C8B-B14F-4D97-AF65-F5344CB8AC3E}">
        <p14:creationId xmlns:p14="http://schemas.microsoft.com/office/powerpoint/2010/main" val="10021098"/>
      </p:ext>
    </p:extLst>
  </p:cSld>
  <p:clrMap bg1="lt1" tx1="dk1" bg2="lt2" tx2="dk2" accent1="accent1" accent2="accent2" accent3="accent3" accent4="accent4" accent5="accent5" accent6="accent6" hlink="hlink" folHlink="folHlink"/>
  <p:sldLayoutIdLst>
    <p:sldLayoutId id="2147483745" r:id="rId1"/>
    <p:sldLayoutId id="2147483733" r:id="rId2"/>
    <p:sldLayoutId id="2147483734" r:id="rId3"/>
    <p:sldLayoutId id="2147483735" r:id="rId4"/>
    <p:sldLayoutId id="2147483736" r:id="rId5"/>
    <p:sldLayoutId id="2147483743" r:id="rId6"/>
    <p:sldLayoutId id="2147483744" r:id="rId7"/>
    <p:sldLayoutId id="2147483741" r:id="rId8"/>
    <p:sldLayoutId id="2147483739" r:id="rId9"/>
    <p:sldLayoutId id="2147483738" r:id="rId10"/>
    <p:sldLayoutId id="2147483742" r:id="rId11"/>
    <p:sldLayoutId id="2147483740" r:id="rId12"/>
    <p:sldLayoutId id="2147483737" r:id="rId13"/>
  </p:sldLayoutIdLst>
  <p:txStyles>
    <p:titleStyle>
      <a:lvl1pPr algn="l" rtl="0" eaLnBrk="1" fontAlgn="base" hangingPunct="1">
        <a:lnSpc>
          <a:spcPct val="90000"/>
        </a:lnSpc>
        <a:spcBef>
          <a:spcPct val="0"/>
        </a:spcBef>
        <a:spcAft>
          <a:spcPct val="0"/>
        </a:spcAft>
        <a:defRPr sz="2500" b="0" i="0" kern="1200" baseline="0">
          <a:solidFill>
            <a:srgbClr val="AC145A"/>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jpe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5CE0-A428-9F40-BFC4-8172380BD66C}"/>
              </a:ext>
            </a:extLst>
          </p:cNvPr>
          <p:cNvSpPr>
            <a:spLocks noGrp="1"/>
          </p:cNvSpPr>
          <p:nvPr>
            <p:ph type="title"/>
          </p:nvPr>
        </p:nvSpPr>
        <p:spPr/>
        <p:txBody>
          <a:bodyPr/>
          <a:lstStyle/>
          <a:p>
            <a:r>
              <a:rPr lang="en-GB" dirty="0"/>
              <a:t>Title of presentation to go here</a:t>
            </a:r>
          </a:p>
        </p:txBody>
      </p:sp>
      <p:sp>
        <p:nvSpPr>
          <p:cNvPr id="3" name="Text Placeholder 2">
            <a:extLst>
              <a:ext uri="{FF2B5EF4-FFF2-40B4-BE49-F238E27FC236}">
                <a16:creationId xmlns:a16="http://schemas.microsoft.com/office/drawing/2014/main" id="{06A2B235-5461-C54F-B713-1C8770AC0EF0}"/>
              </a:ext>
            </a:extLst>
          </p:cNvPr>
          <p:cNvSpPr>
            <a:spLocks noGrp="1"/>
          </p:cNvSpPr>
          <p:nvPr>
            <p:ph type="body" sz="quarter" idx="10"/>
          </p:nvPr>
        </p:nvSpPr>
        <p:spPr/>
        <p:txBody>
          <a:bodyPr/>
          <a:lstStyle/>
          <a:p>
            <a:r>
              <a:rPr lang="en-GB" dirty="0"/>
              <a:t>Supporting text can be positioned </a:t>
            </a:r>
            <a:br>
              <a:rPr lang="en-GB" dirty="0"/>
            </a:br>
            <a:r>
              <a:rPr lang="en-GB" dirty="0"/>
              <a:t>here in multiple lines</a:t>
            </a:r>
          </a:p>
        </p:txBody>
      </p:sp>
      <p:sp>
        <p:nvSpPr>
          <p:cNvPr id="4" name="Text Placeholder 3">
            <a:extLst>
              <a:ext uri="{FF2B5EF4-FFF2-40B4-BE49-F238E27FC236}">
                <a16:creationId xmlns:a16="http://schemas.microsoft.com/office/drawing/2014/main" id="{29E11B74-EF0E-EC42-A15D-FB3891981789}"/>
              </a:ext>
            </a:extLst>
          </p:cNvPr>
          <p:cNvSpPr>
            <a:spLocks noGrp="1"/>
          </p:cNvSpPr>
          <p:nvPr>
            <p:ph type="body" sz="quarter" idx="11"/>
          </p:nvPr>
        </p:nvSpPr>
        <p:spPr/>
        <p:txBody>
          <a:bodyPr/>
          <a:lstStyle/>
          <a:p>
            <a:r>
              <a:rPr lang="en-GB" dirty="0"/>
              <a:t>Additional details</a:t>
            </a:r>
          </a:p>
          <a:p>
            <a:r>
              <a:rPr lang="en-GB" dirty="0" err="1"/>
              <a:t>ucl.ac.uk</a:t>
            </a:r>
            <a:r>
              <a:rPr lang="en-GB" dirty="0"/>
              <a:t>/social-data</a:t>
            </a:r>
          </a:p>
        </p:txBody>
      </p:sp>
      <p:sp>
        <p:nvSpPr>
          <p:cNvPr id="5" name="Text Placeholder 4">
            <a:extLst>
              <a:ext uri="{FF2B5EF4-FFF2-40B4-BE49-F238E27FC236}">
                <a16:creationId xmlns:a16="http://schemas.microsoft.com/office/drawing/2014/main" id="{E94BD3A9-99A8-7B40-BD5F-D042F32E5001}"/>
              </a:ext>
            </a:extLst>
          </p:cNvPr>
          <p:cNvSpPr>
            <a:spLocks noGrp="1"/>
          </p:cNvSpPr>
          <p:nvPr>
            <p:ph type="body" sz="quarter" idx="12"/>
          </p:nvPr>
        </p:nvSpPr>
        <p:spPr/>
        <p:txBody>
          <a:bodyPr/>
          <a:lstStyle/>
          <a:p>
            <a:r>
              <a:rPr lang="en-GB" dirty="0"/>
              <a:t>Social Data Institute</a:t>
            </a:r>
          </a:p>
        </p:txBody>
      </p:sp>
    </p:spTree>
    <p:extLst>
      <p:ext uri="{BB962C8B-B14F-4D97-AF65-F5344CB8AC3E}">
        <p14:creationId xmlns:p14="http://schemas.microsoft.com/office/powerpoint/2010/main" val="17483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002E16-DE04-A144-9015-FA4DD84C2F05}"/>
              </a:ext>
            </a:extLst>
          </p:cNvPr>
          <p:cNvSpPr>
            <a:spLocks noGrp="1"/>
          </p:cNvSpPr>
          <p:nvPr>
            <p:ph type="title"/>
          </p:nvPr>
        </p:nvSpPr>
        <p:spPr/>
        <p:txBody>
          <a:bodyPr/>
          <a:lstStyle/>
          <a:p>
            <a:r>
              <a:rPr lang="en-GB" dirty="0"/>
              <a:t>The future of data </a:t>
            </a:r>
            <a:br>
              <a:rPr lang="en-GB" dirty="0"/>
            </a:br>
            <a:r>
              <a:rPr lang="en-GB" dirty="0"/>
              <a:t>and methods</a:t>
            </a:r>
            <a:br>
              <a:rPr lang="en-GB" dirty="0"/>
            </a:br>
            <a:endParaRPr lang="en-GB" dirty="0"/>
          </a:p>
        </p:txBody>
      </p:sp>
      <p:sp>
        <p:nvSpPr>
          <p:cNvPr id="9" name="Text Placeholder 8">
            <a:extLst>
              <a:ext uri="{FF2B5EF4-FFF2-40B4-BE49-F238E27FC236}">
                <a16:creationId xmlns:a16="http://schemas.microsoft.com/office/drawing/2014/main" id="{9C364A68-8831-EF42-AC91-18285882FB36}"/>
              </a:ext>
            </a:extLst>
          </p:cNvPr>
          <p:cNvSpPr>
            <a:spLocks noGrp="1"/>
          </p:cNvSpPr>
          <p:nvPr>
            <p:ph type="body" sz="quarter" idx="11"/>
          </p:nvPr>
        </p:nvSpPr>
        <p:spPr/>
        <p:txBody>
          <a:bodyPr/>
          <a:lstStyle/>
          <a:p>
            <a:pPr lvl="1"/>
            <a:r>
              <a:rPr lang="en-GB" dirty="0">
                <a:solidFill>
                  <a:srgbClr val="C32168"/>
                </a:solidFill>
                <a:effectLst/>
                <a:latin typeface="Arial" panose="020B0604020202020204" pitchFamily="34" charset="0"/>
              </a:rPr>
              <a:t>Social Data Science Pathways </a:t>
            </a:r>
          </a:p>
          <a:p>
            <a:pPr lvl="1"/>
            <a:r>
              <a:rPr lang="en-GB" dirty="0">
                <a:effectLst/>
                <a:latin typeface="Arial" panose="020B0604020202020204" pitchFamily="34" charset="0"/>
              </a:rPr>
              <a:t>The Institute builds on the work of the Q-Step Centre, which is a nationally recognised centre of excellence in the teaching of data science to undergraduates in the social sciences, initially funded by the Nuffield Foundation. This collaborative infrastructure for teaching and employability initiatives will be augmented by the Social Data Institute’s broadened remit. In addition, SHS already produces world-leading research at the cutting edge of data and methods, so the Institute offers the opportunity to amplify this research and to establish a wide-reaching collaborative network of engaged scholars and external partners.</a:t>
            </a:r>
          </a:p>
        </p:txBody>
      </p:sp>
      <p:sp>
        <p:nvSpPr>
          <p:cNvPr id="10" name="Text Placeholder 9">
            <a:extLst>
              <a:ext uri="{FF2B5EF4-FFF2-40B4-BE49-F238E27FC236}">
                <a16:creationId xmlns:a16="http://schemas.microsoft.com/office/drawing/2014/main" id="{5FDDCE22-33D8-4146-81F4-359F0BB7BB74}"/>
              </a:ext>
            </a:extLst>
          </p:cNvPr>
          <p:cNvSpPr>
            <a:spLocks noGrp="1"/>
          </p:cNvSpPr>
          <p:nvPr>
            <p:ph type="body" sz="quarter" idx="12"/>
          </p:nvPr>
        </p:nvSpPr>
        <p:spPr/>
        <p:txBody>
          <a:bodyPr/>
          <a:lstStyle/>
          <a:p>
            <a:pPr lvl="1"/>
            <a:r>
              <a:rPr lang="en-GB" dirty="0">
                <a:effectLst/>
                <a:latin typeface="Arial" panose="020B0604020202020204" pitchFamily="34" charset="0"/>
              </a:rPr>
              <a:t>Within the social and historical sciences, the future of data and methods demands our attention. Sources of non-traditional, unstructured data are opening up new vistas for research, and new techniques such as text mining, modelling and simulation, data visualisation and the use of AI are extending the scope of computational social science and the digital humanities. Increasingly, graduates are expected to be able to understand not just how to manipulate and analyse large and complex datasets, but also to understand the ethical, social, and political dimensions to the use of these data, in order to advocate for better practice in their use.</a:t>
            </a:r>
            <a:br>
              <a:rPr lang="en-GB" dirty="0">
                <a:effectLst/>
                <a:latin typeface="Arial" panose="020B0604020202020204" pitchFamily="34" charset="0"/>
              </a:rPr>
            </a:br>
            <a:endParaRPr lang="en-GB" dirty="0">
              <a:effectLst/>
              <a:latin typeface="Arial" panose="020B0604020202020204" pitchFamily="34" charset="0"/>
            </a:endParaRPr>
          </a:p>
          <a:p>
            <a:pPr lvl="1"/>
            <a:r>
              <a:rPr lang="en-GB" dirty="0">
                <a:effectLst/>
                <a:latin typeface="Arial" panose="020B0604020202020204" pitchFamily="34" charset="0"/>
              </a:rPr>
              <a:t>The UCL Social Data Institute is a cross-Faculty response </a:t>
            </a:r>
            <a:br>
              <a:rPr lang="en-GB" dirty="0">
                <a:effectLst/>
                <a:latin typeface="Arial" panose="020B0604020202020204" pitchFamily="34" charset="0"/>
              </a:rPr>
            </a:br>
            <a:r>
              <a:rPr lang="en-GB" dirty="0">
                <a:effectLst/>
                <a:latin typeface="Arial" panose="020B0604020202020204" pitchFamily="34" charset="0"/>
              </a:rPr>
              <a:t>to these challenges.</a:t>
            </a:r>
          </a:p>
          <a:p>
            <a:pPr lvl="1"/>
            <a:endParaRPr lang="en-GB" dirty="0"/>
          </a:p>
        </p:txBody>
      </p:sp>
      <p:pic>
        <p:nvPicPr>
          <p:cNvPr id="13" name="Picture Placeholder 12" descr="A picture containing indoor, person&#10;&#10;Description automatically generated">
            <a:extLst>
              <a:ext uri="{FF2B5EF4-FFF2-40B4-BE49-F238E27FC236}">
                <a16:creationId xmlns:a16="http://schemas.microsoft.com/office/drawing/2014/main" id="{34714D43-8193-0148-BE1C-708C4DA739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509"/>
          <a:stretch/>
        </p:blipFill>
        <p:spPr>
          <a:xfrm>
            <a:off x="8280507" y="4055423"/>
            <a:ext cx="3458022" cy="2224519"/>
          </a:xfrm>
        </p:spPr>
      </p:pic>
      <p:sp>
        <p:nvSpPr>
          <p:cNvPr id="8" name="Text Placeholder 7">
            <a:extLst>
              <a:ext uri="{FF2B5EF4-FFF2-40B4-BE49-F238E27FC236}">
                <a16:creationId xmlns:a16="http://schemas.microsoft.com/office/drawing/2014/main" id="{65FCD920-8819-334C-8484-A5F8A467F2EB}"/>
              </a:ext>
            </a:extLst>
          </p:cNvPr>
          <p:cNvSpPr>
            <a:spLocks noGrp="1"/>
          </p:cNvSpPr>
          <p:nvPr>
            <p:ph type="body" sz="quarter" idx="10"/>
          </p:nvPr>
        </p:nvSpPr>
        <p:spPr/>
        <p:txBody>
          <a:bodyPr/>
          <a:lstStyle/>
          <a:p>
            <a:r>
              <a:rPr lang="en-GB" dirty="0"/>
              <a:t>Social Data Institute</a:t>
            </a:r>
          </a:p>
        </p:txBody>
      </p:sp>
    </p:spTree>
    <p:extLst>
      <p:ext uri="{BB962C8B-B14F-4D97-AF65-F5344CB8AC3E}">
        <p14:creationId xmlns:p14="http://schemas.microsoft.com/office/powerpoint/2010/main" val="3371898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B7753-BA14-7C43-A9F5-745CCD417845}"/>
              </a:ext>
            </a:extLst>
          </p:cNvPr>
          <p:cNvSpPr>
            <a:spLocks noGrp="1"/>
          </p:cNvSpPr>
          <p:nvPr>
            <p:ph type="title"/>
          </p:nvPr>
        </p:nvSpPr>
        <p:spPr/>
        <p:txBody>
          <a:bodyPr/>
          <a:lstStyle/>
          <a:p>
            <a:r>
              <a:rPr lang="en-GB" dirty="0">
                <a:effectLst/>
                <a:latin typeface="Arial" panose="020B0604020202020204" pitchFamily="34" charset="0"/>
              </a:rPr>
              <a:t>There is a wealth of social data science study taking place across UCL. The Social Data Institute will lead on joined up social data science teaching at UCL, maximising teaching efficiencies and developing a strong pipeline of skilled social data scientists.</a:t>
            </a:r>
          </a:p>
        </p:txBody>
      </p:sp>
      <p:pic>
        <p:nvPicPr>
          <p:cNvPr id="9" name="Picture Placeholder 8" descr="A picture containing building, outdoor, walking, people&#10;&#10;Description automatically generated">
            <a:extLst>
              <a:ext uri="{FF2B5EF4-FFF2-40B4-BE49-F238E27FC236}">
                <a16:creationId xmlns:a16="http://schemas.microsoft.com/office/drawing/2014/main" id="{50906D9E-2BB9-6D41-8F58-C78B4FEAE43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B7629FCA-8264-D846-9F01-1B49437E2F58}"/>
              </a:ext>
            </a:extLst>
          </p:cNvPr>
          <p:cNvSpPr>
            <a:spLocks noGrp="1"/>
          </p:cNvSpPr>
          <p:nvPr>
            <p:ph type="body" sz="quarter" idx="10"/>
          </p:nvPr>
        </p:nvSpPr>
        <p:spPr/>
        <p:txBody>
          <a:bodyPr/>
          <a:lstStyle/>
          <a:p>
            <a:r>
              <a:rPr lang="en-GB" dirty="0"/>
              <a:t>Social Data Institute</a:t>
            </a:r>
          </a:p>
        </p:txBody>
      </p:sp>
      <p:pic>
        <p:nvPicPr>
          <p:cNvPr id="10" name="Picture 9" descr="A picture containing background pattern&#10;&#10;Description automatically generated">
            <a:extLst>
              <a:ext uri="{FF2B5EF4-FFF2-40B4-BE49-F238E27FC236}">
                <a16:creationId xmlns:a16="http://schemas.microsoft.com/office/drawing/2014/main" id="{B2E8021D-229A-0943-B479-21C289785D4F}"/>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l="23527"/>
          <a:stretch/>
        </p:blipFill>
        <p:spPr>
          <a:xfrm>
            <a:off x="6252692" y="4621165"/>
            <a:ext cx="3205081" cy="1707976"/>
          </a:xfrm>
          <a:prstGeom prst="rect">
            <a:avLst/>
          </a:prstGeom>
        </p:spPr>
      </p:pic>
    </p:spTree>
    <p:extLst>
      <p:ext uri="{BB962C8B-B14F-4D97-AF65-F5344CB8AC3E}">
        <p14:creationId xmlns:p14="http://schemas.microsoft.com/office/powerpoint/2010/main" val="414149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533A6B-2B5F-7944-A3ED-408ACB442C3C}"/>
              </a:ext>
            </a:extLst>
          </p:cNvPr>
          <p:cNvSpPr>
            <a:spLocks noGrp="1"/>
          </p:cNvSpPr>
          <p:nvPr>
            <p:ph type="title"/>
          </p:nvPr>
        </p:nvSpPr>
        <p:spPr>
          <a:xfrm>
            <a:off x="540304" y="1439847"/>
            <a:ext cx="5694241" cy="528639"/>
          </a:xfrm>
        </p:spPr>
        <p:txBody>
          <a:bodyPr/>
          <a:lstStyle/>
          <a:p>
            <a:r>
              <a:rPr lang="en-GB" dirty="0"/>
              <a:t>UCL Q-Step</a:t>
            </a:r>
            <a:br>
              <a:rPr lang="en-GB" dirty="0"/>
            </a:br>
            <a:endParaRPr lang="en-GB" dirty="0"/>
          </a:p>
        </p:txBody>
      </p:sp>
      <p:sp>
        <p:nvSpPr>
          <p:cNvPr id="9" name="Text Placeholder 8">
            <a:extLst>
              <a:ext uri="{FF2B5EF4-FFF2-40B4-BE49-F238E27FC236}">
                <a16:creationId xmlns:a16="http://schemas.microsoft.com/office/drawing/2014/main" id="{AF59851C-96C5-9542-92FD-25D6B760F2FF}"/>
              </a:ext>
            </a:extLst>
          </p:cNvPr>
          <p:cNvSpPr>
            <a:spLocks noGrp="1"/>
          </p:cNvSpPr>
          <p:nvPr>
            <p:ph type="body" sz="quarter" idx="11"/>
          </p:nvPr>
        </p:nvSpPr>
        <p:spPr>
          <a:xfrm>
            <a:off x="7329056" y="2922811"/>
            <a:ext cx="4156362" cy="2743200"/>
          </a:xfrm>
        </p:spPr>
        <p:txBody>
          <a:bodyPr/>
          <a:lstStyle/>
          <a:p>
            <a:r>
              <a:rPr lang="en-GB" dirty="0"/>
              <a:t>Study</a:t>
            </a:r>
          </a:p>
          <a:p>
            <a:pPr lvl="1"/>
            <a:r>
              <a:rPr lang="en-GB" dirty="0"/>
              <a:t>UCL is a multi-disciplinary university, internationally recognized for our exceptional inter-disciplinary teaching and research collaborations. The UCL Q-Step Centre offers training in data science on four innovative and inter-disciplinary undergraduate degree programmes. Read more »</a:t>
            </a:r>
          </a:p>
          <a:p>
            <a:pPr lvl="1"/>
            <a:endParaRPr lang="en-GB" dirty="0"/>
          </a:p>
          <a:p>
            <a:pPr lvl="1"/>
            <a:r>
              <a:rPr lang="en-GB" dirty="0"/>
              <a:t>The data science training that Q-Step students receive is in high demand. Employers from public, private and the third-sector desperately need people who can draw out insights from quantitative data to inform policymaking, organizational strategy and resources. Read more »</a:t>
            </a:r>
          </a:p>
          <a:p>
            <a:endParaRPr lang="en-GB" dirty="0"/>
          </a:p>
        </p:txBody>
      </p:sp>
      <p:sp>
        <p:nvSpPr>
          <p:cNvPr id="6" name="Text Placeholder 5">
            <a:extLst>
              <a:ext uri="{FF2B5EF4-FFF2-40B4-BE49-F238E27FC236}">
                <a16:creationId xmlns:a16="http://schemas.microsoft.com/office/drawing/2014/main" id="{2182D867-B341-6340-A677-07F99B20B282}"/>
              </a:ext>
            </a:extLst>
          </p:cNvPr>
          <p:cNvSpPr>
            <a:spLocks noGrp="1"/>
          </p:cNvSpPr>
          <p:nvPr>
            <p:ph type="body" sz="quarter" idx="10"/>
          </p:nvPr>
        </p:nvSpPr>
        <p:spPr>
          <a:xfrm>
            <a:off x="539750" y="327079"/>
            <a:ext cx="5822950" cy="528638"/>
          </a:xfrm>
        </p:spPr>
        <p:txBody>
          <a:bodyPr/>
          <a:lstStyle/>
          <a:p>
            <a:r>
              <a:rPr lang="en-GB" dirty="0"/>
              <a:t>Social Data Institute</a:t>
            </a:r>
          </a:p>
        </p:txBody>
      </p:sp>
      <p:sp>
        <p:nvSpPr>
          <p:cNvPr id="13" name="Text Placeholder 12">
            <a:extLst>
              <a:ext uri="{FF2B5EF4-FFF2-40B4-BE49-F238E27FC236}">
                <a16:creationId xmlns:a16="http://schemas.microsoft.com/office/drawing/2014/main" id="{FD1EE45F-0056-824F-A55C-F2F778D38AA0}"/>
              </a:ext>
            </a:extLst>
          </p:cNvPr>
          <p:cNvSpPr>
            <a:spLocks noGrp="1"/>
          </p:cNvSpPr>
          <p:nvPr>
            <p:ph type="body" sz="quarter" idx="12"/>
          </p:nvPr>
        </p:nvSpPr>
        <p:spPr/>
        <p:txBody>
          <a:bodyPr/>
          <a:lstStyle/>
          <a:p>
            <a:r>
              <a:rPr lang="en-GB" dirty="0"/>
              <a:t>The UCL Q-Step Centre provides social </a:t>
            </a:r>
            <a:br>
              <a:rPr lang="en-GB" dirty="0"/>
            </a:br>
            <a:r>
              <a:rPr lang="en-GB" dirty="0"/>
              <a:t>science students with state of the art training in social data science, through courses in quantitative research methods, data analysis and visualization.</a:t>
            </a:r>
          </a:p>
          <a:p>
            <a:endParaRPr lang="en-GB" dirty="0"/>
          </a:p>
        </p:txBody>
      </p:sp>
    </p:spTree>
    <p:extLst>
      <p:ext uri="{BB962C8B-B14F-4D97-AF65-F5344CB8AC3E}">
        <p14:creationId xmlns:p14="http://schemas.microsoft.com/office/powerpoint/2010/main" val="3600434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9A6B-F266-2E4F-97F0-A7529FFBD728}"/>
              </a:ext>
            </a:extLst>
          </p:cNvPr>
          <p:cNvSpPr>
            <a:spLocks noGrp="1"/>
          </p:cNvSpPr>
          <p:nvPr>
            <p:ph type="title"/>
          </p:nvPr>
        </p:nvSpPr>
        <p:spPr/>
        <p:txBody>
          <a:bodyPr/>
          <a:lstStyle/>
          <a:p>
            <a:r>
              <a:rPr lang="en-GB" dirty="0">
                <a:effectLst/>
                <a:latin typeface="Arial" panose="020B0604020202020204" pitchFamily="34" charset="0"/>
              </a:rPr>
              <a:t>Q-Step modules</a:t>
            </a:r>
            <a:br>
              <a:rPr lang="en-GB" dirty="0">
                <a:effectLst/>
                <a:latin typeface="Arial" panose="020B0604020202020204" pitchFamily="34" charset="0"/>
              </a:rPr>
            </a:br>
            <a:endParaRPr lang="en-GB" dirty="0"/>
          </a:p>
        </p:txBody>
      </p:sp>
      <p:sp>
        <p:nvSpPr>
          <p:cNvPr id="3" name="Text Placeholder 2">
            <a:extLst>
              <a:ext uri="{FF2B5EF4-FFF2-40B4-BE49-F238E27FC236}">
                <a16:creationId xmlns:a16="http://schemas.microsoft.com/office/drawing/2014/main" id="{3D317D88-F7E8-AA4E-9603-5911CDC5F1AA}"/>
              </a:ext>
            </a:extLst>
          </p:cNvPr>
          <p:cNvSpPr>
            <a:spLocks noGrp="1"/>
          </p:cNvSpPr>
          <p:nvPr>
            <p:ph type="body" sz="quarter" idx="11"/>
          </p:nvPr>
        </p:nvSpPr>
        <p:spPr/>
        <p:txBody>
          <a:bodyPr/>
          <a:lstStyle/>
          <a:p>
            <a:r>
              <a:rPr lang="en-GB" b="1" dirty="0">
                <a:effectLst/>
                <a:latin typeface="Arial" panose="020B0604020202020204" pitchFamily="34" charset="0"/>
              </a:rPr>
              <a:t>First Year Q-Step Modules</a:t>
            </a:r>
            <a:endParaRPr lang="en-GB" dirty="0">
              <a:effectLst/>
              <a:latin typeface="Arial" panose="020B0604020202020204" pitchFamily="34" charset="0"/>
            </a:endParaRPr>
          </a:p>
          <a:p>
            <a:pPr lvl="1"/>
            <a:r>
              <a:rPr lang="en-GB" dirty="0">
                <a:effectLst/>
                <a:latin typeface="Arial" panose="020B0604020202020204" pitchFamily="34" charset="0"/>
              </a:rPr>
              <a:t>UCL is a multi-disciplinary university, internationally recognized for our exceptional inter-disciplinary teaching and research collaborations. The UCL Q-Step Centre offers training in data science on four innovative and inter-disciplinary undergraduate degree programmes. Read more »</a:t>
            </a:r>
          </a:p>
          <a:p>
            <a:endParaRPr lang="en-GB" dirty="0"/>
          </a:p>
        </p:txBody>
      </p:sp>
      <p:sp>
        <p:nvSpPr>
          <p:cNvPr id="4" name="Text Placeholder 3">
            <a:extLst>
              <a:ext uri="{FF2B5EF4-FFF2-40B4-BE49-F238E27FC236}">
                <a16:creationId xmlns:a16="http://schemas.microsoft.com/office/drawing/2014/main" id="{700030DF-63ED-0948-A90B-A12AD73C96C5}"/>
              </a:ext>
            </a:extLst>
          </p:cNvPr>
          <p:cNvSpPr>
            <a:spLocks noGrp="1"/>
          </p:cNvSpPr>
          <p:nvPr>
            <p:ph type="body" sz="quarter" idx="10"/>
          </p:nvPr>
        </p:nvSpPr>
        <p:spPr/>
        <p:txBody>
          <a:bodyPr/>
          <a:lstStyle/>
          <a:p>
            <a:r>
              <a:rPr lang="en-GB" dirty="0"/>
              <a:t>Social Data Institute</a:t>
            </a:r>
          </a:p>
        </p:txBody>
      </p:sp>
      <p:sp>
        <p:nvSpPr>
          <p:cNvPr id="5" name="Text Placeholder 4">
            <a:extLst>
              <a:ext uri="{FF2B5EF4-FFF2-40B4-BE49-F238E27FC236}">
                <a16:creationId xmlns:a16="http://schemas.microsoft.com/office/drawing/2014/main" id="{0AAC23C8-CB5A-5F46-8727-A72C840782F3}"/>
              </a:ext>
            </a:extLst>
          </p:cNvPr>
          <p:cNvSpPr>
            <a:spLocks noGrp="1"/>
          </p:cNvSpPr>
          <p:nvPr>
            <p:ph type="body" sz="quarter" idx="12"/>
          </p:nvPr>
        </p:nvSpPr>
        <p:spPr/>
        <p:txBody>
          <a:bodyPr/>
          <a:lstStyle/>
          <a:p>
            <a:r>
              <a:rPr lang="en-GB" b="1" dirty="0">
                <a:effectLst/>
                <a:latin typeface="Arial" panose="020B0604020202020204" pitchFamily="34" charset="0"/>
              </a:rPr>
              <a:t>Second Year Q-Step Modules</a:t>
            </a:r>
            <a:endParaRPr lang="en-GB" dirty="0">
              <a:effectLst/>
              <a:latin typeface="Arial" panose="020B0604020202020204" pitchFamily="34" charset="0"/>
            </a:endParaRPr>
          </a:p>
          <a:p>
            <a:pPr lvl="1"/>
            <a:r>
              <a:rPr lang="en-GB" dirty="0">
                <a:effectLst/>
                <a:latin typeface="Arial" panose="020B0604020202020204" pitchFamily="34" charset="0"/>
              </a:rPr>
              <a:t>UCL is a multi-disciplinary university, internationally recognized for our exceptional inter-disciplinary teaching and research collaborations. The UCL Q-Step Centre offers training in data science on four innovative and inter-disciplinary undergraduate degree programmes. Read more »</a:t>
            </a:r>
          </a:p>
          <a:p>
            <a:endParaRPr lang="en-GB" dirty="0"/>
          </a:p>
        </p:txBody>
      </p:sp>
      <p:sp>
        <p:nvSpPr>
          <p:cNvPr id="6" name="Text Placeholder 5">
            <a:extLst>
              <a:ext uri="{FF2B5EF4-FFF2-40B4-BE49-F238E27FC236}">
                <a16:creationId xmlns:a16="http://schemas.microsoft.com/office/drawing/2014/main" id="{1A096989-E2B6-EC44-98B4-DE4F5CCC95CB}"/>
              </a:ext>
            </a:extLst>
          </p:cNvPr>
          <p:cNvSpPr>
            <a:spLocks noGrp="1"/>
          </p:cNvSpPr>
          <p:nvPr>
            <p:ph type="body" sz="quarter" idx="13"/>
          </p:nvPr>
        </p:nvSpPr>
        <p:spPr/>
        <p:txBody>
          <a:bodyPr/>
          <a:lstStyle/>
          <a:p>
            <a:r>
              <a:rPr lang="en-GB" b="1" dirty="0">
                <a:effectLst/>
                <a:latin typeface="Arial" panose="020B0604020202020204" pitchFamily="34" charset="0"/>
              </a:rPr>
              <a:t>Third Year Q-Step Modules</a:t>
            </a:r>
            <a:endParaRPr lang="en-GB" dirty="0">
              <a:effectLst/>
              <a:latin typeface="Arial" panose="020B0604020202020204" pitchFamily="34" charset="0"/>
            </a:endParaRPr>
          </a:p>
          <a:p>
            <a:pPr lvl="1"/>
            <a:r>
              <a:rPr lang="en-GB" dirty="0">
                <a:effectLst/>
                <a:latin typeface="Arial" panose="020B0604020202020204" pitchFamily="34" charset="0"/>
              </a:rPr>
              <a:t>UCL is a multi-disciplinary university, internationally recognized for our exceptional inter-disciplinary teaching and research collaborations. The UCL Q-Step Centre offers training in data science on four innovative and inter-disciplinary undergraduate degree programmes. Read more »</a:t>
            </a:r>
          </a:p>
          <a:p>
            <a:endParaRPr lang="en-GB" dirty="0"/>
          </a:p>
        </p:txBody>
      </p:sp>
    </p:spTree>
    <p:extLst>
      <p:ext uri="{BB962C8B-B14F-4D97-AF65-F5344CB8AC3E}">
        <p14:creationId xmlns:p14="http://schemas.microsoft.com/office/powerpoint/2010/main" val="176194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E478C-50A6-5D42-8BAA-C1B89A67152A}"/>
              </a:ext>
            </a:extLst>
          </p:cNvPr>
          <p:cNvSpPr>
            <a:spLocks noGrp="1"/>
          </p:cNvSpPr>
          <p:nvPr>
            <p:ph type="title"/>
          </p:nvPr>
        </p:nvSpPr>
        <p:spPr>
          <a:xfrm>
            <a:off x="539750" y="1439863"/>
            <a:ext cx="7012956" cy="4291012"/>
          </a:xfrm>
        </p:spPr>
        <p:txBody>
          <a:bodyPr/>
          <a:lstStyle/>
          <a:p>
            <a:r>
              <a:rPr lang="en-GB" dirty="0"/>
              <a:t>There is a wealth of social data science study taking place across UCL. The Social Data Institute will lead on joined up social data science teaching at UCL, maximising teaching efficiencies and developing a strong pipeline of skilled social data scientists.</a:t>
            </a:r>
          </a:p>
        </p:txBody>
      </p:sp>
      <p:sp>
        <p:nvSpPr>
          <p:cNvPr id="5" name="Text Placeholder 4">
            <a:extLst>
              <a:ext uri="{FF2B5EF4-FFF2-40B4-BE49-F238E27FC236}">
                <a16:creationId xmlns:a16="http://schemas.microsoft.com/office/drawing/2014/main" id="{28D77B6F-33B3-A449-ABB7-91C8F49AAB67}"/>
              </a:ext>
            </a:extLst>
          </p:cNvPr>
          <p:cNvSpPr>
            <a:spLocks noGrp="1"/>
          </p:cNvSpPr>
          <p:nvPr>
            <p:ph type="body" sz="quarter" idx="10"/>
          </p:nvPr>
        </p:nvSpPr>
        <p:spPr>
          <a:xfrm>
            <a:off x="539750" y="327025"/>
            <a:ext cx="5822950" cy="528638"/>
          </a:xfrm>
        </p:spPr>
        <p:txBody>
          <a:bodyPr/>
          <a:lstStyle/>
          <a:p>
            <a:r>
              <a:rPr lang="en-GB" dirty="0"/>
              <a:t>Social Data Institute</a:t>
            </a:r>
          </a:p>
        </p:txBody>
      </p:sp>
    </p:spTree>
    <p:extLst>
      <p:ext uri="{BB962C8B-B14F-4D97-AF65-F5344CB8AC3E}">
        <p14:creationId xmlns:p14="http://schemas.microsoft.com/office/powerpoint/2010/main" val="364657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F421B4-F89A-B247-8F09-DC4C07FD902C}"/>
              </a:ext>
            </a:extLst>
          </p:cNvPr>
          <p:cNvSpPr>
            <a:spLocks noGrp="1"/>
          </p:cNvSpPr>
          <p:nvPr>
            <p:ph type="title"/>
          </p:nvPr>
        </p:nvSpPr>
        <p:spPr/>
        <p:txBody>
          <a:bodyPr/>
          <a:lstStyle/>
          <a:p>
            <a:r>
              <a:rPr lang="en-GB" dirty="0">
                <a:solidFill>
                  <a:srgbClr val="C32168"/>
                </a:solidFill>
                <a:effectLst/>
                <a:latin typeface="Arial" panose="020B0604020202020204" pitchFamily="34" charset="0"/>
              </a:rPr>
              <a:t>The future of data </a:t>
            </a:r>
            <a:br>
              <a:rPr lang="en-GB" dirty="0">
                <a:solidFill>
                  <a:srgbClr val="C32168"/>
                </a:solidFill>
                <a:effectLst/>
                <a:latin typeface="Arial" panose="020B0604020202020204" pitchFamily="34" charset="0"/>
              </a:rPr>
            </a:br>
            <a:r>
              <a:rPr lang="en-GB" dirty="0">
                <a:solidFill>
                  <a:srgbClr val="C32168"/>
                </a:solidFill>
                <a:effectLst/>
                <a:latin typeface="Arial" panose="020B0604020202020204" pitchFamily="34" charset="0"/>
              </a:rPr>
              <a:t>and methods</a:t>
            </a:r>
            <a:endParaRPr lang="en-GB" dirty="0"/>
          </a:p>
        </p:txBody>
      </p:sp>
      <p:sp>
        <p:nvSpPr>
          <p:cNvPr id="8" name="Text Placeholder 7">
            <a:extLst>
              <a:ext uri="{FF2B5EF4-FFF2-40B4-BE49-F238E27FC236}">
                <a16:creationId xmlns:a16="http://schemas.microsoft.com/office/drawing/2014/main" id="{3AE6AB40-541F-BA4A-8F54-273890EA2753}"/>
              </a:ext>
            </a:extLst>
          </p:cNvPr>
          <p:cNvSpPr>
            <a:spLocks noGrp="1"/>
          </p:cNvSpPr>
          <p:nvPr>
            <p:ph type="body" sz="quarter" idx="11"/>
          </p:nvPr>
        </p:nvSpPr>
        <p:spPr/>
        <p:txBody>
          <a:bodyPr/>
          <a:lstStyle/>
          <a:p>
            <a:r>
              <a:rPr lang="en-GB" dirty="0">
                <a:solidFill>
                  <a:srgbClr val="C32168"/>
                </a:solidFill>
                <a:effectLst/>
                <a:latin typeface="Arial" panose="020B0604020202020204" pitchFamily="34" charset="0"/>
              </a:rPr>
              <a:t>Social Data Science Pathways </a:t>
            </a:r>
          </a:p>
          <a:p>
            <a:pPr lvl="1"/>
            <a:r>
              <a:rPr lang="en-GB" dirty="0">
                <a:effectLst/>
                <a:latin typeface="Arial" panose="020B0604020202020204" pitchFamily="34" charset="0"/>
              </a:rPr>
              <a:t>The Institute builds on the work of the Q-Step Centre, which is a nationally recognised centre of excellence in the teaching of data science to undergraduates in the social sciences, initially funded by the Nuffield Foundation. This collaborative infrastructure for teaching and employability initiatives will be augmented by the Social Data Institute’s broadened remit. In addition, SHS already produces world-leading research at the cutting edge of data and methods, so the Institute offers the opportunity to amplify this research and to establish a wide-reaching collaborative network of engaged scholars and external partners.</a:t>
            </a:r>
          </a:p>
        </p:txBody>
      </p:sp>
      <p:sp>
        <p:nvSpPr>
          <p:cNvPr id="9" name="Text Placeholder 8">
            <a:extLst>
              <a:ext uri="{FF2B5EF4-FFF2-40B4-BE49-F238E27FC236}">
                <a16:creationId xmlns:a16="http://schemas.microsoft.com/office/drawing/2014/main" id="{FFF27790-1650-D747-80A2-161365C56363}"/>
              </a:ext>
            </a:extLst>
          </p:cNvPr>
          <p:cNvSpPr>
            <a:spLocks noGrp="1"/>
          </p:cNvSpPr>
          <p:nvPr>
            <p:ph type="body" sz="quarter" idx="12"/>
          </p:nvPr>
        </p:nvSpPr>
        <p:spPr/>
        <p:txBody>
          <a:bodyPr/>
          <a:lstStyle/>
          <a:p>
            <a:pPr lvl="1"/>
            <a:r>
              <a:rPr lang="en-GB" dirty="0">
                <a:effectLst/>
                <a:latin typeface="Arial" panose="020B0604020202020204" pitchFamily="34" charset="0"/>
              </a:rPr>
              <a:t>Within the social and historical sciences, the future of data and methods demands our attention. Sources of non-traditional, unstructured data are opening up new vistas for research, and new techniques such as text mining, modelling and simulation, data visualisation and the use of AI are extending the scope of computational social science and the digital humanities. Increasingly, graduates are expected to be able to understand not just how to manipulate and analyse large and complex datasets, but also to understand the ethical, social, and political dimensions to the use of these data, in order to advocate for better practice in their use.</a:t>
            </a:r>
            <a:br>
              <a:rPr lang="en-GB" dirty="0">
                <a:effectLst/>
                <a:latin typeface="Arial" panose="020B0604020202020204" pitchFamily="34" charset="0"/>
              </a:rPr>
            </a:br>
            <a:endParaRPr lang="en-GB" dirty="0">
              <a:effectLst/>
              <a:latin typeface="Arial" panose="020B0604020202020204" pitchFamily="34" charset="0"/>
            </a:endParaRPr>
          </a:p>
          <a:p>
            <a:pPr lvl="1"/>
            <a:r>
              <a:rPr lang="en-GB" dirty="0">
                <a:effectLst/>
                <a:latin typeface="Arial" panose="020B0604020202020204" pitchFamily="34" charset="0"/>
              </a:rPr>
              <a:t>The UCL Social Data Institute is a cross-Faculty response to these challenges.</a:t>
            </a:r>
          </a:p>
        </p:txBody>
      </p:sp>
      <p:sp>
        <p:nvSpPr>
          <p:cNvPr id="7" name="Text Placeholder 6">
            <a:extLst>
              <a:ext uri="{FF2B5EF4-FFF2-40B4-BE49-F238E27FC236}">
                <a16:creationId xmlns:a16="http://schemas.microsoft.com/office/drawing/2014/main" id="{C8154FB9-03F1-424E-B6FB-87462D4B8B5B}"/>
              </a:ext>
            </a:extLst>
          </p:cNvPr>
          <p:cNvSpPr>
            <a:spLocks noGrp="1"/>
          </p:cNvSpPr>
          <p:nvPr>
            <p:ph type="body" sz="quarter" idx="10"/>
          </p:nvPr>
        </p:nvSpPr>
        <p:spPr/>
        <p:txBody>
          <a:bodyPr/>
          <a:lstStyle/>
          <a:p>
            <a:r>
              <a:rPr lang="en-GB" dirty="0"/>
              <a:t>Social Data Institute</a:t>
            </a:r>
          </a:p>
        </p:txBody>
      </p:sp>
    </p:spTree>
    <p:extLst>
      <p:ext uri="{BB962C8B-B14F-4D97-AF65-F5344CB8AC3E}">
        <p14:creationId xmlns:p14="http://schemas.microsoft.com/office/powerpoint/2010/main" val="314341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635C37-7F58-5549-85A5-1841065F47E3}"/>
              </a:ext>
            </a:extLst>
          </p:cNvPr>
          <p:cNvSpPr>
            <a:spLocks noGrp="1"/>
          </p:cNvSpPr>
          <p:nvPr>
            <p:ph type="title"/>
          </p:nvPr>
        </p:nvSpPr>
        <p:spPr>
          <a:xfrm>
            <a:off x="540304" y="1439847"/>
            <a:ext cx="6559743" cy="4291252"/>
          </a:xfrm>
        </p:spPr>
        <p:txBody>
          <a:bodyPr/>
          <a:lstStyle/>
          <a:p>
            <a:r>
              <a:rPr lang="en-GB"/>
              <a:t>The Social Data Institute is challenge-led, responding to shared institutional priorities and striving to improve opportunities and efficiencies for students and staff working with social data.</a:t>
            </a:r>
            <a:br>
              <a:rPr lang="en-GB"/>
            </a:br>
            <a:r>
              <a:rPr lang="en-GB"/>
              <a:t> </a:t>
            </a:r>
            <a:br>
              <a:rPr lang="en-GB"/>
            </a:br>
            <a:r>
              <a:rPr lang="en-GB"/>
              <a:t>Our agenda reflects the Faculty’s evolving interests and expertise, and gives flexible to allow us to respond at speed to data-related challenges in the real world.</a:t>
            </a:r>
            <a:endParaRPr lang="en-GB" dirty="0"/>
          </a:p>
        </p:txBody>
      </p:sp>
      <p:sp>
        <p:nvSpPr>
          <p:cNvPr id="9" name="Text Placeholder 8">
            <a:extLst>
              <a:ext uri="{FF2B5EF4-FFF2-40B4-BE49-F238E27FC236}">
                <a16:creationId xmlns:a16="http://schemas.microsoft.com/office/drawing/2014/main" id="{B9734CC0-5694-564C-A4AE-01EBBBAF872C}"/>
              </a:ext>
            </a:extLst>
          </p:cNvPr>
          <p:cNvSpPr>
            <a:spLocks noGrp="1"/>
          </p:cNvSpPr>
          <p:nvPr>
            <p:ph type="body" sz="quarter" idx="11"/>
          </p:nvPr>
        </p:nvSpPr>
        <p:spPr>
          <a:xfrm>
            <a:off x="8280507" y="2169645"/>
            <a:ext cx="3458022" cy="3843338"/>
          </a:xfrm>
        </p:spPr>
        <p:txBody>
          <a:bodyPr>
            <a:noAutofit/>
          </a:bodyPr>
          <a:lstStyle/>
          <a:p>
            <a:pPr lvl="1"/>
            <a:r>
              <a:rPr lang="en-GB">
                <a:effectLst/>
                <a:latin typeface="Arial" panose="020B0604020202020204" pitchFamily="34" charset="0"/>
              </a:rPr>
              <a:t>Colleagues affiliated with the institute will benefit from:</a:t>
            </a:r>
          </a:p>
          <a:p>
            <a:pPr lvl="2"/>
            <a:r>
              <a:rPr lang="en-GB">
                <a:effectLst/>
                <a:latin typeface="Arial" panose="020B0604020202020204" pitchFamily="34" charset="0"/>
              </a:rPr>
              <a:t>A support network for those engaged in data and methods teaching</a:t>
            </a:r>
          </a:p>
          <a:p>
            <a:pPr lvl="2"/>
            <a:r>
              <a:rPr lang="en-GB">
                <a:effectLst/>
                <a:latin typeface="Arial" panose="020B0604020202020204" pitchFamily="34" charset="0"/>
              </a:rPr>
              <a:t>Leveraging existing UCL investments in data-intensive social science research</a:t>
            </a:r>
          </a:p>
          <a:p>
            <a:pPr lvl="2"/>
            <a:r>
              <a:rPr lang="en-GB">
                <a:effectLst/>
                <a:latin typeface="Arial" panose="020B0604020202020204" pitchFamily="34" charset="0"/>
              </a:rPr>
              <a:t>Advocacy for social science led computing initiatives through the recently launched Centre for Advanced Research Computing and the Data Safe Haven</a:t>
            </a:r>
          </a:p>
          <a:p>
            <a:pPr lvl="2"/>
            <a:r>
              <a:rPr lang="en-GB">
                <a:effectLst/>
                <a:latin typeface="Arial" panose="020B0604020202020204" pitchFamily="34" charset="0"/>
              </a:rPr>
              <a:t>Additional teaching support – where possible – to augment data and methods related modules within the Faculty</a:t>
            </a:r>
          </a:p>
          <a:p>
            <a:pPr lvl="2"/>
            <a:r>
              <a:rPr lang="en-GB">
                <a:effectLst/>
                <a:latin typeface="Arial" panose="020B0604020202020204" pitchFamily="34" charset="0"/>
              </a:rPr>
              <a:t>Support for relevant events and outreach activities</a:t>
            </a:r>
            <a:br>
              <a:rPr lang="en-GB">
                <a:effectLst/>
                <a:latin typeface="Arial" panose="020B0604020202020204" pitchFamily="34" charset="0"/>
              </a:rPr>
            </a:br>
            <a:endParaRPr lang="en-GB">
              <a:effectLst/>
              <a:latin typeface="Arial" panose="020B0604020202020204" pitchFamily="34" charset="0"/>
            </a:endParaRPr>
          </a:p>
          <a:p>
            <a:pPr lvl="1"/>
            <a:r>
              <a:rPr lang="en-GB">
                <a:effectLst/>
                <a:latin typeface="Arial" panose="020B0604020202020204" pitchFamily="34" charset="0"/>
              </a:rPr>
              <a:t>The work of the Institute will be overseen by a steering committee comprising stakeholders from across UCL, and informed by an external advisory board.</a:t>
            </a:r>
          </a:p>
          <a:p>
            <a:pPr lvl="1"/>
            <a:r>
              <a:rPr lang="en-GB">
                <a:effectLst/>
                <a:latin typeface="Arial" panose="020B0604020202020204" pitchFamily="34" charset="0"/>
              </a:rPr>
              <a:t>In addition to becoming affiliated to the Institute there are a number of leadership roles available:</a:t>
            </a:r>
          </a:p>
          <a:p>
            <a:pPr lvl="2"/>
            <a:r>
              <a:rPr lang="en-GB">
                <a:effectLst/>
                <a:latin typeface="Arial" panose="020B0604020202020204" pitchFamily="34" charset="0"/>
              </a:rPr>
              <a:t>As a Deputy Director of one of the challenge areas </a:t>
            </a:r>
            <a:br>
              <a:rPr lang="en-GB">
                <a:effectLst/>
                <a:latin typeface="Arial" panose="020B0604020202020204" pitchFamily="34" charset="0"/>
              </a:rPr>
            </a:br>
            <a:r>
              <a:rPr lang="en-GB">
                <a:effectLst/>
                <a:latin typeface="Arial" panose="020B0604020202020204" pitchFamily="34" charset="0"/>
              </a:rPr>
              <a:t>(Teaching, Research Collaboration, Innovation &amp; </a:t>
            </a:r>
            <a:br>
              <a:rPr lang="en-GB">
                <a:effectLst/>
                <a:latin typeface="Arial" panose="020B0604020202020204" pitchFamily="34" charset="0"/>
              </a:rPr>
            </a:br>
            <a:r>
              <a:rPr lang="en-GB">
                <a:effectLst/>
                <a:latin typeface="Arial" panose="020B0604020202020204" pitchFamily="34" charset="0"/>
              </a:rPr>
              <a:t>Partnerships)</a:t>
            </a:r>
          </a:p>
          <a:p>
            <a:pPr lvl="2"/>
            <a:r>
              <a:rPr lang="en-GB">
                <a:effectLst/>
                <a:latin typeface="Arial" panose="020B0604020202020204" pitchFamily="34" charset="0"/>
              </a:rPr>
              <a:t>As a member of the Steering Committee to help to drive the Institute’s challenge-led agenda</a:t>
            </a:r>
          </a:p>
          <a:p>
            <a:pPr lvl="1"/>
            <a:endParaRPr lang="en-GB" dirty="0"/>
          </a:p>
        </p:txBody>
      </p:sp>
      <p:sp>
        <p:nvSpPr>
          <p:cNvPr id="5" name="Text Placeholder 4">
            <a:extLst>
              <a:ext uri="{FF2B5EF4-FFF2-40B4-BE49-F238E27FC236}">
                <a16:creationId xmlns:a16="http://schemas.microsoft.com/office/drawing/2014/main" id="{F1E478D8-2AD4-5F47-A506-329D4E5CD183}"/>
              </a:ext>
            </a:extLst>
          </p:cNvPr>
          <p:cNvSpPr>
            <a:spLocks noGrp="1"/>
          </p:cNvSpPr>
          <p:nvPr>
            <p:ph type="body" sz="quarter" idx="10"/>
          </p:nvPr>
        </p:nvSpPr>
        <p:spPr>
          <a:xfrm>
            <a:off x="539750" y="327025"/>
            <a:ext cx="5822950" cy="528638"/>
          </a:xfrm>
        </p:spPr>
        <p:txBody>
          <a:bodyPr/>
          <a:lstStyle/>
          <a:p>
            <a:r>
              <a:rPr lang="en-GB"/>
              <a:t>Social Data Institute</a:t>
            </a:r>
            <a:endParaRPr lang="en-GB" dirty="0"/>
          </a:p>
        </p:txBody>
      </p:sp>
    </p:spTree>
    <p:extLst>
      <p:ext uri="{BB962C8B-B14F-4D97-AF65-F5344CB8AC3E}">
        <p14:creationId xmlns:p14="http://schemas.microsoft.com/office/powerpoint/2010/main" val="351249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A3B1-421C-2D4D-B0A8-4D73650D5F91}"/>
              </a:ext>
            </a:extLst>
          </p:cNvPr>
          <p:cNvSpPr>
            <a:spLocks noGrp="1"/>
          </p:cNvSpPr>
          <p:nvPr>
            <p:ph type="title"/>
          </p:nvPr>
        </p:nvSpPr>
        <p:spPr>
          <a:xfrm>
            <a:off x="540303" y="1439847"/>
            <a:ext cx="7527931" cy="4291252"/>
          </a:xfrm>
        </p:spPr>
        <p:txBody>
          <a:bodyPr/>
          <a:lstStyle/>
          <a:p>
            <a:r>
              <a:rPr lang="en-GB" dirty="0">
                <a:effectLst/>
                <a:latin typeface="Arial" panose="020B0604020202020204" pitchFamily="34" charset="0"/>
              </a:rPr>
              <a:t>There is a wealth of social data science study taking place across UCL. The Social Data Institute will lead on joined up social data science teaching at UCL, maximising teaching efficiencies and developing a strong pipeline of skilled social data scientists.</a:t>
            </a:r>
            <a:endParaRPr lang="en-GB" dirty="0"/>
          </a:p>
        </p:txBody>
      </p:sp>
      <p:sp>
        <p:nvSpPr>
          <p:cNvPr id="3" name="Text Placeholder 2">
            <a:extLst>
              <a:ext uri="{FF2B5EF4-FFF2-40B4-BE49-F238E27FC236}">
                <a16:creationId xmlns:a16="http://schemas.microsoft.com/office/drawing/2014/main" id="{E4097CBD-9001-7844-8153-B4DFA712D692}"/>
              </a:ext>
            </a:extLst>
          </p:cNvPr>
          <p:cNvSpPr>
            <a:spLocks noGrp="1"/>
          </p:cNvSpPr>
          <p:nvPr>
            <p:ph type="body" sz="quarter" idx="10"/>
          </p:nvPr>
        </p:nvSpPr>
        <p:spPr/>
        <p:txBody>
          <a:bodyPr/>
          <a:lstStyle/>
          <a:p>
            <a:r>
              <a:rPr lang="en-GB" dirty="0"/>
              <a:t>Social Data Institute</a:t>
            </a:r>
          </a:p>
        </p:txBody>
      </p:sp>
    </p:spTree>
    <p:extLst>
      <p:ext uri="{BB962C8B-B14F-4D97-AF65-F5344CB8AC3E}">
        <p14:creationId xmlns:p14="http://schemas.microsoft.com/office/powerpoint/2010/main" val="109521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E9F-CE52-DC45-8EB1-F50A85BD02A6}"/>
              </a:ext>
            </a:extLst>
          </p:cNvPr>
          <p:cNvSpPr>
            <a:spLocks noGrp="1"/>
          </p:cNvSpPr>
          <p:nvPr>
            <p:ph type="title"/>
          </p:nvPr>
        </p:nvSpPr>
        <p:spPr>
          <a:xfrm>
            <a:off x="540304" y="1439847"/>
            <a:ext cx="3458023" cy="1805629"/>
          </a:xfrm>
        </p:spPr>
        <p:txBody>
          <a:bodyPr/>
          <a:lstStyle/>
          <a:p>
            <a:r>
              <a:rPr lang="en-GB" dirty="0"/>
              <a:t>The future of data </a:t>
            </a:r>
            <a:br>
              <a:rPr lang="en-GB" dirty="0"/>
            </a:br>
            <a:r>
              <a:rPr lang="en-GB" dirty="0"/>
              <a:t>and methods</a:t>
            </a:r>
          </a:p>
        </p:txBody>
      </p:sp>
      <p:sp>
        <p:nvSpPr>
          <p:cNvPr id="4" name="Text Placeholder 3">
            <a:extLst>
              <a:ext uri="{FF2B5EF4-FFF2-40B4-BE49-F238E27FC236}">
                <a16:creationId xmlns:a16="http://schemas.microsoft.com/office/drawing/2014/main" id="{D63C2561-D081-0643-8B2F-F8F1BEE38473}"/>
              </a:ext>
            </a:extLst>
          </p:cNvPr>
          <p:cNvSpPr>
            <a:spLocks noGrp="1"/>
          </p:cNvSpPr>
          <p:nvPr>
            <p:ph type="body" sz="quarter" idx="12"/>
          </p:nvPr>
        </p:nvSpPr>
        <p:spPr>
          <a:xfrm>
            <a:off x="540543" y="2498725"/>
            <a:ext cx="3459163" cy="3843338"/>
          </a:xfrm>
        </p:spPr>
        <p:txBody>
          <a:bodyPr/>
          <a:lstStyle/>
          <a:p>
            <a:pPr lvl="1"/>
            <a:r>
              <a:rPr lang="en-GB" dirty="0"/>
              <a:t>Within the social and historical sciences, the future of data and methods demands our attention. Sources of non-traditional, unstructured data are opening up new vistas for research, and new techniques such as text mining, modelling and simulation, data visualisation and the use of AI are extending the scope of computational social science and the digital humanities. Increasingly, graduates are expected to be able to understand not just how to manipulate and analyse large and complex datasets, but also to understand the ethical, social, and political dimensions to the use of these data, in order to advocate for better practice in their use.</a:t>
            </a:r>
            <a:br>
              <a:rPr lang="en-GB" dirty="0"/>
            </a:br>
            <a:endParaRPr lang="en-GB" dirty="0"/>
          </a:p>
          <a:p>
            <a:pPr lvl="1"/>
            <a:r>
              <a:rPr lang="en-GB" dirty="0"/>
              <a:t>The UCL Social Data Institute is a cross-Faculty response to these challenges.</a:t>
            </a:r>
          </a:p>
          <a:p>
            <a:pPr lvl="1"/>
            <a:endParaRPr lang="en-GB" dirty="0"/>
          </a:p>
        </p:txBody>
      </p:sp>
      <p:pic>
        <p:nvPicPr>
          <p:cNvPr id="7" name="Picture Placeholder 6">
            <a:extLst>
              <a:ext uri="{FF2B5EF4-FFF2-40B4-BE49-F238E27FC236}">
                <a16:creationId xmlns:a16="http://schemas.microsoft.com/office/drawing/2014/main" id="{DC5B9FD8-11EE-4841-A451-23E5E746FD9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4633118" y="2498725"/>
            <a:ext cx="3459163" cy="2660650"/>
          </a:xfrm>
        </p:spPr>
      </p:pic>
      <p:sp>
        <p:nvSpPr>
          <p:cNvPr id="11" name="Text Placeholder 10">
            <a:extLst>
              <a:ext uri="{FF2B5EF4-FFF2-40B4-BE49-F238E27FC236}">
                <a16:creationId xmlns:a16="http://schemas.microsoft.com/office/drawing/2014/main" id="{9FF82CAE-2E25-154A-9629-357CB5EAB8A0}"/>
              </a:ext>
            </a:extLst>
          </p:cNvPr>
          <p:cNvSpPr>
            <a:spLocks noGrp="1"/>
          </p:cNvSpPr>
          <p:nvPr>
            <p:ph type="body" sz="quarter" idx="10"/>
          </p:nvPr>
        </p:nvSpPr>
        <p:spPr/>
        <p:txBody>
          <a:bodyPr/>
          <a:lstStyle/>
          <a:p>
            <a:r>
              <a:rPr lang="en-GB" dirty="0"/>
              <a:t>Social Data Institute</a:t>
            </a:r>
          </a:p>
        </p:txBody>
      </p:sp>
    </p:spTree>
    <p:extLst>
      <p:ext uri="{BB962C8B-B14F-4D97-AF65-F5344CB8AC3E}">
        <p14:creationId xmlns:p14="http://schemas.microsoft.com/office/powerpoint/2010/main" val="34820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4DCD51-438A-E946-A5D2-A8C64B447AD8}"/>
              </a:ext>
            </a:extLst>
          </p:cNvPr>
          <p:cNvSpPr>
            <a:spLocks noGrp="1"/>
          </p:cNvSpPr>
          <p:nvPr>
            <p:ph type="title"/>
          </p:nvPr>
        </p:nvSpPr>
        <p:spPr/>
        <p:txBody>
          <a:bodyPr/>
          <a:lstStyle/>
          <a:p>
            <a:r>
              <a:rPr lang="en-GB" dirty="0">
                <a:effectLst/>
                <a:latin typeface="Arial" panose="020B0604020202020204" pitchFamily="34" charset="0"/>
              </a:rPr>
              <a:t>There is a wealth of social data science study taking place across UCL. The Social Data Institute will lead on joined up social data science teaching at UCL, maximising teaching efficiencies and developing a strong pipeline of skilled social data scientists.</a:t>
            </a:r>
            <a:endParaRPr lang="en-GB" dirty="0"/>
          </a:p>
        </p:txBody>
      </p:sp>
      <p:pic>
        <p:nvPicPr>
          <p:cNvPr id="9" name="Picture Placeholder 8" descr="A person wearing a suit and tie&#10;&#10;Description automatically generated with medium confidence">
            <a:extLst>
              <a:ext uri="{FF2B5EF4-FFF2-40B4-BE49-F238E27FC236}">
                <a16:creationId xmlns:a16="http://schemas.microsoft.com/office/drawing/2014/main" id="{30F7E2F6-3881-F840-BC3B-BABA4A9640A3}"/>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86E620F7-B49F-684F-B752-7087492A6879}"/>
              </a:ext>
            </a:extLst>
          </p:cNvPr>
          <p:cNvSpPr>
            <a:spLocks noGrp="1"/>
          </p:cNvSpPr>
          <p:nvPr>
            <p:ph type="body" sz="quarter" idx="10"/>
          </p:nvPr>
        </p:nvSpPr>
        <p:spPr/>
        <p:txBody>
          <a:bodyPr/>
          <a:lstStyle/>
          <a:p>
            <a:r>
              <a:rPr lang="en-GB" dirty="0"/>
              <a:t>Social Data Institute</a:t>
            </a:r>
          </a:p>
        </p:txBody>
      </p:sp>
      <p:pic>
        <p:nvPicPr>
          <p:cNvPr id="10" name="Picture 9" descr="A picture containing background pattern&#10;&#10;Description automatically generated">
            <a:extLst>
              <a:ext uri="{FF2B5EF4-FFF2-40B4-BE49-F238E27FC236}">
                <a16:creationId xmlns:a16="http://schemas.microsoft.com/office/drawing/2014/main" id="{EAB77DE6-27F6-3745-9411-ED0134EFA028}"/>
              </a:ext>
            </a:extLst>
          </p:cNvPr>
          <p:cNvPicPr>
            <a:picLocks noChangeAspect="1"/>
          </p:cNvPicPr>
          <p:nvPr/>
        </p:nvPicPr>
        <p:blipFill rotWithShape="1">
          <a:blip r:embed="rId3" cstate="screen">
            <a:alphaModFix amt="70000"/>
            <a:extLst>
              <a:ext uri="{28A0092B-C50C-407E-A947-70E740481C1C}">
                <a14:useLocalDpi xmlns:a14="http://schemas.microsoft.com/office/drawing/2010/main"/>
              </a:ext>
            </a:extLst>
          </a:blip>
          <a:srcRect/>
          <a:stretch/>
        </p:blipFill>
        <p:spPr>
          <a:xfrm>
            <a:off x="6266263" y="4504072"/>
            <a:ext cx="2321373" cy="2090882"/>
          </a:xfrm>
          <a:prstGeom prst="rect">
            <a:avLst/>
          </a:prstGeom>
        </p:spPr>
      </p:pic>
    </p:spTree>
    <p:extLst>
      <p:ext uri="{BB962C8B-B14F-4D97-AF65-F5344CB8AC3E}">
        <p14:creationId xmlns:p14="http://schemas.microsoft.com/office/powerpoint/2010/main" val="259732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A3C2F9-3144-7E43-9DB0-6A0DEE93C0CC}"/>
              </a:ext>
            </a:extLst>
          </p:cNvPr>
          <p:cNvSpPr>
            <a:spLocks noGrp="1"/>
          </p:cNvSpPr>
          <p:nvPr>
            <p:ph type="title"/>
          </p:nvPr>
        </p:nvSpPr>
        <p:spPr>
          <a:xfrm>
            <a:off x="540304" y="1439847"/>
            <a:ext cx="3458023" cy="1805629"/>
          </a:xfrm>
        </p:spPr>
        <p:txBody>
          <a:bodyPr/>
          <a:lstStyle/>
          <a:p>
            <a:r>
              <a:rPr lang="en-GB" dirty="0"/>
              <a:t>The future of data </a:t>
            </a:r>
            <a:br>
              <a:rPr lang="en-GB" dirty="0"/>
            </a:br>
            <a:r>
              <a:rPr lang="en-GB" dirty="0"/>
              <a:t>and methods</a:t>
            </a:r>
          </a:p>
        </p:txBody>
      </p:sp>
      <p:sp>
        <p:nvSpPr>
          <p:cNvPr id="12" name="Text Placeholder 11">
            <a:extLst>
              <a:ext uri="{FF2B5EF4-FFF2-40B4-BE49-F238E27FC236}">
                <a16:creationId xmlns:a16="http://schemas.microsoft.com/office/drawing/2014/main" id="{716D6CC2-F65C-0C42-A1F1-C946F372D3BD}"/>
              </a:ext>
            </a:extLst>
          </p:cNvPr>
          <p:cNvSpPr>
            <a:spLocks noGrp="1"/>
          </p:cNvSpPr>
          <p:nvPr>
            <p:ph type="body" sz="quarter" idx="12"/>
          </p:nvPr>
        </p:nvSpPr>
        <p:spPr>
          <a:xfrm>
            <a:off x="539750" y="2502174"/>
            <a:ext cx="3458022" cy="3843338"/>
          </a:xfrm>
        </p:spPr>
        <p:txBody>
          <a:bodyPr/>
          <a:lstStyle/>
          <a:p>
            <a:pPr lvl="1"/>
            <a:r>
              <a:rPr lang="en-GB" dirty="0"/>
              <a:t>Within the social and historical sciences, the future of data and methods demands our attention. Sources of non-traditional, unstructured data are opening up new vistas for research, and new techniques such as text mining, modelling and simulation, data visualisation and the use of AI are extending the scope of computational social science and the digital humanities. Increasingly, graduates are expected to be able to understand not just how to manipulate and analyse large and complex datasets, but also to understand the ethical, social, and political dimensions to the use of these data, in order to advocate for better practice in their use.</a:t>
            </a:r>
            <a:br>
              <a:rPr lang="en-GB" dirty="0"/>
            </a:br>
            <a:endParaRPr lang="en-GB" dirty="0"/>
          </a:p>
          <a:p>
            <a:pPr lvl="1"/>
            <a:r>
              <a:rPr lang="en-GB" dirty="0"/>
              <a:t>The UCL Social Data Institute is a cross-Faculty response to these challenges.</a:t>
            </a:r>
          </a:p>
          <a:p>
            <a:pPr lvl="1"/>
            <a:endParaRPr lang="en-GB" dirty="0"/>
          </a:p>
        </p:txBody>
      </p:sp>
      <p:pic>
        <p:nvPicPr>
          <p:cNvPr id="10" name="Picture Placeholder 17" descr="A person working on the computer&#10;&#10;Description automatically generated with medium confidence">
            <a:extLst>
              <a:ext uri="{FF2B5EF4-FFF2-40B4-BE49-F238E27FC236}">
                <a16:creationId xmlns:a16="http://schemas.microsoft.com/office/drawing/2014/main" id="{E0B71D18-4CEE-644B-A833-4D0D18A87CC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
        <p:nvSpPr>
          <p:cNvPr id="7" name="Text Placeholder 6">
            <a:extLst>
              <a:ext uri="{FF2B5EF4-FFF2-40B4-BE49-F238E27FC236}">
                <a16:creationId xmlns:a16="http://schemas.microsoft.com/office/drawing/2014/main" id="{E6A3B654-5F5E-CC4C-B15D-5490FC0FAB5E}"/>
              </a:ext>
            </a:extLst>
          </p:cNvPr>
          <p:cNvSpPr>
            <a:spLocks noGrp="1"/>
          </p:cNvSpPr>
          <p:nvPr>
            <p:ph type="body" sz="quarter" idx="10"/>
          </p:nvPr>
        </p:nvSpPr>
        <p:spPr>
          <a:xfrm>
            <a:off x="539750" y="327079"/>
            <a:ext cx="5822950" cy="528638"/>
          </a:xfrm>
        </p:spPr>
        <p:txBody>
          <a:bodyPr/>
          <a:lstStyle/>
          <a:p>
            <a:r>
              <a:rPr lang="en-GB" dirty="0"/>
              <a:t>Social Data Institute</a:t>
            </a:r>
          </a:p>
        </p:txBody>
      </p:sp>
      <p:grpSp>
        <p:nvGrpSpPr>
          <p:cNvPr id="2" name="Group 1">
            <a:extLst>
              <a:ext uri="{FF2B5EF4-FFF2-40B4-BE49-F238E27FC236}">
                <a16:creationId xmlns:a16="http://schemas.microsoft.com/office/drawing/2014/main" id="{4195BE8F-EA05-DE41-87D3-2747B8EB9D8A}"/>
              </a:ext>
            </a:extLst>
          </p:cNvPr>
          <p:cNvGrpSpPr/>
          <p:nvPr/>
        </p:nvGrpSpPr>
        <p:grpSpPr>
          <a:xfrm>
            <a:off x="4365624" y="4521909"/>
            <a:ext cx="7286626" cy="1626479"/>
            <a:chOff x="4365624" y="4521909"/>
            <a:chExt cx="7286626" cy="1626479"/>
          </a:xfrm>
        </p:grpSpPr>
        <p:pic>
          <p:nvPicPr>
            <p:cNvPr id="23" name="Picture 22" descr="A picture containing background pattern&#10;&#10;Description automatically generated">
              <a:extLst>
                <a:ext uri="{FF2B5EF4-FFF2-40B4-BE49-F238E27FC236}">
                  <a16:creationId xmlns:a16="http://schemas.microsoft.com/office/drawing/2014/main" id="{884D71C4-AB5B-8F43-A80C-68BFD84B9C48}"/>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r="5958" b="27931"/>
            <a:stretch/>
          </p:blipFill>
          <p:spPr>
            <a:xfrm>
              <a:off x="6444299" y="4521909"/>
              <a:ext cx="5207951" cy="1626479"/>
            </a:xfrm>
            <a:prstGeom prst="rect">
              <a:avLst/>
            </a:prstGeom>
          </p:spPr>
        </p:pic>
        <p:pic>
          <p:nvPicPr>
            <p:cNvPr id="24" name="Picture 23" descr="A picture containing background pattern&#10;&#10;Description automatically generated">
              <a:extLst>
                <a:ext uri="{FF2B5EF4-FFF2-40B4-BE49-F238E27FC236}">
                  <a16:creationId xmlns:a16="http://schemas.microsoft.com/office/drawing/2014/main" id="{5E6FFC50-B0D1-C54E-AB95-5E366ACCFE3C}"/>
                </a:ext>
              </a:extLst>
            </p:cNvPr>
            <p:cNvPicPr>
              <a:picLocks noChangeAspect="1"/>
            </p:cNvPicPr>
            <p:nvPr/>
          </p:nvPicPr>
          <p:blipFill rotWithShape="1">
            <a:blip r:embed="rId4" cstate="screen">
              <a:alphaModFix amt="50000"/>
              <a:extLst>
                <a:ext uri="{28A0092B-C50C-407E-A947-70E740481C1C}">
                  <a14:useLocalDpi xmlns:a14="http://schemas.microsoft.com/office/drawing/2010/main"/>
                </a:ext>
              </a:extLst>
            </a:blip>
            <a:srcRect/>
            <a:stretch/>
          </p:blipFill>
          <p:spPr>
            <a:xfrm>
              <a:off x="4365624" y="4521909"/>
              <a:ext cx="2619585" cy="1626479"/>
            </a:xfrm>
            <a:prstGeom prst="rect">
              <a:avLst/>
            </a:prstGeom>
          </p:spPr>
        </p:pic>
      </p:grpSp>
    </p:spTree>
    <p:extLst>
      <p:ext uri="{BB962C8B-B14F-4D97-AF65-F5344CB8AC3E}">
        <p14:creationId xmlns:p14="http://schemas.microsoft.com/office/powerpoint/2010/main" val="24144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89CC-DDC5-6D4D-BFF2-1ECAF65B0DF5}"/>
              </a:ext>
            </a:extLst>
          </p:cNvPr>
          <p:cNvSpPr>
            <a:spLocks noGrp="1"/>
          </p:cNvSpPr>
          <p:nvPr>
            <p:ph type="title"/>
          </p:nvPr>
        </p:nvSpPr>
        <p:spPr>
          <a:xfrm>
            <a:off x="540305" y="1439847"/>
            <a:ext cx="5399004" cy="4291252"/>
          </a:xfrm>
        </p:spPr>
        <p:txBody>
          <a:bodyPr/>
          <a:lstStyle/>
          <a:p>
            <a:r>
              <a:rPr lang="en-GB" dirty="0"/>
              <a:t>There is a wealth of social data science study taking place across UCL. The Social Data Institute will lead on joined up social data science teaching at UCL, maximising teaching efficiencies and developing a strong pipeline of skilled social data scientists.</a:t>
            </a:r>
            <a:br>
              <a:rPr lang="en-GB" dirty="0"/>
            </a:br>
            <a:br>
              <a:rPr lang="en-GB" dirty="0"/>
            </a:br>
            <a:br>
              <a:rPr lang="en-GB" dirty="0"/>
            </a:br>
            <a:endParaRPr lang="en-GB" dirty="0"/>
          </a:p>
        </p:txBody>
      </p:sp>
      <p:sp>
        <p:nvSpPr>
          <p:cNvPr id="4" name="Text Placeholder 3">
            <a:extLst>
              <a:ext uri="{FF2B5EF4-FFF2-40B4-BE49-F238E27FC236}">
                <a16:creationId xmlns:a16="http://schemas.microsoft.com/office/drawing/2014/main" id="{27C70900-B618-CE4D-8D22-3C336FEAEDD4}"/>
              </a:ext>
            </a:extLst>
          </p:cNvPr>
          <p:cNvSpPr>
            <a:spLocks noGrp="1"/>
          </p:cNvSpPr>
          <p:nvPr>
            <p:ph type="body" sz="quarter" idx="10"/>
          </p:nvPr>
        </p:nvSpPr>
        <p:spPr>
          <a:xfrm>
            <a:off x="539750" y="327079"/>
            <a:ext cx="5822950" cy="528638"/>
          </a:xfrm>
        </p:spPr>
        <p:txBody>
          <a:bodyPr/>
          <a:lstStyle/>
          <a:p>
            <a:r>
              <a:rPr lang="en-GB" dirty="0"/>
              <a:t>Social Data Institute</a:t>
            </a:r>
          </a:p>
        </p:txBody>
      </p:sp>
      <p:pic>
        <p:nvPicPr>
          <p:cNvPr id="5" name="Picture Placeholder 8" descr="A person wearing a suit and tie&#10;&#10;Description automatically generated with medium confidence">
            <a:extLst>
              <a:ext uri="{FF2B5EF4-FFF2-40B4-BE49-F238E27FC236}">
                <a16:creationId xmlns:a16="http://schemas.microsoft.com/office/drawing/2014/main" id="{82BD98C8-372A-F94D-9AC8-4FC865A5C99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6253163" y="2703513"/>
            <a:ext cx="5399087" cy="3640137"/>
          </a:xfrm>
        </p:spPr>
      </p:pic>
      <p:pic>
        <p:nvPicPr>
          <p:cNvPr id="6" name="Picture 5" descr="A picture containing background pattern&#10;&#10;Description automatically generated">
            <a:extLst>
              <a:ext uri="{FF2B5EF4-FFF2-40B4-BE49-F238E27FC236}">
                <a16:creationId xmlns:a16="http://schemas.microsoft.com/office/drawing/2014/main" id="{BA2BF7DE-D172-9040-A79B-C4E11BF3E469}"/>
              </a:ext>
            </a:extLst>
          </p:cNvPr>
          <p:cNvPicPr>
            <a:picLocks noChangeAspect="1"/>
          </p:cNvPicPr>
          <p:nvPr/>
        </p:nvPicPr>
        <p:blipFill>
          <a:blip r:embed="rId3" cstate="screen">
            <a:alphaModFix amt="50000"/>
            <a:extLst>
              <a:ext uri="{28A0092B-C50C-407E-A947-70E740481C1C}">
                <a14:useLocalDpi xmlns:a14="http://schemas.microsoft.com/office/drawing/2010/main"/>
              </a:ext>
            </a:extLst>
          </a:blip>
          <a:stretch>
            <a:fillRect/>
          </a:stretch>
        </p:blipFill>
        <p:spPr>
          <a:xfrm>
            <a:off x="2308347" y="4521909"/>
            <a:ext cx="5537915" cy="2256831"/>
          </a:xfrm>
          <a:prstGeom prst="rect">
            <a:avLst/>
          </a:prstGeom>
        </p:spPr>
      </p:pic>
      <p:pic>
        <p:nvPicPr>
          <p:cNvPr id="7" name="Picture 6" descr="A picture containing background pattern&#10;&#10;Description automatically generated">
            <a:extLst>
              <a:ext uri="{FF2B5EF4-FFF2-40B4-BE49-F238E27FC236}">
                <a16:creationId xmlns:a16="http://schemas.microsoft.com/office/drawing/2014/main" id="{910949C6-586B-C947-8D10-FDB8CED7D0CD}"/>
              </a:ext>
            </a:extLst>
          </p:cNvPr>
          <p:cNvPicPr>
            <a:picLocks noChangeAspect="1"/>
          </p:cNvPicPr>
          <p:nvPr/>
        </p:nvPicPr>
        <p:blipFill rotWithShape="1">
          <a:blip r:embed="rId3" cstate="screen">
            <a:alphaModFix amt="50000"/>
            <a:extLst>
              <a:ext uri="{28A0092B-C50C-407E-A947-70E740481C1C}">
                <a14:useLocalDpi xmlns:a14="http://schemas.microsoft.com/office/drawing/2010/main"/>
              </a:ext>
            </a:extLst>
          </a:blip>
          <a:srcRect l="48551"/>
          <a:stretch/>
        </p:blipFill>
        <p:spPr>
          <a:xfrm>
            <a:off x="0" y="4521909"/>
            <a:ext cx="2849258" cy="2256831"/>
          </a:xfrm>
          <a:prstGeom prst="rect">
            <a:avLst/>
          </a:prstGeom>
        </p:spPr>
      </p:pic>
    </p:spTree>
    <p:extLst>
      <p:ext uri="{BB962C8B-B14F-4D97-AF65-F5344CB8AC3E}">
        <p14:creationId xmlns:p14="http://schemas.microsoft.com/office/powerpoint/2010/main" val="2364527965"/>
      </p:ext>
    </p:extLst>
  </p:cSld>
  <p:clrMapOvr>
    <a:masterClrMapping/>
  </p:clrMapOvr>
</p:sld>
</file>

<file path=ppt/theme/theme1.xml><?xml version="1.0" encoding="utf-8"?>
<a:theme xmlns:a="http://schemas.openxmlformats.org/drawingml/2006/main" name="UCL_Black_Slide_Theme">
  <a:themeElements>
    <a:clrScheme name="UCL Black Theme">
      <a:dk1>
        <a:sysClr val="windowText" lastClr="000000"/>
      </a:dk1>
      <a:lt1>
        <a:srgbClr val="FFFFFF"/>
      </a:lt1>
      <a:dk2>
        <a:srgbClr val="000000"/>
      </a:dk2>
      <a:lt2>
        <a:srgbClr val="E6E6E6"/>
      </a:lt2>
      <a:accent1>
        <a:srgbClr val="F6BE00"/>
      </a:accent1>
      <a:accent2>
        <a:srgbClr val="B5BD00"/>
      </a:accent2>
      <a:accent3>
        <a:srgbClr val="A4DBE8"/>
      </a:accent3>
      <a:accent4>
        <a:srgbClr val="8C8279"/>
      </a:accent4>
      <a:accent5>
        <a:srgbClr val="EA7600"/>
      </a:accent5>
      <a:accent6>
        <a:srgbClr val="E03C31"/>
      </a:accent6>
      <a:hlink>
        <a:srgbClr val="0563C1"/>
      </a:hlink>
      <a:folHlink>
        <a:srgbClr val="954F72"/>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Presentation4" id="{1117F47E-1820-FB44-B702-91BC503BEEB2}" vid="{7AC29BA8-160E-2647-B666-6ADA20DE7E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TotalTime>
  <Words>1500</Words>
  <Application>Microsoft Macintosh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UCL_Black_Slide_Theme</vt:lpstr>
      <vt:lpstr>Title of presentation to go here</vt:lpstr>
      <vt:lpstr>There is a wealth of social data science study taking place across UCL. The Social Data Institute will lead on joined up social data science teaching at UCL, maximising teaching efficiencies and developing a strong pipeline of skilled social data scientists.</vt:lpstr>
      <vt:lpstr>The future of data  and methods</vt:lpstr>
      <vt:lpstr>The Social Data Institute is challenge-led, responding to shared institutional priorities and striving to improve opportunities and efficiencies for students and staff working with social data.   Our agenda reflects the Faculty’s evolving interests and expertise, and gives flexible to allow us to respond at speed to data-related challenges in the real world.</vt:lpstr>
      <vt:lpstr>There is a wealth of social data science study taking place across UCL. The Social Data Institute will lead on joined up social data science teaching at UCL, maximising teaching efficiencies and developing a strong pipeline of skilled social data scientists.</vt:lpstr>
      <vt:lpstr>The future of data  and methods</vt:lpstr>
      <vt:lpstr>There is a wealth of social data science study taking place across UCL. The Social Data Institute will lead on joined up social data science teaching at UCL, maximising teaching efficiencies and developing a strong pipeline of skilled social data scientists.</vt:lpstr>
      <vt:lpstr>The future of data  and methods</vt:lpstr>
      <vt:lpstr>There is a wealth of social data science study taking place across UCL. The Social Data Institute will lead on joined up social data science teaching at UCL, maximising teaching efficiencies and developing a strong pipeline of skilled social data scientists.   </vt:lpstr>
      <vt:lpstr>The future of data  and methods </vt:lpstr>
      <vt:lpstr>There is a wealth of social data science study taking place across UCL. The Social Data Institute will lead on joined up social data science teaching at UCL, maximising teaching efficiencies and developing a strong pipeline of skilled social data scientists.</vt:lpstr>
      <vt:lpstr>UCL Q-Step </vt:lpstr>
      <vt:lpstr>Q-Step modules </vt:lpstr>
    </vt:vector>
  </TitlesOfParts>
  <Company>University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Petterson, Helen</dc:creator>
  <cp:lastModifiedBy>Karen Davies</cp:lastModifiedBy>
  <cp:revision>32</cp:revision>
  <dcterms:created xsi:type="dcterms:W3CDTF">2020-09-10T09:35:54Z</dcterms:created>
  <dcterms:modified xsi:type="dcterms:W3CDTF">2022-09-07T10:42:29Z</dcterms:modified>
</cp:coreProperties>
</file>