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335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6887"/>
            <a:ext cx="9144000" cy="2205767"/>
          </a:xfrm>
        </p:spPr>
        <p:txBody>
          <a:bodyPr anchor="b"/>
          <a:lstStyle>
            <a:lvl1pPr algn="ctr"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7716"/>
            <a:ext cx="9144000" cy="1529664"/>
          </a:xfrm>
        </p:spPr>
        <p:txBody>
          <a:bodyPr/>
          <a:lstStyle>
            <a:lvl1pPr marL="0" indent="0" algn="ctr">
              <a:buNone/>
              <a:defRPr sz="2217"/>
            </a:lvl1pPr>
            <a:lvl2pPr marL="422361" indent="0" algn="ctr">
              <a:buNone/>
              <a:defRPr sz="1848"/>
            </a:lvl2pPr>
            <a:lvl3pPr marL="844723" indent="0" algn="ctr">
              <a:buNone/>
              <a:defRPr sz="1663"/>
            </a:lvl3pPr>
            <a:lvl4pPr marL="1267084" indent="0" algn="ctr">
              <a:buNone/>
              <a:defRPr sz="1478"/>
            </a:lvl4pPr>
            <a:lvl5pPr marL="1689445" indent="0" algn="ctr">
              <a:buNone/>
              <a:defRPr sz="1478"/>
            </a:lvl5pPr>
            <a:lvl6pPr marL="2111807" indent="0" algn="ctr">
              <a:buNone/>
              <a:defRPr sz="1478"/>
            </a:lvl6pPr>
            <a:lvl7pPr marL="2534168" indent="0" algn="ctr">
              <a:buNone/>
              <a:defRPr sz="1478"/>
            </a:lvl7pPr>
            <a:lvl8pPr marL="2956530" indent="0" algn="ctr">
              <a:buNone/>
              <a:defRPr sz="1478"/>
            </a:lvl8pPr>
            <a:lvl9pPr marL="3378891" indent="0" algn="ctr">
              <a:buNone/>
              <a:defRPr sz="14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37318"/>
            <a:ext cx="2628900" cy="5369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37318"/>
            <a:ext cx="7734300" cy="5369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0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79529"/>
            <a:ext cx="10515600" cy="2635480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39942"/>
            <a:ext cx="10515600" cy="1385937"/>
          </a:xfrm>
        </p:spPr>
        <p:txBody>
          <a:bodyPr/>
          <a:lstStyle>
            <a:lvl1pPr marL="0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1pPr>
            <a:lvl2pPr marL="4223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84472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7084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689445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111807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53416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2956530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37889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86590"/>
            <a:ext cx="5181600" cy="4019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86590"/>
            <a:ext cx="5181600" cy="4019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7318"/>
            <a:ext cx="10515600" cy="12246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53130"/>
            <a:ext cx="5157787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14295"/>
            <a:ext cx="5157787" cy="3403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3130"/>
            <a:ext cx="5183188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14295"/>
            <a:ext cx="5183188" cy="3403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2381"/>
            <a:ext cx="3932237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12226"/>
            <a:ext cx="6172200" cy="4502463"/>
          </a:xfrm>
        </p:spPr>
        <p:txBody>
          <a:bodyPr/>
          <a:lstStyle>
            <a:lvl1pPr>
              <a:defRPr sz="2956"/>
            </a:lvl1pPr>
            <a:lvl2pPr>
              <a:defRPr sz="2587"/>
            </a:lvl2pPr>
            <a:lvl3pPr>
              <a:defRPr sz="2217"/>
            </a:lvl3pPr>
            <a:lvl4pPr>
              <a:defRPr sz="1848"/>
            </a:lvl4pPr>
            <a:lvl5pPr>
              <a:defRPr sz="1848"/>
            </a:lvl5pPr>
            <a:lvl6pPr>
              <a:defRPr sz="1848"/>
            </a:lvl6pPr>
            <a:lvl7pPr>
              <a:defRPr sz="1848"/>
            </a:lvl7pPr>
            <a:lvl8pPr>
              <a:defRPr sz="1848"/>
            </a:lvl8pPr>
            <a:lvl9pPr>
              <a:defRPr sz="184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00714"/>
            <a:ext cx="3932237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1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2381"/>
            <a:ext cx="3932237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12226"/>
            <a:ext cx="6172200" cy="4502463"/>
          </a:xfrm>
        </p:spPr>
        <p:txBody>
          <a:bodyPr anchor="t"/>
          <a:lstStyle>
            <a:lvl1pPr marL="0" indent="0">
              <a:buNone/>
              <a:defRPr sz="2956"/>
            </a:lvl1pPr>
            <a:lvl2pPr marL="422361" indent="0">
              <a:buNone/>
              <a:defRPr sz="2587"/>
            </a:lvl2pPr>
            <a:lvl3pPr marL="844723" indent="0">
              <a:buNone/>
              <a:defRPr sz="2217"/>
            </a:lvl3pPr>
            <a:lvl4pPr marL="1267084" indent="0">
              <a:buNone/>
              <a:defRPr sz="1848"/>
            </a:lvl4pPr>
            <a:lvl5pPr marL="1689445" indent="0">
              <a:buNone/>
              <a:defRPr sz="1848"/>
            </a:lvl5pPr>
            <a:lvl6pPr marL="2111807" indent="0">
              <a:buNone/>
              <a:defRPr sz="1848"/>
            </a:lvl6pPr>
            <a:lvl7pPr marL="2534168" indent="0">
              <a:buNone/>
              <a:defRPr sz="1848"/>
            </a:lvl7pPr>
            <a:lvl8pPr marL="2956530" indent="0">
              <a:buNone/>
              <a:defRPr sz="1848"/>
            </a:lvl8pPr>
            <a:lvl9pPr marL="3378891" indent="0">
              <a:buNone/>
              <a:defRPr sz="18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00714"/>
            <a:ext cx="3932237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318"/>
            <a:ext cx="10515600" cy="122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6590"/>
            <a:ext cx="10515600" cy="40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872268"/>
            <a:ext cx="2743200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4B56-2C4D-4E4E-A8E3-01A5DDBE940C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872268"/>
            <a:ext cx="4114800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872268"/>
            <a:ext cx="2743200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0FC9-BC1E-4B48-A8C8-B24687C5C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4723" rtl="0" eaLnBrk="1" latinLnBrk="0" hangingPunct="1">
        <a:lnSpc>
          <a:spcPct val="90000"/>
        </a:lnSpc>
        <a:spcBef>
          <a:spcPct val="0"/>
        </a:spcBef>
        <a:buNone/>
        <a:defRPr sz="4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181" indent="-211181" algn="l" defTabSz="844723" rtl="0" eaLnBrk="1" latinLnBrk="0" hangingPunct="1">
        <a:lnSpc>
          <a:spcPct val="90000"/>
        </a:lnSpc>
        <a:spcBef>
          <a:spcPts val="924"/>
        </a:spcBef>
        <a:buFont typeface="Arial" panose="020B0604020202020204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7" kern="1200">
          <a:solidFill>
            <a:schemeClr val="tx1"/>
          </a:solidFill>
          <a:latin typeface="+mn-lt"/>
          <a:ea typeface="+mn-ea"/>
          <a:cs typeface="+mn-cs"/>
        </a:defRPr>
      </a:lvl2pPr>
      <a:lvl3pPr marL="1055903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3pPr>
      <a:lvl4pPr marL="1478265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900626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2987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5349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7710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90072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361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723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7084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9445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1807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4168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6530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8891" algn="l" defTabSz="844723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B057-775B-430C-B5D8-73FA07CD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"/>
            <a:ext cx="12192000" cy="6337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68B9E2-F092-4E52-A554-14B29122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A5081"/>
              </a:clrFrom>
              <a:clrTo>
                <a:srgbClr val="3A508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179" y="604156"/>
            <a:ext cx="7549696" cy="5127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5BD52-1C18-4293-BD52-81B805BE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4" b="93945" l="9945" r="89779">
                        <a14:foregroundMark x1="43232" y1="87891" x2="45304" y2="88867"/>
                        <a14:foregroundMark x1="48066" y1="8594" x2="60221" y2="9961"/>
                        <a14:foregroundMark x1="41575" y1="93945" x2="43785" y2="939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91" y="1820636"/>
            <a:ext cx="4791418" cy="33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B057-775B-430C-B5D8-73FA07CD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"/>
            <a:ext cx="12192000" cy="6337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5BD52-1C18-4293-BD52-81B805BE0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4" b="93945" l="9945" r="89779">
                        <a14:foregroundMark x1="43232" y1="87891" x2="45304" y2="88867"/>
                        <a14:foregroundMark x1="48066" y1="8594" x2="60221" y2="9961"/>
                        <a14:foregroundMark x1="41575" y1="93945" x2="43785" y2="939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269" y="2586303"/>
            <a:ext cx="3997084" cy="2826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FDBC39-EBB6-4DF4-86B3-6028D78070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/>
          <a:stretch/>
        </p:blipFill>
        <p:spPr>
          <a:xfrm>
            <a:off x="3632815" y="4451770"/>
            <a:ext cx="2962800" cy="96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CF006-0FE8-41A6-82B2-74C07F5D4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930" y="4452516"/>
            <a:ext cx="2961031" cy="9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62858-6DED-4CAC-817C-93D65A245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35" b="-1"/>
          <a:stretch/>
        </p:blipFill>
        <p:spPr>
          <a:xfrm>
            <a:off x="1523998" y="473528"/>
            <a:ext cx="8830907" cy="49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6</cp:revision>
  <dcterms:created xsi:type="dcterms:W3CDTF">2022-04-21T14:04:39Z</dcterms:created>
  <dcterms:modified xsi:type="dcterms:W3CDTF">2022-04-22T18:33:59Z</dcterms:modified>
</cp:coreProperties>
</file>