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69" r:id="rId4"/>
    <p:sldId id="272" r:id="rId5"/>
    <p:sldId id="271" r:id="rId6"/>
    <p:sldId id="273" r:id="rId7"/>
    <p:sldId id="274" r:id="rId8"/>
    <p:sldId id="275" r:id="rId9"/>
    <p:sldId id="276" r:id="rId10"/>
    <p:sldId id="277" r:id="rId11"/>
    <p:sldId id="278" r:id="rId12"/>
  </p:sldIdLst>
  <p:sldSz cx="12192000" cy="6858000"/>
  <p:notesSz cx="6858000" cy="9144000"/>
  <p:custDataLst>
    <p:tags r:id="rId14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1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57"/>
    <a:srgbClr val="E0004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118" d="100"/>
          <a:sy n="118" d="100"/>
        </p:scale>
        <p:origin x="114" y="126"/>
      </p:cViewPr>
      <p:guideLst>
        <p:guide orient="horz" pos="981"/>
        <p:guide pos="11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8" d="100"/>
          <a:sy n="68" d="100"/>
        </p:scale>
        <p:origin x="310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A5DA4-0517-469B-A20E-54B75BF32207}" type="datetimeFigureOut">
              <a:rPr lang="nl-BE" smtClean="0"/>
              <a:t>13/10/2020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E7ADA-B818-4A8D-827F-3A2F12FF408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9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E7ADA-B818-4A8D-827F-3A2F12FF408B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65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lide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029318" y="4170507"/>
            <a:ext cx="9117366" cy="1594556"/>
          </a:xfrm>
          <a:ln w="76200" cmpd="sng">
            <a:solidFill>
              <a:srgbClr val="002757"/>
            </a:solidFill>
          </a:ln>
        </p:spPr>
        <p:txBody>
          <a:bodyPr lIns="180000" tIns="180000" rIns="180000" bIns="180000" anchor="ctr">
            <a:noAutofit/>
          </a:bodyPr>
          <a:lstStyle>
            <a:lvl1pPr algn="l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814" y="1915202"/>
            <a:ext cx="4767749" cy="1650162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054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72" t="19513"/>
          <a:stretch/>
        </p:blipFill>
        <p:spPr>
          <a:xfrm>
            <a:off x="-9526" y="-19051"/>
            <a:ext cx="1763161" cy="1738515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736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 slide beeld + logo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905000" y="0"/>
            <a:ext cx="10287000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00275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-19051"/>
            <a:ext cx="1715039" cy="1691447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4732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452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Optie 2 - Rood">
    <p:bg>
      <p:bgPr>
        <a:solidFill>
          <a:srgbClr val="E00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r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650" y="589985"/>
            <a:ext cx="3387815" cy="1172554"/>
          </a:xfrm>
          <a:prstGeom prst="rect">
            <a:avLst/>
          </a:prstGeom>
        </p:spPr>
      </p:pic>
      <p:pic>
        <p:nvPicPr>
          <p:cNvPr id="2" name="Afbeelding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9" t="19480"/>
          <a:stretch/>
        </p:blipFill>
        <p:spPr>
          <a:xfrm>
            <a:off x="-28575" y="-38101"/>
            <a:ext cx="7146708" cy="6522167"/>
          </a:xfrm>
          <a:prstGeom prst="rect">
            <a:avLst/>
          </a:prstGeom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Optie 2 - Wi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19832" b="20078"/>
          <a:stretch/>
        </p:blipFill>
        <p:spPr>
          <a:xfrm>
            <a:off x="-19050" y="-9525"/>
            <a:ext cx="7137182" cy="4867275"/>
          </a:xfrm>
          <a:prstGeom prst="rect">
            <a:avLst/>
          </a:prstGeom>
        </p:spPr>
      </p:pic>
      <p:sp>
        <p:nvSpPr>
          <p:cNvPr id="5" name="Rectangle 3"/>
          <p:cNvSpPr/>
          <p:nvPr userDrawn="1"/>
        </p:nvSpPr>
        <p:spPr>
          <a:xfrm>
            <a:off x="0" y="4846284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 noChangeAspect="1"/>
          </p:cNvSpPr>
          <p:nvPr>
            <p:ph type="ctrTitle"/>
          </p:nvPr>
        </p:nvSpPr>
        <p:spPr>
          <a:xfrm>
            <a:off x="7118133" y="2717065"/>
            <a:ext cx="4741332" cy="2129220"/>
          </a:xfrm>
        </p:spPr>
        <p:txBody>
          <a:bodyPr anchor="t">
            <a:noAutofit/>
          </a:bodyPr>
          <a:lstStyle>
            <a:lvl1pPr algn="l">
              <a:defRPr sz="4800">
                <a:solidFill>
                  <a:srgbClr val="002757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 noChangeAspect="1"/>
          </p:cNvSpPr>
          <p:nvPr>
            <p:ph type="subTitle" idx="1"/>
          </p:nvPr>
        </p:nvSpPr>
        <p:spPr>
          <a:xfrm>
            <a:off x="7118133" y="4846283"/>
            <a:ext cx="4741332" cy="1637784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5" y="5183507"/>
            <a:ext cx="2760704" cy="955505"/>
          </a:xfrm>
          <a:prstGeom prst="rect">
            <a:avLst/>
          </a:prstGeom>
        </p:spPr>
      </p:pic>
      <p:sp>
        <p:nvSpPr>
          <p:cNvPr id="6" name="Tijdelijke aanduiding voor voettekst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950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4"/>
            <a:ext cx="9948333" cy="4750153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636" t="25895"/>
          <a:stretch/>
        </p:blipFill>
        <p:spPr>
          <a:xfrm>
            <a:off x="-19050" y="-19050"/>
            <a:ext cx="1895827" cy="1665288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039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646238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1825625"/>
            <a:ext cx="9948333" cy="4242154"/>
          </a:xfrm>
        </p:spPr>
        <p:txBody>
          <a:bodyPr/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701" y="365125"/>
            <a:ext cx="2628281" cy="909672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90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sisslide met titel - Op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6778" y="365125"/>
            <a:ext cx="9948332" cy="1281113"/>
          </a:xfrm>
        </p:spPr>
        <p:txBody>
          <a:bodyPr>
            <a:no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76777" y="1825625"/>
            <a:ext cx="9948333" cy="4242154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8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1569" y="111442"/>
            <a:ext cx="1473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83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_Z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76777" y="268111"/>
            <a:ext cx="9948333" cy="5799668"/>
          </a:xfrm>
        </p:spPr>
        <p:txBody>
          <a:bodyPr wrap="none"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7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06509" y="85548"/>
            <a:ext cx="150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641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0" hasCustomPrompt="1"/>
          </p:nvPr>
        </p:nvSpPr>
        <p:spPr>
          <a:xfrm>
            <a:off x="6347179" y="265289"/>
            <a:ext cx="5421488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10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95782" y="82726"/>
            <a:ext cx="15595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575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sslide met 1 kolom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1862667" y="268111"/>
            <a:ext cx="4247621" cy="5799668"/>
          </a:xfrm>
        </p:spPr>
        <p:txBody>
          <a:bodyPr>
            <a:noAutofit/>
          </a:bodyPr>
          <a:lstStyle>
            <a:lvl1pPr marL="352425" indent="-352425">
              <a:buClr>
                <a:srgbClr val="E00049"/>
              </a:buClr>
              <a:buFont typeface="Arial" panose="020B0604020202020204" pitchFamily="34" charset="0"/>
              <a:buChar char="•"/>
              <a:defRPr>
                <a:solidFill>
                  <a:srgbClr val="002757"/>
                </a:solidFill>
              </a:defRPr>
            </a:lvl1pPr>
            <a:lvl2pPr marL="800100" indent="-342900">
              <a:buClr>
                <a:srgbClr val="002757"/>
              </a:buClr>
              <a:buFont typeface="Wingdings" charset="2"/>
              <a:buChar char="§"/>
              <a:defRPr>
                <a:solidFill>
                  <a:srgbClr val="002757"/>
                </a:solidFill>
              </a:defRPr>
            </a:lvl2pPr>
            <a:lvl3pPr>
              <a:defRPr>
                <a:solidFill>
                  <a:srgbClr val="002757"/>
                </a:solidFill>
              </a:defRPr>
            </a:lvl3pPr>
            <a:lvl4pPr>
              <a:defRPr>
                <a:solidFill>
                  <a:srgbClr val="002757"/>
                </a:solidFill>
              </a:defRPr>
            </a:lvl4pPr>
            <a:lvl5pPr>
              <a:defRPr>
                <a:solidFill>
                  <a:srgbClr val="002757"/>
                </a:solidFill>
              </a:defRPr>
            </a:lvl5pPr>
          </a:lstStyle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21556" cy="6858000"/>
          </a:xfrm>
          <a:prstGeom prst="rect">
            <a:avLst/>
          </a:prstGeom>
          <a:solidFill>
            <a:srgbClr val="E000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378575" y="0"/>
            <a:ext cx="5813425" cy="6858000"/>
          </a:xfrm>
        </p:spPr>
        <p:txBody>
          <a:bodyPr>
            <a:noAutofit/>
          </a:bodyPr>
          <a:lstStyle/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2" y="6147113"/>
            <a:ext cx="1589034" cy="549979"/>
          </a:xfrm>
          <a:prstGeom prst="rect">
            <a:avLst/>
          </a:prstGeom>
        </p:spPr>
      </p:pic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9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136878" y="107203"/>
            <a:ext cx="14575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21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750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05D4B-7779-46CA-9F34-AD15D64EF2DF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B5ED2-FF39-4ED4-92A1-AAAD9EFD88D0}" type="datetimeFigureOut">
              <a:rPr lang="nl-BE" smtClean="0"/>
              <a:t>13/10/2020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9289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66" r:id="rId3"/>
    <p:sldLayoutId id="2147483650" r:id="rId4"/>
    <p:sldLayoutId id="2147483672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00275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sz="6000" dirty="0" err="1"/>
              <a:t>BuildinDing</a:t>
            </a:r>
            <a:br>
              <a:rPr lang="nl-BE" dirty="0"/>
            </a:br>
            <a:r>
              <a:rPr lang="nl-BE" dirty="0" err="1"/>
              <a:t>Navigation</a:t>
            </a:r>
            <a:r>
              <a:rPr lang="nl-BE" dirty="0"/>
              <a:t> App Campus Proximus</a:t>
            </a:r>
          </a:p>
        </p:txBody>
      </p:sp>
    </p:spTree>
    <p:extLst>
      <p:ext uri="{BB962C8B-B14F-4D97-AF65-F5344CB8AC3E}">
        <p14:creationId xmlns:p14="http://schemas.microsoft.com/office/powerpoint/2010/main" val="226419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9D1F5-0D6A-41AE-9704-7BD256C0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Demo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5FBDD6-7DE2-4803-AA9D-72DD6B2EC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85752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FCE601-C3C8-4A77-973B-D71D015F4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 &amp; A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52E10A-C25A-4788-971E-7162A202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8892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2765E-23F7-441C-9693-034AA42E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Team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F21671-293E-43F3-B3D6-C84284615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Hamid Khodayari (Scrum master)</a:t>
            </a:r>
          </a:p>
          <a:p>
            <a:r>
              <a:rPr lang="nl-NL" dirty="0"/>
              <a:t>Thomas Nelen (PO)</a:t>
            </a:r>
          </a:p>
          <a:p>
            <a:r>
              <a:rPr lang="nl-NL" dirty="0"/>
              <a:t>Jaron Trossaert</a:t>
            </a:r>
          </a:p>
          <a:p>
            <a:r>
              <a:rPr lang="nl-NL" dirty="0"/>
              <a:t>Johan Molenberghs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05537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Probleemstelling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Campus Proximus is groot</a:t>
            </a:r>
          </a:p>
          <a:p>
            <a:r>
              <a:rPr lang="nl-NL" dirty="0"/>
              <a:t>Moeilijk</a:t>
            </a:r>
            <a:r>
              <a:rPr lang="fr-BE" dirty="0"/>
              <a:t> </a:t>
            </a:r>
            <a:r>
              <a:rPr lang="nl-NL" dirty="0"/>
              <a:t>om</a:t>
            </a:r>
            <a:r>
              <a:rPr lang="fr-BE" dirty="0"/>
              <a:t> de </a:t>
            </a:r>
            <a:r>
              <a:rPr lang="nl-NL" dirty="0"/>
              <a:t>weg</a:t>
            </a:r>
            <a:r>
              <a:rPr lang="fr-BE" dirty="0"/>
              <a:t> </a:t>
            </a:r>
            <a:r>
              <a:rPr lang="nl-NL" dirty="0"/>
              <a:t>te</a:t>
            </a:r>
            <a:r>
              <a:rPr lang="fr-BE" dirty="0"/>
              <a:t> </a:t>
            </a:r>
            <a:r>
              <a:rPr lang="nl-NL" dirty="0"/>
              <a:t>vinden</a:t>
            </a:r>
          </a:p>
          <a:p>
            <a:endParaRPr lang="nl-NL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0764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FFA3A-A604-4BB2-8A5A-3E7DE2B6F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Uitdagingen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DA8E73-3452-4092-9694-E1119D67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Bereik doelpubliek</a:t>
            </a:r>
          </a:p>
          <a:p>
            <a:r>
              <a:rPr lang="nl-NL" dirty="0" err="1"/>
              <a:t>Localisatie</a:t>
            </a:r>
            <a:endParaRPr lang="nl-NL" dirty="0"/>
          </a:p>
          <a:p>
            <a:r>
              <a:rPr lang="nl-NL" dirty="0"/>
              <a:t>Efficiëntste weg</a:t>
            </a:r>
          </a:p>
          <a:p>
            <a:r>
              <a:rPr lang="nl-NL" dirty="0"/>
              <a:t>Weergave</a:t>
            </a:r>
          </a:p>
          <a:p>
            <a:endParaRPr lang="nl-NL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292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66649-137E-40E9-B8D5-31F9F0E3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app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D45135-D005-4F49-8AB9-8637D9BC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Android API 29</a:t>
            </a:r>
          </a:p>
          <a:p>
            <a:r>
              <a:rPr lang="nl-NL" dirty="0"/>
              <a:t>Kotlin</a:t>
            </a:r>
          </a:p>
          <a:p>
            <a:endParaRPr lang="nl-NL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9205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C0011-F813-4AAC-BD80-CF97BF51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Bepalen locatie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CEA9E5-F75F-49CE-B7A3-761B6E21F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014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FB66ED-BFC5-462D-BA7F-A1F79E3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Padberekening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FB44B1-B13C-4352-84FB-F17C044F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9983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6D8E0-6F1F-4894-99E9-3AB0A55E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Weergave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729BED-CBED-425D-A939-D1202842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64133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B5C8A4-FA21-43C3-8ECF-66DC956C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Algemene problemen</a:t>
            </a:r>
            <a:endParaRPr lang="en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885EBE-8C33-46B0-81B0-56B6137F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42356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f8c01fd4f1ae4a9decb73266b72266da80c16e"/>
</p:tagLst>
</file>

<file path=ppt/theme/theme1.xml><?xml version="1.0" encoding="utf-8"?>
<a:theme xmlns:a="http://schemas.openxmlformats.org/drawingml/2006/main" name="Presentatie1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H -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632_00018418_UCLL_PPT_Sjabloonv6.potx" id="{AB8ACA44-A301-4551-B203-3F9E68D295B5}" vid="{9BA97E0D-BD29-47A5-B9F9-D12523D505F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UCLL Powerpoint light</Template>
  <TotalTime>416</TotalTime>
  <Words>57</Words>
  <Application>Microsoft Office PowerPoint</Application>
  <PresentationFormat>Breedbeeld</PresentationFormat>
  <Paragraphs>24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Wingdings</vt:lpstr>
      <vt:lpstr>Presentatie1</vt:lpstr>
      <vt:lpstr>BuildinDing Navigation App Campus Proximus</vt:lpstr>
      <vt:lpstr>Team</vt:lpstr>
      <vt:lpstr>Probleemstelling</vt:lpstr>
      <vt:lpstr>Uitdagingen</vt:lpstr>
      <vt:lpstr>De app</vt:lpstr>
      <vt:lpstr>Bepalen locatie</vt:lpstr>
      <vt:lpstr>Padberekening</vt:lpstr>
      <vt:lpstr>Weergave</vt:lpstr>
      <vt:lpstr>Algemene problemen</vt:lpstr>
      <vt:lpstr>Demo</vt:lpstr>
      <vt:lpstr>Q &amp; A</vt:lpstr>
    </vt:vector>
  </TitlesOfParts>
  <Company>UC Leuven-Limburg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français en informatique</dc:title>
  <dc:creator>Marguerite Verschueren</dc:creator>
  <cp:lastModifiedBy>Johan Molenberghs</cp:lastModifiedBy>
  <cp:revision>39</cp:revision>
  <dcterms:created xsi:type="dcterms:W3CDTF">2016-09-22T08:30:31Z</dcterms:created>
  <dcterms:modified xsi:type="dcterms:W3CDTF">2020-10-13T09:32:00Z</dcterms:modified>
</cp:coreProperties>
</file>