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69" r:id="rId4"/>
    <p:sldId id="285" r:id="rId5"/>
    <p:sldId id="272" r:id="rId6"/>
    <p:sldId id="284" r:id="rId7"/>
    <p:sldId id="273" r:id="rId8"/>
    <p:sldId id="282" r:id="rId9"/>
    <p:sldId id="274" r:id="rId10"/>
    <p:sldId id="292" r:id="rId11"/>
    <p:sldId id="286" r:id="rId12"/>
    <p:sldId id="291" r:id="rId13"/>
    <p:sldId id="287" r:id="rId14"/>
    <p:sldId id="288" r:id="rId15"/>
    <p:sldId id="289" r:id="rId16"/>
    <p:sldId id="290" r:id="rId17"/>
    <p:sldId id="277" r:id="rId18"/>
    <p:sldId id="293" r:id="rId19"/>
    <p:sldId id="278" r:id="rId20"/>
  </p:sldIdLst>
  <p:sldSz cx="12192000" cy="6858000"/>
  <p:notesSz cx="6858000" cy="9144000"/>
  <p:custDataLst>
    <p:tags r:id="rId2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8EC3-4336-EC58-005D-762A615A65B4}" v="53" dt="2020-10-15T13:09:46.555"/>
    <p1510:client id="{58D50F94-F056-F77C-7D1A-42AF80BFDB4C}" v="483" dt="2020-10-13T16:15:59.380"/>
    <p1510:client id="{5A71FA29-0C3E-1B56-7F73-25DF4D50EE19}" v="727" dt="2020-10-14T20:45:08.760"/>
    <p1510:client id="{6A5C31CA-E79A-49BA-18AC-23A7AC676098}" v="140" dt="2020-10-15T12:05:07.985"/>
    <p1510:client id="{6E832F59-B277-D46E-1C11-442F01324EAE}" v="5" dt="2020-10-15T12:09:12.261"/>
    <p1510:client id="{6F52A045-647F-0D46-BD37-E351E641A0D8}" v="533" dt="2020-10-15T12:49:21.493"/>
    <p1510:client id="{BF3FD8C3-8598-D5A4-A6A7-69B6B180221E}" v="138" dt="2020-10-15T12:43:18.076"/>
    <p1510:client id="{CEEDD82C-BF25-42F4-912B-5B2292FBB99D}" v="749" dt="2020-10-14T20:44:38.095"/>
    <p1510:client id="{F6F12B39-92F3-DD8E-A90B-9729068E1A4E}" v="230" dt="2020-10-14T21:15:4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81"/>
        <p:guide pos="113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B3AEB-ED30-411D-BC93-BFE4701635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A1AB2E-E81E-4A86-A79C-54DE0CB55AAD}">
      <dgm:prSet/>
      <dgm:spPr/>
      <dgm:t>
        <a:bodyPr/>
        <a:lstStyle/>
        <a:p>
          <a:r>
            <a:rPr lang="nl-NL"/>
            <a:t>Campus Proximus is groot</a:t>
          </a:r>
          <a:endParaRPr lang="en-US"/>
        </a:p>
      </dgm:t>
    </dgm:pt>
    <dgm:pt modelId="{BA0A54FE-F560-4BDA-977B-B934FF93C123}" type="parTrans" cxnId="{8CA3E163-D312-4C85-BAA9-3C533A2202C6}">
      <dgm:prSet/>
      <dgm:spPr/>
      <dgm:t>
        <a:bodyPr/>
        <a:lstStyle/>
        <a:p>
          <a:endParaRPr lang="en-US"/>
        </a:p>
      </dgm:t>
    </dgm:pt>
    <dgm:pt modelId="{9724787D-9067-4A3E-9516-23296591ECB0}" type="sibTrans" cxnId="{8CA3E163-D312-4C85-BAA9-3C533A2202C6}">
      <dgm:prSet/>
      <dgm:spPr/>
      <dgm:t>
        <a:bodyPr/>
        <a:lstStyle/>
        <a:p>
          <a:endParaRPr lang="en-US"/>
        </a:p>
      </dgm:t>
    </dgm:pt>
    <dgm:pt modelId="{16F8F21A-BA99-455E-8561-2590ACBB1AB6}">
      <dgm:prSet/>
      <dgm:spPr/>
      <dgm:t>
        <a:bodyPr/>
        <a:lstStyle/>
        <a:p>
          <a:r>
            <a:rPr lang="nl-NL"/>
            <a:t>Circulatieplan</a:t>
          </a:r>
          <a:endParaRPr lang="en-US"/>
        </a:p>
      </dgm:t>
    </dgm:pt>
    <dgm:pt modelId="{5DA23567-D281-4C46-ABD1-A093C95E3B63}" type="parTrans" cxnId="{1C5CAA4B-A941-456B-A70E-56C0CD86401E}">
      <dgm:prSet/>
      <dgm:spPr/>
      <dgm:t>
        <a:bodyPr/>
        <a:lstStyle/>
        <a:p>
          <a:endParaRPr lang="en-US"/>
        </a:p>
      </dgm:t>
    </dgm:pt>
    <dgm:pt modelId="{8C985987-5501-49BF-B673-CB875FD93FCD}" type="sibTrans" cxnId="{1C5CAA4B-A941-456B-A70E-56C0CD86401E}">
      <dgm:prSet/>
      <dgm:spPr/>
      <dgm:t>
        <a:bodyPr/>
        <a:lstStyle/>
        <a:p>
          <a:endParaRPr lang="en-US"/>
        </a:p>
      </dgm:t>
    </dgm:pt>
    <dgm:pt modelId="{FDB4D53D-C09C-4C70-BF16-C61D55722731}">
      <dgm:prSet/>
      <dgm:spPr/>
      <dgm:t>
        <a:bodyPr/>
        <a:lstStyle/>
        <a:p>
          <a:r>
            <a:rPr lang="nl-NL"/>
            <a:t>Moeilijk</a:t>
          </a:r>
          <a:r>
            <a:rPr lang="fr-BE"/>
            <a:t> </a:t>
          </a:r>
          <a:r>
            <a:rPr lang="nl-NL"/>
            <a:t>om</a:t>
          </a:r>
          <a:r>
            <a:rPr lang="fr-BE"/>
            <a:t> de </a:t>
          </a:r>
          <a:r>
            <a:rPr lang="nl-NL"/>
            <a:t>weg</a:t>
          </a:r>
          <a:r>
            <a:rPr lang="fr-BE"/>
            <a:t> </a:t>
          </a:r>
          <a:r>
            <a:rPr lang="nl-NL"/>
            <a:t>te</a:t>
          </a:r>
          <a:r>
            <a:rPr lang="fr-BE"/>
            <a:t> </a:t>
          </a:r>
          <a:r>
            <a:rPr lang="nl-NL"/>
            <a:t>vinden</a:t>
          </a:r>
          <a:endParaRPr lang="en-US"/>
        </a:p>
      </dgm:t>
    </dgm:pt>
    <dgm:pt modelId="{2660D4C3-AF3A-4EC2-BACE-6466F56B0DBD}" type="parTrans" cxnId="{D5AB41DE-29F3-4A58-9483-3FF1C58EAF18}">
      <dgm:prSet/>
      <dgm:spPr/>
      <dgm:t>
        <a:bodyPr/>
        <a:lstStyle/>
        <a:p>
          <a:endParaRPr lang="en-US"/>
        </a:p>
      </dgm:t>
    </dgm:pt>
    <dgm:pt modelId="{BC503B3A-E590-46AF-9E48-1E29CD8E9031}" type="sibTrans" cxnId="{D5AB41DE-29F3-4A58-9483-3FF1C58EAF18}">
      <dgm:prSet/>
      <dgm:spPr/>
      <dgm:t>
        <a:bodyPr/>
        <a:lstStyle/>
        <a:p>
          <a:endParaRPr lang="en-US"/>
        </a:p>
      </dgm:t>
    </dgm:pt>
    <dgm:pt modelId="{6B8E7306-FEF0-4E31-87D4-72FF10089D6B}" type="pres">
      <dgm:prSet presAssocID="{57DB3AEB-ED30-411D-BC93-BFE4701635C9}" presName="linear" presStyleCnt="0">
        <dgm:presLayoutVars>
          <dgm:dir/>
          <dgm:animLvl val="lvl"/>
          <dgm:resizeHandles val="exact"/>
        </dgm:presLayoutVars>
      </dgm:prSet>
      <dgm:spPr/>
    </dgm:pt>
    <dgm:pt modelId="{C23E913D-C936-4003-90FC-040AF76191BD}" type="pres">
      <dgm:prSet presAssocID="{DDA1AB2E-E81E-4A86-A79C-54DE0CB55AAD}" presName="parentLin" presStyleCnt="0"/>
      <dgm:spPr/>
    </dgm:pt>
    <dgm:pt modelId="{B1FCBF78-0C2E-43D4-8507-2D9C31B8F48D}" type="pres">
      <dgm:prSet presAssocID="{DDA1AB2E-E81E-4A86-A79C-54DE0CB55AAD}" presName="parentLeftMargin" presStyleLbl="node1" presStyleIdx="0" presStyleCnt="3"/>
      <dgm:spPr/>
    </dgm:pt>
    <dgm:pt modelId="{98C6BC2C-6D01-4968-80CC-CE35C26027B8}" type="pres">
      <dgm:prSet presAssocID="{DDA1AB2E-E81E-4A86-A79C-54DE0CB55A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CD49F-B681-446A-8505-5E79C3F9D120}" type="pres">
      <dgm:prSet presAssocID="{DDA1AB2E-E81E-4A86-A79C-54DE0CB55AAD}" presName="negativeSpace" presStyleCnt="0"/>
      <dgm:spPr/>
    </dgm:pt>
    <dgm:pt modelId="{02949205-6C2B-4E10-A303-27FCC98CCA6B}" type="pres">
      <dgm:prSet presAssocID="{DDA1AB2E-E81E-4A86-A79C-54DE0CB55AAD}" presName="childText" presStyleLbl="conFgAcc1" presStyleIdx="0" presStyleCnt="3">
        <dgm:presLayoutVars>
          <dgm:bulletEnabled val="1"/>
        </dgm:presLayoutVars>
      </dgm:prSet>
      <dgm:spPr/>
    </dgm:pt>
    <dgm:pt modelId="{A856646F-F026-4A59-98F6-5C42BD0BC94B}" type="pres">
      <dgm:prSet presAssocID="{9724787D-9067-4A3E-9516-23296591ECB0}" presName="spaceBetweenRectangles" presStyleCnt="0"/>
      <dgm:spPr/>
    </dgm:pt>
    <dgm:pt modelId="{8293A463-1BCF-4723-A42E-B8D0B867EC80}" type="pres">
      <dgm:prSet presAssocID="{16F8F21A-BA99-455E-8561-2590ACBB1AB6}" presName="parentLin" presStyleCnt="0"/>
      <dgm:spPr/>
    </dgm:pt>
    <dgm:pt modelId="{7E2DADBD-3C89-4A01-A9AF-BC12AC88030E}" type="pres">
      <dgm:prSet presAssocID="{16F8F21A-BA99-455E-8561-2590ACBB1AB6}" presName="parentLeftMargin" presStyleLbl="node1" presStyleIdx="0" presStyleCnt="3"/>
      <dgm:spPr/>
    </dgm:pt>
    <dgm:pt modelId="{A5D43E4F-7A5D-49E3-9C92-58093CEE1B60}" type="pres">
      <dgm:prSet presAssocID="{16F8F21A-BA99-455E-8561-2590ACBB1A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EE340C-E04F-4373-A9C6-E36CB62F13C1}" type="pres">
      <dgm:prSet presAssocID="{16F8F21A-BA99-455E-8561-2590ACBB1AB6}" presName="negativeSpace" presStyleCnt="0"/>
      <dgm:spPr/>
    </dgm:pt>
    <dgm:pt modelId="{BF4BC448-2CAC-4852-ABAA-7E9D38BEB34A}" type="pres">
      <dgm:prSet presAssocID="{16F8F21A-BA99-455E-8561-2590ACBB1AB6}" presName="childText" presStyleLbl="conFgAcc1" presStyleIdx="1" presStyleCnt="3">
        <dgm:presLayoutVars>
          <dgm:bulletEnabled val="1"/>
        </dgm:presLayoutVars>
      </dgm:prSet>
      <dgm:spPr/>
    </dgm:pt>
    <dgm:pt modelId="{0AADF394-237E-4523-B714-97A2F1B743CA}" type="pres">
      <dgm:prSet presAssocID="{8C985987-5501-49BF-B673-CB875FD93FCD}" presName="spaceBetweenRectangles" presStyleCnt="0"/>
      <dgm:spPr/>
    </dgm:pt>
    <dgm:pt modelId="{17B36A3C-50FE-4131-B92D-FA4601CB2CE0}" type="pres">
      <dgm:prSet presAssocID="{FDB4D53D-C09C-4C70-BF16-C61D55722731}" presName="parentLin" presStyleCnt="0"/>
      <dgm:spPr/>
    </dgm:pt>
    <dgm:pt modelId="{B7ACA6F8-3DBA-47F2-AAE1-88166D499BBF}" type="pres">
      <dgm:prSet presAssocID="{FDB4D53D-C09C-4C70-BF16-C61D55722731}" presName="parentLeftMargin" presStyleLbl="node1" presStyleIdx="1" presStyleCnt="3"/>
      <dgm:spPr/>
    </dgm:pt>
    <dgm:pt modelId="{A99305C7-FAE7-4EC8-91A0-7ED289EAFA32}" type="pres">
      <dgm:prSet presAssocID="{FDB4D53D-C09C-4C70-BF16-C61D557227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49D198-24FF-4038-824A-C423570097FC}" type="pres">
      <dgm:prSet presAssocID="{FDB4D53D-C09C-4C70-BF16-C61D55722731}" presName="negativeSpace" presStyleCnt="0"/>
      <dgm:spPr/>
    </dgm:pt>
    <dgm:pt modelId="{323C8422-D24D-4778-85C6-238EB69CEE24}" type="pres">
      <dgm:prSet presAssocID="{FDB4D53D-C09C-4C70-BF16-C61D557227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8E7524-7AC4-4015-9C34-FFBBC1C960D8}" type="presOf" srcId="{DDA1AB2E-E81E-4A86-A79C-54DE0CB55AAD}" destId="{98C6BC2C-6D01-4968-80CC-CE35C26027B8}" srcOrd="1" destOrd="0" presId="urn:microsoft.com/office/officeart/2005/8/layout/list1"/>
    <dgm:cxn modelId="{8CA3E163-D312-4C85-BAA9-3C533A2202C6}" srcId="{57DB3AEB-ED30-411D-BC93-BFE4701635C9}" destId="{DDA1AB2E-E81E-4A86-A79C-54DE0CB55AAD}" srcOrd="0" destOrd="0" parTransId="{BA0A54FE-F560-4BDA-977B-B934FF93C123}" sibTransId="{9724787D-9067-4A3E-9516-23296591ECB0}"/>
    <dgm:cxn modelId="{1C5CAA4B-A941-456B-A70E-56C0CD86401E}" srcId="{57DB3AEB-ED30-411D-BC93-BFE4701635C9}" destId="{16F8F21A-BA99-455E-8561-2590ACBB1AB6}" srcOrd="1" destOrd="0" parTransId="{5DA23567-D281-4C46-ABD1-A093C95E3B63}" sibTransId="{8C985987-5501-49BF-B673-CB875FD93FCD}"/>
    <dgm:cxn modelId="{EADAB671-C4E8-405E-B244-164A8ACD9CC9}" type="presOf" srcId="{16F8F21A-BA99-455E-8561-2590ACBB1AB6}" destId="{7E2DADBD-3C89-4A01-A9AF-BC12AC88030E}" srcOrd="0" destOrd="0" presId="urn:microsoft.com/office/officeart/2005/8/layout/list1"/>
    <dgm:cxn modelId="{A5E9CF71-4B67-4C9B-B372-D8E0CF1FFFCC}" type="presOf" srcId="{16F8F21A-BA99-455E-8561-2590ACBB1AB6}" destId="{A5D43E4F-7A5D-49E3-9C92-58093CEE1B60}" srcOrd="1" destOrd="0" presId="urn:microsoft.com/office/officeart/2005/8/layout/list1"/>
    <dgm:cxn modelId="{07734D79-BB26-4A15-AF9C-2BCB1B175C43}" type="presOf" srcId="{DDA1AB2E-E81E-4A86-A79C-54DE0CB55AAD}" destId="{B1FCBF78-0C2E-43D4-8507-2D9C31B8F48D}" srcOrd="0" destOrd="0" presId="urn:microsoft.com/office/officeart/2005/8/layout/list1"/>
    <dgm:cxn modelId="{DEFFB5AC-30F7-4CE7-9B99-B55BF61719A8}" type="presOf" srcId="{57DB3AEB-ED30-411D-BC93-BFE4701635C9}" destId="{6B8E7306-FEF0-4E31-87D4-72FF10089D6B}" srcOrd="0" destOrd="0" presId="urn:microsoft.com/office/officeart/2005/8/layout/list1"/>
    <dgm:cxn modelId="{F9A9DBB7-A211-4785-BB0E-272FA9C27C24}" type="presOf" srcId="{FDB4D53D-C09C-4C70-BF16-C61D55722731}" destId="{B7ACA6F8-3DBA-47F2-AAE1-88166D499BBF}" srcOrd="0" destOrd="0" presId="urn:microsoft.com/office/officeart/2005/8/layout/list1"/>
    <dgm:cxn modelId="{D5AB41DE-29F3-4A58-9483-3FF1C58EAF18}" srcId="{57DB3AEB-ED30-411D-BC93-BFE4701635C9}" destId="{FDB4D53D-C09C-4C70-BF16-C61D55722731}" srcOrd="2" destOrd="0" parTransId="{2660D4C3-AF3A-4EC2-BACE-6466F56B0DBD}" sibTransId="{BC503B3A-E590-46AF-9E48-1E29CD8E9031}"/>
    <dgm:cxn modelId="{812661E5-040D-4F75-99FE-E633A209C47F}" type="presOf" srcId="{FDB4D53D-C09C-4C70-BF16-C61D55722731}" destId="{A99305C7-FAE7-4EC8-91A0-7ED289EAFA32}" srcOrd="1" destOrd="0" presId="urn:microsoft.com/office/officeart/2005/8/layout/list1"/>
    <dgm:cxn modelId="{35A232BB-E183-4563-AF88-010A98B45FD1}" type="presParOf" srcId="{6B8E7306-FEF0-4E31-87D4-72FF10089D6B}" destId="{C23E913D-C936-4003-90FC-040AF76191BD}" srcOrd="0" destOrd="0" presId="urn:microsoft.com/office/officeart/2005/8/layout/list1"/>
    <dgm:cxn modelId="{8D3AE088-BDD6-4B94-AC92-9D5B49FE1DB9}" type="presParOf" srcId="{C23E913D-C936-4003-90FC-040AF76191BD}" destId="{B1FCBF78-0C2E-43D4-8507-2D9C31B8F48D}" srcOrd="0" destOrd="0" presId="urn:microsoft.com/office/officeart/2005/8/layout/list1"/>
    <dgm:cxn modelId="{9FCE4DB4-AA47-46DD-8C71-2E4F8CED5EC9}" type="presParOf" srcId="{C23E913D-C936-4003-90FC-040AF76191BD}" destId="{98C6BC2C-6D01-4968-80CC-CE35C26027B8}" srcOrd="1" destOrd="0" presId="urn:microsoft.com/office/officeart/2005/8/layout/list1"/>
    <dgm:cxn modelId="{805E154B-AED4-4F14-9F50-FAC3B589AB8B}" type="presParOf" srcId="{6B8E7306-FEF0-4E31-87D4-72FF10089D6B}" destId="{126CD49F-B681-446A-8505-5E79C3F9D120}" srcOrd="1" destOrd="0" presId="urn:microsoft.com/office/officeart/2005/8/layout/list1"/>
    <dgm:cxn modelId="{E926F867-C708-42A7-ADE0-08A76EAB5CA1}" type="presParOf" srcId="{6B8E7306-FEF0-4E31-87D4-72FF10089D6B}" destId="{02949205-6C2B-4E10-A303-27FCC98CCA6B}" srcOrd="2" destOrd="0" presId="urn:microsoft.com/office/officeart/2005/8/layout/list1"/>
    <dgm:cxn modelId="{6221A6CA-0295-4B96-B60A-8D8935EABC68}" type="presParOf" srcId="{6B8E7306-FEF0-4E31-87D4-72FF10089D6B}" destId="{A856646F-F026-4A59-98F6-5C42BD0BC94B}" srcOrd="3" destOrd="0" presId="urn:microsoft.com/office/officeart/2005/8/layout/list1"/>
    <dgm:cxn modelId="{89B3874A-B303-41E3-9721-470BF80C7C63}" type="presParOf" srcId="{6B8E7306-FEF0-4E31-87D4-72FF10089D6B}" destId="{8293A463-1BCF-4723-A42E-B8D0B867EC80}" srcOrd="4" destOrd="0" presId="urn:microsoft.com/office/officeart/2005/8/layout/list1"/>
    <dgm:cxn modelId="{45DF9B84-4554-4339-AC1E-701125D960BA}" type="presParOf" srcId="{8293A463-1BCF-4723-A42E-B8D0B867EC80}" destId="{7E2DADBD-3C89-4A01-A9AF-BC12AC88030E}" srcOrd="0" destOrd="0" presId="urn:microsoft.com/office/officeart/2005/8/layout/list1"/>
    <dgm:cxn modelId="{54B1F3FF-2E97-4854-8B22-84BE59385E0F}" type="presParOf" srcId="{8293A463-1BCF-4723-A42E-B8D0B867EC80}" destId="{A5D43E4F-7A5D-49E3-9C92-58093CEE1B60}" srcOrd="1" destOrd="0" presId="urn:microsoft.com/office/officeart/2005/8/layout/list1"/>
    <dgm:cxn modelId="{9E65B2B9-FFE5-4673-B896-71E41DE6AC14}" type="presParOf" srcId="{6B8E7306-FEF0-4E31-87D4-72FF10089D6B}" destId="{47EE340C-E04F-4373-A9C6-E36CB62F13C1}" srcOrd="5" destOrd="0" presId="urn:microsoft.com/office/officeart/2005/8/layout/list1"/>
    <dgm:cxn modelId="{1958C529-5A3F-4744-97DA-079ED544B10E}" type="presParOf" srcId="{6B8E7306-FEF0-4E31-87D4-72FF10089D6B}" destId="{BF4BC448-2CAC-4852-ABAA-7E9D38BEB34A}" srcOrd="6" destOrd="0" presId="urn:microsoft.com/office/officeart/2005/8/layout/list1"/>
    <dgm:cxn modelId="{D2450489-EA1F-4C96-8F63-4CD11F5D3BA2}" type="presParOf" srcId="{6B8E7306-FEF0-4E31-87D4-72FF10089D6B}" destId="{0AADF394-237E-4523-B714-97A2F1B743CA}" srcOrd="7" destOrd="0" presId="urn:microsoft.com/office/officeart/2005/8/layout/list1"/>
    <dgm:cxn modelId="{212CFD85-5A2C-4CB7-9348-BD04CC68F062}" type="presParOf" srcId="{6B8E7306-FEF0-4E31-87D4-72FF10089D6B}" destId="{17B36A3C-50FE-4131-B92D-FA4601CB2CE0}" srcOrd="8" destOrd="0" presId="urn:microsoft.com/office/officeart/2005/8/layout/list1"/>
    <dgm:cxn modelId="{C4721F77-415D-471F-8616-C8EF64EC8E88}" type="presParOf" srcId="{17B36A3C-50FE-4131-B92D-FA4601CB2CE0}" destId="{B7ACA6F8-3DBA-47F2-AAE1-88166D499BBF}" srcOrd="0" destOrd="0" presId="urn:microsoft.com/office/officeart/2005/8/layout/list1"/>
    <dgm:cxn modelId="{CE48DCC4-359C-4A9A-8624-DD2E6DD285BE}" type="presParOf" srcId="{17B36A3C-50FE-4131-B92D-FA4601CB2CE0}" destId="{A99305C7-FAE7-4EC8-91A0-7ED289EAFA32}" srcOrd="1" destOrd="0" presId="urn:microsoft.com/office/officeart/2005/8/layout/list1"/>
    <dgm:cxn modelId="{7298D9DA-B4D2-4432-AD87-C75B3E5015AF}" type="presParOf" srcId="{6B8E7306-FEF0-4E31-87D4-72FF10089D6B}" destId="{3549D198-24FF-4038-824A-C423570097FC}" srcOrd="9" destOrd="0" presId="urn:microsoft.com/office/officeart/2005/8/layout/list1"/>
    <dgm:cxn modelId="{9E96A50C-AFB1-41FC-A1B3-9852A2EED857}" type="presParOf" srcId="{6B8E7306-FEF0-4E31-87D4-72FF10089D6B}" destId="{323C8422-D24D-4778-85C6-238EB69CEE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B3AEB-ED30-411D-BC93-BFE4701635C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A1AB2E-E81E-4A86-A79C-54DE0CB55AAD}">
      <dgm:prSet/>
      <dgm:spPr/>
      <dgm:t>
        <a:bodyPr/>
        <a:lstStyle/>
        <a:p>
          <a:r>
            <a:rPr lang="nl-NL"/>
            <a:t>Android</a:t>
          </a:r>
          <a:endParaRPr lang="en-US"/>
        </a:p>
      </dgm:t>
    </dgm:pt>
    <dgm:pt modelId="{BA0A54FE-F560-4BDA-977B-B934FF93C123}" type="parTrans" cxnId="{8CA3E163-D312-4C85-BAA9-3C533A2202C6}">
      <dgm:prSet/>
      <dgm:spPr/>
      <dgm:t>
        <a:bodyPr/>
        <a:lstStyle/>
        <a:p>
          <a:endParaRPr lang="en-US"/>
        </a:p>
      </dgm:t>
    </dgm:pt>
    <dgm:pt modelId="{9724787D-9067-4A3E-9516-23296591ECB0}" type="sibTrans" cxnId="{8CA3E163-D312-4C85-BAA9-3C533A2202C6}">
      <dgm:prSet/>
      <dgm:spPr/>
      <dgm:t>
        <a:bodyPr/>
        <a:lstStyle/>
        <a:p>
          <a:endParaRPr lang="en-US"/>
        </a:p>
      </dgm:t>
    </dgm:pt>
    <dgm:pt modelId="{16F8F21A-BA99-455E-8561-2590ACBB1AB6}">
      <dgm:prSet/>
      <dgm:spPr/>
      <dgm:t>
        <a:bodyPr/>
        <a:lstStyle/>
        <a:p>
          <a:r>
            <a:rPr lang="nl-NL" err="1"/>
            <a:t>Kotlin</a:t>
          </a:r>
          <a:endParaRPr lang="en-US"/>
        </a:p>
      </dgm:t>
    </dgm:pt>
    <dgm:pt modelId="{5DA23567-D281-4C46-ABD1-A093C95E3B63}" type="parTrans" cxnId="{1C5CAA4B-A941-456B-A70E-56C0CD86401E}">
      <dgm:prSet/>
      <dgm:spPr/>
      <dgm:t>
        <a:bodyPr/>
        <a:lstStyle/>
        <a:p>
          <a:endParaRPr lang="en-US"/>
        </a:p>
      </dgm:t>
    </dgm:pt>
    <dgm:pt modelId="{8C985987-5501-49BF-B673-CB875FD93FCD}" type="sibTrans" cxnId="{1C5CAA4B-A941-456B-A70E-56C0CD86401E}">
      <dgm:prSet/>
      <dgm:spPr/>
      <dgm:t>
        <a:bodyPr/>
        <a:lstStyle/>
        <a:p>
          <a:endParaRPr lang="en-US"/>
        </a:p>
      </dgm:t>
    </dgm:pt>
    <dgm:pt modelId="{FDB4D53D-C09C-4C70-BF16-C61D55722731}">
      <dgm:prSet/>
      <dgm:spPr/>
      <dgm:t>
        <a:bodyPr/>
        <a:lstStyle/>
        <a:p>
          <a:r>
            <a:rPr lang="nl-NL"/>
            <a:t>Huisstijl UCLL</a:t>
          </a:r>
          <a:endParaRPr lang="en-US"/>
        </a:p>
      </dgm:t>
    </dgm:pt>
    <dgm:pt modelId="{2660D4C3-AF3A-4EC2-BACE-6466F56B0DBD}" type="parTrans" cxnId="{D5AB41DE-29F3-4A58-9483-3FF1C58EAF18}">
      <dgm:prSet/>
      <dgm:spPr/>
      <dgm:t>
        <a:bodyPr/>
        <a:lstStyle/>
        <a:p>
          <a:endParaRPr lang="en-US"/>
        </a:p>
      </dgm:t>
    </dgm:pt>
    <dgm:pt modelId="{BC503B3A-E590-46AF-9E48-1E29CD8E9031}" type="sibTrans" cxnId="{D5AB41DE-29F3-4A58-9483-3FF1C58EAF18}">
      <dgm:prSet/>
      <dgm:spPr/>
      <dgm:t>
        <a:bodyPr/>
        <a:lstStyle/>
        <a:p>
          <a:endParaRPr lang="en-US"/>
        </a:p>
      </dgm:t>
    </dgm:pt>
    <dgm:pt modelId="{6B8E7306-FEF0-4E31-87D4-72FF10089D6B}" type="pres">
      <dgm:prSet presAssocID="{57DB3AEB-ED30-411D-BC93-BFE4701635C9}" presName="linear" presStyleCnt="0">
        <dgm:presLayoutVars>
          <dgm:dir/>
          <dgm:animLvl val="lvl"/>
          <dgm:resizeHandles val="exact"/>
        </dgm:presLayoutVars>
      </dgm:prSet>
      <dgm:spPr/>
    </dgm:pt>
    <dgm:pt modelId="{C23E913D-C936-4003-90FC-040AF76191BD}" type="pres">
      <dgm:prSet presAssocID="{DDA1AB2E-E81E-4A86-A79C-54DE0CB55AAD}" presName="parentLin" presStyleCnt="0"/>
      <dgm:spPr/>
    </dgm:pt>
    <dgm:pt modelId="{B1FCBF78-0C2E-43D4-8507-2D9C31B8F48D}" type="pres">
      <dgm:prSet presAssocID="{DDA1AB2E-E81E-4A86-A79C-54DE0CB55AAD}" presName="parentLeftMargin" presStyleLbl="node1" presStyleIdx="0" presStyleCnt="3"/>
      <dgm:spPr/>
    </dgm:pt>
    <dgm:pt modelId="{98C6BC2C-6D01-4968-80CC-CE35C26027B8}" type="pres">
      <dgm:prSet presAssocID="{DDA1AB2E-E81E-4A86-A79C-54DE0CB55A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CD49F-B681-446A-8505-5E79C3F9D120}" type="pres">
      <dgm:prSet presAssocID="{DDA1AB2E-E81E-4A86-A79C-54DE0CB55AAD}" presName="negativeSpace" presStyleCnt="0"/>
      <dgm:spPr/>
    </dgm:pt>
    <dgm:pt modelId="{02949205-6C2B-4E10-A303-27FCC98CCA6B}" type="pres">
      <dgm:prSet presAssocID="{DDA1AB2E-E81E-4A86-A79C-54DE0CB55AAD}" presName="childText" presStyleLbl="conFgAcc1" presStyleIdx="0" presStyleCnt="3">
        <dgm:presLayoutVars>
          <dgm:bulletEnabled val="1"/>
        </dgm:presLayoutVars>
      </dgm:prSet>
      <dgm:spPr/>
    </dgm:pt>
    <dgm:pt modelId="{A856646F-F026-4A59-98F6-5C42BD0BC94B}" type="pres">
      <dgm:prSet presAssocID="{9724787D-9067-4A3E-9516-23296591ECB0}" presName="spaceBetweenRectangles" presStyleCnt="0"/>
      <dgm:spPr/>
    </dgm:pt>
    <dgm:pt modelId="{8293A463-1BCF-4723-A42E-B8D0B867EC80}" type="pres">
      <dgm:prSet presAssocID="{16F8F21A-BA99-455E-8561-2590ACBB1AB6}" presName="parentLin" presStyleCnt="0"/>
      <dgm:spPr/>
    </dgm:pt>
    <dgm:pt modelId="{7E2DADBD-3C89-4A01-A9AF-BC12AC88030E}" type="pres">
      <dgm:prSet presAssocID="{16F8F21A-BA99-455E-8561-2590ACBB1AB6}" presName="parentLeftMargin" presStyleLbl="node1" presStyleIdx="0" presStyleCnt="3"/>
      <dgm:spPr/>
    </dgm:pt>
    <dgm:pt modelId="{A5D43E4F-7A5D-49E3-9C92-58093CEE1B60}" type="pres">
      <dgm:prSet presAssocID="{16F8F21A-BA99-455E-8561-2590ACBB1A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EE340C-E04F-4373-A9C6-E36CB62F13C1}" type="pres">
      <dgm:prSet presAssocID="{16F8F21A-BA99-455E-8561-2590ACBB1AB6}" presName="negativeSpace" presStyleCnt="0"/>
      <dgm:spPr/>
    </dgm:pt>
    <dgm:pt modelId="{BF4BC448-2CAC-4852-ABAA-7E9D38BEB34A}" type="pres">
      <dgm:prSet presAssocID="{16F8F21A-BA99-455E-8561-2590ACBB1AB6}" presName="childText" presStyleLbl="conFgAcc1" presStyleIdx="1" presStyleCnt="3">
        <dgm:presLayoutVars>
          <dgm:bulletEnabled val="1"/>
        </dgm:presLayoutVars>
      </dgm:prSet>
      <dgm:spPr/>
    </dgm:pt>
    <dgm:pt modelId="{0AADF394-237E-4523-B714-97A2F1B743CA}" type="pres">
      <dgm:prSet presAssocID="{8C985987-5501-49BF-B673-CB875FD93FCD}" presName="spaceBetweenRectangles" presStyleCnt="0"/>
      <dgm:spPr/>
    </dgm:pt>
    <dgm:pt modelId="{17B36A3C-50FE-4131-B92D-FA4601CB2CE0}" type="pres">
      <dgm:prSet presAssocID="{FDB4D53D-C09C-4C70-BF16-C61D55722731}" presName="parentLin" presStyleCnt="0"/>
      <dgm:spPr/>
    </dgm:pt>
    <dgm:pt modelId="{B7ACA6F8-3DBA-47F2-AAE1-88166D499BBF}" type="pres">
      <dgm:prSet presAssocID="{FDB4D53D-C09C-4C70-BF16-C61D55722731}" presName="parentLeftMargin" presStyleLbl="node1" presStyleIdx="1" presStyleCnt="3"/>
      <dgm:spPr/>
    </dgm:pt>
    <dgm:pt modelId="{A99305C7-FAE7-4EC8-91A0-7ED289EAFA32}" type="pres">
      <dgm:prSet presAssocID="{FDB4D53D-C09C-4C70-BF16-C61D557227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49D198-24FF-4038-824A-C423570097FC}" type="pres">
      <dgm:prSet presAssocID="{FDB4D53D-C09C-4C70-BF16-C61D55722731}" presName="negativeSpace" presStyleCnt="0"/>
      <dgm:spPr/>
    </dgm:pt>
    <dgm:pt modelId="{323C8422-D24D-4778-85C6-238EB69CEE24}" type="pres">
      <dgm:prSet presAssocID="{FDB4D53D-C09C-4C70-BF16-C61D557227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8E7524-7AC4-4015-9C34-FFBBC1C960D8}" type="presOf" srcId="{DDA1AB2E-E81E-4A86-A79C-54DE0CB55AAD}" destId="{98C6BC2C-6D01-4968-80CC-CE35C26027B8}" srcOrd="1" destOrd="0" presId="urn:microsoft.com/office/officeart/2005/8/layout/list1"/>
    <dgm:cxn modelId="{8CA3E163-D312-4C85-BAA9-3C533A2202C6}" srcId="{57DB3AEB-ED30-411D-BC93-BFE4701635C9}" destId="{DDA1AB2E-E81E-4A86-A79C-54DE0CB55AAD}" srcOrd="0" destOrd="0" parTransId="{BA0A54FE-F560-4BDA-977B-B934FF93C123}" sibTransId="{9724787D-9067-4A3E-9516-23296591ECB0}"/>
    <dgm:cxn modelId="{1C5CAA4B-A941-456B-A70E-56C0CD86401E}" srcId="{57DB3AEB-ED30-411D-BC93-BFE4701635C9}" destId="{16F8F21A-BA99-455E-8561-2590ACBB1AB6}" srcOrd="1" destOrd="0" parTransId="{5DA23567-D281-4C46-ABD1-A093C95E3B63}" sibTransId="{8C985987-5501-49BF-B673-CB875FD93FCD}"/>
    <dgm:cxn modelId="{EADAB671-C4E8-405E-B244-164A8ACD9CC9}" type="presOf" srcId="{16F8F21A-BA99-455E-8561-2590ACBB1AB6}" destId="{7E2DADBD-3C89-4A01-A9AF-BC12AC88030E}" srcOrd="0" destOrd="0" presId="urn:microsoft.com/office/officeart/2005/8/layout/list1"/>
    <dgm:cxn modelId="{A5E9CF71-4B67-4C9B-B372-D8E0CF1FFFCC}" type="presOf" srcId="{16F8F21A-BA99-455E-8561-2590ACBB1AB6}" destId="{A5D43E4F-7A5D-49E3-9C92-58093CEE1B60}" srcOrd="1" destOrd="0" presId="urn:microsoft.com/office/officeart/2005/8/layout/list1"/>
    <dgm:cxn modelId="{07734D79-BB26-4A15-AF9C-2BCB1B175C43}" type="presOf" srcId="{DDA1AB2E-E81E-4A86-A79C-54DE0CB55AAD}" destId="{B1FCBF78-0C2E-43D4-8507-2D9C31B8F48D}" srcOrd="0" destOrd="0" presId="urn:microsoft.com/office/officeart/2005/8/layout/list1"/>
    <dgm:cxn modelId="{DEFFB5AC-30F7-4CE7-9B99-B55BF61719A8}" type="presOf" srcId="{57DB3AEB-ED30-411D-BC93-BFE4701635C9}" destId="{6B8E7306-FEF0-4E31-87D4-72FF10089D6B}" srcOrd="0" destOrd="0" presId="urn:microsoft.com/office/officeart/2005/8/layout/list1"/>
    <dgm:cxn modelId="{F9A9DBB7-A211-4785-BB0E-272FA9C27C24}" type="presOf" srcId="{FDB4D53D-C09C-4C70-BF16-C61D55722731}" destId="{B7ACA6F8-3DBA-47F2-AAE1-88166D499BBF}" srcOrd="0" destOrd="0" presId="urn:microsoft.com/office/officeart/2005/8/layout/list1"/>
    <dgm:cxn modelId="{D5AB41DE-29F3-4A58-9483-3FF1C58EAF18}" srcId="{57DB3AEB-ED30-411D-BC93-BFE4701635C9}" destId="{FDB4D53D-C09C-4C70-BF16-C61D55722731}" srcOrd="2" destOrd="0" parTransId="{2660D4C3-AF3A-4EC2-BACE-6466F56B0DBD}" sibTransId="{BC503B3A-E590-46AF-9E48-1E29CD8E9031}"/>
    <dgm:cxn modelId="{812661E5-040D-4F75-99FE-E633A209C47F}" type="presOf" srcId="{FDB4D53D-C09C-4C70-BF16-C61D55722731}" destId="{A99305C7-FAE7-4EC8-91A0-7ED289EAFA32}" srcOrd="1" destOrd="0" presId="urn:microsoft.com/office/officeart/2005/8/layout/list1"/>
    <dgm:cxn modelId="{35A232BB-E183-4563-AF88-010A98B45FD1}" type="presParOf" srcId="{6B8E7306-FEF0-4E31-87D4-72FF10089D6B}" destId="{C23E913D-C936-4003-90FC-040AF76191BD}" srcOrd="0" destOrd="0" presId="urn:microsoft.com/office/officeart/2005/8/layout/list1"/>
    <dgm:cxn modelId="{8D3AE088-BDD6-4B94-AC92-9D5B49FE1DB9}" type="presParOf" srcId="{C23E913D-C936-4003-90FC-040AF76191BD}" destId="{B1FCBF78-0C2E-43D4-8507-2D9C31B8F48D}" srcOrd="0" destOrd="0" presId="urn:microsoft.com/office/officeart/2005/8/layout/list1"/>
    <dgm:cxn modelId="{9FCE4DB4-AA47-46DD-8C71-2E4F8CED5EC9}" type="presParOf" srcId="{C23E913D-C936-4003-90FC-040AF76191BD}" destId="{98C6BC2C-6D01-4968-80CC-CE35C26027B8}" srcOrd="1" destOrd="0" presId="urn:microsoft.com/office/officeart/2005/8/layout/list1"/>
    <dgm:cxn modelId="{805E154B-AED4-4F14-9F50-FAC3B589AB8B}" type="presParOf" srcId="{6B8E7306-FEF0-4E31-87D4-72FF10089D6B}" destId="{126CD49F-B681-446A-8505-5E79C3F9D120}" srcOrd="1" destOrd="0" presId="urn:microsoft.com/office/officeart/2005/8/layout/list1"/>
    <dgm:cxn modelId="{E926F867-C708-42A7-ADE0-08A76EAB5CA1}" type="presParOf" srcId="{6B8E7306-FEF0-4E31-87D4-72FF10089D6B}" destId="{02949205-6C2B-4E10-A303-27FCC98CCA6B}" srcOrd="2" destOrd="0" presId="urn:microsoft.com/office/officeart/2005/8/layout/list1"/>
    <dgm:cxn modelId="{6221A6CA-0295-4B96-B60A-8D8935EABC68}" type="presParOf" srcId="{6B8E7306-FEF0-4E31-87D4-72FF10089D6B}" destId="{A856646F-F026-4A59-98F6-5C42BD0BC94B}" srcOrd="3" destOrd="0" presId="urn:microsoft.com/office/officeart/2005/8/layout/list1"/>
    <dgm:cxn modelId="{89B3874A-B303-41E3-9721-470BF80C7C63}" type="presParOf" srcId="{6B8E7306-FEF0-4E31-87D4-72FF10089D6B}" destId="{8293A463-1BCF-4723-A42E-B8D0B867EC80}" srcOrd="4" destOrd="0" presId="urn:microsoft.com/office/officeart/2005/8/layout/list1"/>
    <dgm:cxn modelId="{45DF9B84-4554-4339-AC1E-701125D960BA}" type="presParOf" srcId="{8293A463-1BCF-4723-A42E-B8D0B867EC80}" destId="{7E2DADBD-3C89-4A01-A9AF-BC12AC88030E}" srcOrd="0" destOrd="0" presId="urn:microsoft.com/office/officeart/2005/8/layout/list1"/>
    <dgm:cxn modelId="{54B1F3FF-2E97-4854-8B22-84BE59385E0F}" type="presParOf" srcId="{8293A463-1BCF-4723-A42E-B8D0B867EC80}" destId="{A5D43E4F-7A5D-49E3-9C92-58093CEE1B60}" srcOrd="1" destOrd="0" presId="urn:microsoft.com/office/officeart/2005/8/layout/list1"/>
    <dgm:cxn modelId="{9E65B2B9-FFE5-4673-B896-71E41DE6AC14}" type="presParOf" srcId="{6B8E7306-FEF0-4E31-87D4-72FF10089D6B}" destId="{47EE340C-E04F-4373-A9C6-E36CB62F13C1}" srcOrd="5" destOrd="0" presId="urn:microsoft.com/office/officeart/2005/8/layout/list1"/>
    <dgm:cxn modelId="{1958C529-5A3F-4744-97DA-079ED544B10E}" type="presParOf" srcId="{6B8E7306-FEF0-4E31-87D4-72FF10089D6B}" destId="{BF4BC448-2CAC-4852-ABAA-7E9D38BEB34A}" srcOrd="6" destOrd="0" presId="urn:microsoft.com/office/officeart/2005/8/layout/list1"/>
    <dgm:cxn modelId="{D2450489-EA1F-4C96-8F63-4CD11F5D3BA2}" type="presParOf" srcId="{6B8E7306-FEF0-4E31-87D4-72FF10089D6B}" destId="{0AADF394-237E-4523-B714-97A2F1B743CA}" srcOrd="7" destOrd="0" presId="urn:microsoft.com/office/officeart/2005/8/layout/list1"/>
    <dgm:cxn modelId="{212CFD85-5A2C-4CB7-9348-BD04CC68F062}" type="presParOf" srcId="{6B8E7306-FEF0-4E31-87D4-72FF10089D6B}" destId="{17B36A3C-50FE-4131-B92D-FA4601CB2CE0}" srcOrd="8" destOrd="0" presId="urn:microsoft.com/office/officeart/2005/8/layout/list1"/>
    <dgm:cxn modelId="{C4721F77-415D-471F-8616-C8EF64EC8E88}" type="presParOf" srcId="{17B36A3C-50FE-4131-B92D-FA4601CB2CE0}" destId="{B7ACA6F8-3DBA-47F2-AAE1-88166D499BBF}" srcOrd="0" destOrd="0" presId="urn:microsoft.com/office/officeart/2005/8/layout/list1"/>
    <dgm:cxn modelId="{CE48DCC4-359C-4A9A-8624-DD2E6DD285BE}" type="presParOf" srcId="{17B36A3C-50FE-4131-B92D-FA4601CB2CE0}" destId="{A99305C7-FAE7-4EC8-91A0-7ED289EAFA32}" srcOrd="1" destOrd="0" presId="urn:microsoft.com/office/officeart/2005/8/layout/list1"/>
    <dgm:cxn modelId="{7298D9DA-B4D2-4432-AD87-C75B3E5015AF}" type="presParOf" srcId="{6B8E7306-FEF0-4E31-87D4-72FF10089D6B}" destId="{3549D198-24FF-4038-824A-C423570097FC}" srcOrd="9" destOrd="0" presId="urn:microsoft.com/office/officeart/2005/8/layout/list1"/>
    <dgm:cxn modelId="{9E96A50C-AFB1-41FC-A1B3-9852A2EED857}" type="presParOf" srcId="{6B8E7306-FEF0-4E31-87D4-72FF10089D6B}" destId="{323C8422-D24D-4778-85C6-238EB69CEE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4AC25-8D66-40EF-899E-D736E412AAC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00E60F-D715-46C7-AFFB-99525034EB15}">
      <dgm:prSet/>
      <dgm:spPr/>
      <dgm:t>
        <a:bodyPr/>
        <a:lstStyle/>
        <a:p>
          <a:pPr>
            <a:defRPr cap="all"/>
          </a:pPr>
          <a:r>
            <a:rPr lang="nl-BE">
              <a:solidFill>
                <a:srgbClr val="002757"/>
              </a:solidFill>
              <a:latin typeface="Tahoma"/>
            </a:rPr>
            <a:t>Doelpubliek</a:t>
          </a:r>
          <a:endParaRPr lang="nl-BE" b="0" i="0" u="none" strike="noStrike" cap="all" baseline="0" noProof="0">
            <a:solidFill>
              <a:srgbClr val="002757"/>
            </a:solidFill>
            <a:latin typeface="Tahoma"/>
            <a:ea typeface="Tahoma"/>
            <a:cs typeface="Tahoma"/>
          </a:endParaRPr>
        </a:p>
      </dgm:t>
    </dgm:pt>
    <dgm:pt modelId="{B51184ED-9F70-4DCD-9B7D-A2CD6A60FFDD}" type="parTrans" cxnId="{411BDC9D-CF03-4BC1-9EF7-792F9D3C7431}">
      <dgm:prSet/>
      <dgm:spPr/>
      <dgm:t>
        <a:bodyPr/>
        <a:lstStyle/>
        <a:p>
          <a:endParaRPr lang="en-US"/>
        </a:p>
      </dgm:t>
    </dgm:pt>
    <dgm:pt modelId="{70D5E3BF-5BD3-43B5-8570-4C2938E4AAAE}" type="sibTrans" cxnId="{411BDC9D-CF03-4BC1-9EF7-792F9D3C7431}">
      <dgm:prSet/>
      <dgm:spPr/>
      <dgm:t>
        <a:bodyPr/>
        <a:lstStyle/>
        <a:p>
          <a:endParaRPr lang="en-US"/>
        </a:p>
      </dgm:t>
    </dgm:pt>
    <dgm:pt modelId="{9E7B2CD1-93A1-4A61-8E45-F3F9C11120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>
              <a:solidFill>
                <a:srgbClr val="002757"/>
              </a:solidFill>
            </a:rPr>
            <a:t>Lokalisatie</a:t>
          </a:r>
        </a:p>
      </dgm:t>
    </dgm:pt>
    <dgm:pt modelId="{895602BD-8092-4F10-9232-D9CD7E97547C}" type="parTrans" cxnId="{022123AA-7C55-4A7E-9911-A32693A5375F}">
      <dgm:prSet/>
      <dgm:spPr/>
      <dgm:t>
        <a:bodyPr/>
        <a:lstStyle/>
        <a:p>
          <a:endParaRPr lang="en-US"/>
        </a:p>
      </dgm:t>
    </dgm:pt>
    <dgm:pt modelId="{DDFC4AAB-CD7D-4D97-AA61-E8DFDAB89AD4}" type="sibTrans" cxnId="{022123AA-7C55-4A7E-9911-A32693A5375F}">
      <dgm:prSet/>
      <dgm:spPr/>
      <dgm:t>
        <a:bodyPr/>
        <a:lstStyle/>
        <a:p>
          <a:endParaRPr lang="en-US"/>
        </a:p>
      </dgm:t>
    </dgm:pt>
    <dgm:pt modelId="{5F38ECAD-CF58-43B3-A206-F2E1FD1746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>
              <a:solidFill>
                <a:srgbClr val="002757"/>
              </a:solidFill>
            </a:rPr>
            <a:t>Efficiëntste weg</a:t>
          </a:r>
        </a:p>
      </dgm:t>
    </dgm:pt>
    <dgm:pt modelId="{905BBED0-F60F-436E-92A8-1A561E990C33}" type="parTrans" cxnId="{6476E387-CA1C-4D63-BE1B-49DA94763B06}">
      <dgm:prSet/>
      <dgm:spPr/>
      <dgm:t>
        <a:bodyPr/>
        <a:lstStyle/>
        <a:p>
          <a:endParaRPr lang="en-US"/>
        </a:p>
      </dgm:t>
    </dgm:pt>
    <dgm:pt modelId="{C4122C17-50F3-4EDD-84EC-5BFD527DCDC1}" type="sibTrans" cxnId="{6476E387-CA1C-4D63-BE1B-49DA94763B06}">
      <dgm:prSet/>
      <dgm:spPr/>
      <dgm:t>
        <a:bodyPr/>
        <a:lstStyle/>
        <a:p>
          <a:endParaRPr lang="en-US"/>
        </a:p>
      </dgm:t>
    </dgm:pt>
    <dgm:pt modelId="{735A4140-F224-4A72-BC87-BAF9139840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>
              <a:solidFill>
                <a:srgbClr val="002757"/>
              </a:solidFill>
            </a:rPr>
            <a:t>Weergave</a:t>
          </a:r>
        </a:p>
      </dgm:t>
    </dgm:pt>
    <dgm:pt modelId="{9BFB55C0-0D0F-44C4-A4C5-24F430EDD2E5}" type="parTrans" cxnId="{FEB43CD9-739A-4FF0-909D-15B5A6E16947}">
      <dgm:prSet/>
      <dgm:spPr/>
      <dgm:t>
        <a:bodyPr/>
        <a:lstStyle/>
        <a:p>
          <a:endParaRPr lang="en-US"/>
        </a:p>
      </dgm:t>
    </dgm:pt>
    <dgm:pt modelId="{BCB64D96-5645-417F-9E58-7E4580F18D72}" type="sibTrans" cxnId="{FEB43CD9-739A-4FF0-909D-15B5A6E16947}">
      <dgm:prSet/>
      <dgm:spPr/>
      <dgm:t>
        <a:bodyPr/>
        <a:lstStyle/>
        <a:p>
          <a:endParaRPr lang="en-US"/>
        </a:p>
      </dgm:t>
    </dgm:pt>
    <dgm:pt modelId="{E2BED24C-4430-4818-A8F2-6FB1F97DF418}" type="pres">
      <dgm:prSet presAssocID="{C404AC25-8D66-40EF-899E-D736E412AAC6}" presName="root" presStyleCnt="0">
        <dgm:presLayoutVars>
          <dgm:dir/>
          <dgm:resizeHandles val="exact"/>
        </dgm:presLayoutVars>
      </dgm:prSet>
      <dgm:spPr/>
    </dgm:pt>
    <dgm:pt modelId="{EB6E96A7-E02C-481F-A7CE-C7A43167242C}" type="pres">
      <dgm:prSet presAssocID="{AD00E60F-D715-46C7-AFFB-99525034EB15}" presName="compNode" presStyleCnt="0"/>
      <dgm:spPr/>
    </dgm:pt>
    <dgm:pt modelId="{83B99AF2-9387-4B75-8AAF-574614DDAB4B}" type="pres">
      <dgm:prSet presAssocID="{AD00E60F-D715-46C7-AFFB-99525034EB15}" presName="iconBgRect" presStyleLbl="bgShp" presStyleIdx="0" presStyleCnt="4"/>
      <dgm:spPr/>
    </dgm:pt>
    <dgm:pt modelId="{89205D87-4502-490D-AF4E-F11CA9EC280B}" type="pres">
      <dgm:prSet presAssocID="{AD00E60F-D715-46C7-AFFB-99525034E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udentenbaret bij afstuderen"/>
        </a:ext>
      </dgm:extLst>
    </dgm:pt>
    <dgm:pt modelId="{B462E54F-33D1-469C-8A7C-D39BAA413CF0}" type="pres">
      <dgm:prSet presAssocID="{AD00E60F-D715-46C7-AFFB-99525034EB15}" presName="spaceRect" presStyleCnt="0"/>
      <dgm:spPr/>
    </dgm:pt>
    <dgm:pt modelId="{7E9C5399-8B57-450B-9FB2-B07BF587E969}" type="pres">
      <dgm:prSet presAssocID="{AD00E60F-D715-46C7-AFFB-99525034EB15}" presName="textRect" presStyleLbl="revTx" presStyleIdx="0" presStyleCnt="4">
        <dgm:presLayoutVars>
          <dgm:chMax val="1"/>
          <dgm:chPref val="1"/>
        </dgm:presLayoutVars>
      </dgm:prSet>
      <dgm:spPr/>
    </dgm:pt>
    <dgm:pt modelId="{2723181B-7408-4F06-B05B-ADE70FD25453}" type="pres">
      <dgm:prSet presAssocID="{70D5E3BF-5BD3-43B5-8570-4C2938E4AAAE}" presName="sibTrans" presStyleCnt="0"/>
      <dgm:spPr/>
    </dgm:pt>
    <dgm:pt modelId="{99A9CC87-5503-4E1E-AD59-A5B49E293CAF}" type="pres">
      <dgm:prSet presAssocID="{9E7B2CD1-93A1-4A61-8E45-F3F9C11120DE}" presName="compNode" presStyleCnt="0"/>
      <dgm:spPr/>
    </dgm:pt>
    <dgm:pt modelId="{74376A88-F797-4D54-AAAA-66EA2AD6A5F4}" type="pres">
      <dgm:prSet presAssocID="{9E7B2CD1-93A1-4A61-8E45-F3F9C11120DE}" presName="iconBgRect" presStyleLbl="bgShp" presStyleIdx="1" presStyleCnt="4"/>
      <dgm:spPr/>
    </dgm:pt>
    <dgm:pt modelId="{0A3E2429-2878-4BA0-9A83-F967315AB7DD}" type="pres">
      <dgm:prSet presAssocID="{9E7B2CD1-93A1-4A61-8E45-F3F9C11120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7D5DA23-9E3B-4194-AC9C-807348FBA7B0}" type="pres">
      <dgm:prSet presAssocID="{9E7B2CD1-93A1-4A61-8E45-F3F9C11120DE}" presName="spaceRect" presStyleCnt="0"/>
      <dgm:spPr/>
    </dgm:pt>
    <dgm:pt modelId="{B89AE9A7-F3AE-4EA1-9777-64B9EF1A699F}" type="pres">
      <dgm:prSet presAssocID="{9E7B2CD1-93A1-4A61-8E45-F3F9C11120DE}" presName="textRect" presStyleLbl="revTx" presStyleIdx="1" presStyleCnt="4">
        <dgm:presLayoutVars>
          <dgm:chMax val="1"/>
          <dgm:chPref val="1"/>
        </dgm:presLayoutVars>
      </dgm:prSet>
      <dgm:spPr/>
    </dgm:pt>
    <dgm:pt modelId="{848A7E3A-8113-4DF1-931F-FF26B8E25409}" type="pres">
      <dgm:prSet presAssocID="{DDFC4AAB-CD7D-4D97-AA61-E8DFDAB89AD4}" presName="sibTrans" presStyleCnt="0"/>
      <dgm:spPr/>
    </dgm:pt>
    <dgm:pt modelId="{D8573A08-B5B0-4D4F-AB51-81046BC8CB94}" type="pres">
      <dgm:prSet presAssocID="{5F38ECAD-CF58-43B3-A206-F2E1FD174697}" presName="compNode" presStyleCnt="0"/>
      <dgm:spPr/>
    </dgm:pt>
    <dgm:pt modelId="{D187430F-3850-4AD2-9B9C-988833288111}" type="pres">
      <dgm:prSet presAssocID="{5F38ECAD-CF58-43B3-A206-F2E1FD174697}" presName="iconBgRect" presStyleLbl="bgShp" presStyleIdx="2" presStyleCnt="4"/>
      <dgm:spPr/>
    </dgm:pt>
    <dgm:pt modelId="{6C1FFF47-87B9-44CE-9447-88CABF0C524E}" type="pres">
      <dgm:prSet presAssocID="{5F38ECAD-CF58-43B3-A206-F2E1FD1746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tussen twee spelden, met een pad"/>
        </a:ext>
      </dgm:extLst>
    </dgm:pt>
    <dgm:pt modelId="{0F29DE1A-361B-4B0C-901E-2EDB7B426D45}" type="pres">
      <dgm:prSet presAssocID="{5F38ECAD-CF58-43B3-A206-F2E1FD174697}" presName="spaceRect" presStyleCnt="0"/>
      <dgm:spPr/>
    </dgm:pt>
    <dgm:pt modelId="{E13F28DB-12EB-427C-87F7-9D4E5BEBA122}" type="pres">
      <dgm:prSet presAssocID="{5F38ECAD-CF58-43B3-A206-F2E1FD174697}" presName="textRect" presStyleLbl="revTx" presStyleIdx="2" presStyleCnt="4">
        <dgm:presLayoutVars>
          <dgm:chMax val="1"/>
          <dgm:chPref val="1"/>
        </dgm:presLayoutVars>
      </dgm:prSet>
      <dgm:spPr/>
    </dgm:pt>
    <dgm:pt modelId="{D7D1F3B4-5E4B-46A4-9784-16DECB910801}" type="pres">
      <dgm:prSet presAssocID="{C4122C17-50F3-4EDD-84EC-5BFD527DCDC1}" presName="sibTrans" presStyleCnt="0"/>
      <dgm:spPr/>
    </dgm:pt>
    <dgm:pt modelId="{DB5BB27E-F4CA-43BA-BF1F-F013B4D52331}" type="pres">
      <dgm:prSet presAssocID="{735A4140-F224-4A72-BC87-BAF913984067}" presName="compNode" presStyleCnt="0"/>
      <dgm:spPr/>
    </dgm:pt>
    <dgm:pt modelId="{7B34EB10-6634-4CCE-9FE4-066EF5AA52D4}" type="pres">
      <dgm:prSet presAssocID="{735A4140-F224-4A72-BC87-BAF913984067}" presName="iconBgRect" presStyleLbl="bgShp" presStyleIdx="3" presStyleCnt="4"/>
      <dgm:spPr/>
    </dgm:pt>
    <dgm:pt modelId="{97BD52A0-D2D0-44B0-8961-DF4AC3004A8A}" type="pres">
      <dgm:prSet presAssocID="{735A4140-F224-4A72-BC87-BAF9139840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357BB61B-5353-45D7-B077-3D08F2C4363C}" type="pres">
      <dgm:prSet presAssocID="{735A4140-F224-4A72-BC87-BAF913984067}" presName="spaceRect" presStyleCnt="0"/>
      <dgm:spPr/>
    </dgm:pt>
    <dgm:pt modelId="{AF998B7C-5F47-4BFC-BB53-7B8E155917A3}" type="pres">
      <dgm:prSet presAssocID="{735A4140-F224-4A72-BC87-BAF9139840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5DF20D-1144-421C-B513-741B6D683E2D}" type="presOf" srcId="{5F38ECAD-CF58-43B3-A206-F2E1FD174697}" destId="{E13F28DB-12EB-427C-87F7-9D4E5BEBA122}" srcOrd="0" destOrd="0" presId="urn:microsoft.com/office/officeart/2018/5/layout/IconCircleLabelList"/>
    <dgm:cxn modelId="{7B78DC42-8F34-4FE3-A5E3-1E1013CBE088}" type="presOf" srcId="{C404AC25-8D66-40EF-899E-D736E412AAC6}" destId="{E2BED24C-4430-4818-A8F2-6FB1F97DF418}" srcOrd="0" destOrd="0" presId="urn:microsoft.com/office/officeart/2018/5/layout/IconCircleLabelList"/>
    <dgm:cxn modelId="{C500A366-E877-4DCF-850E-9A4C5FF78D6B}" type="presOf" srcId="{9E7B2CD1-93A1-4A61-8E45-F3F9C11120DE}" destId="{B89AE9A7-F3AE-4EA1-9777-64B9EF1A699F}" srcOrd="0" destOrd="0" presId="urn:microsoft.com/office/officeart/2018/5/layout/IconCircleLabelList"/>
    <dgm:cxn modelId="{6476E387-CA1C-4D63-BE1B-49DA94763B06}" srcId="{C404AC25-8D66-40EF-899E-D736E412AAC6}" destId="{5F38ECAD-CF58-43B3-A206-F2E1FD174697}" srcOrd="2" destOrd="0" parTransId="{905BBED0-F60F-436E-92A8-1A561E990C33}" sibTransId="{C4122C17-50F3-4EDD-84EC-5BFD527DCDC1}"/>
    <dgm:cxn modelId="{411BDC9D-CF03-4BC1-9EF7-792F9D3C7431}" srcId="{C404AC25-8D66-40EF-899E-D736E412AAC6}" destId="{AD00E60F-D715-46C7-AFFB-99525034EB15}" srcOrd="0" destOrd="0" parTransId="{B51184ED-9F70-4DCD-9B7D-A2CD6A60FFDD}" sibTransId="{70D5E3BF-5BD3-43B5-8570-4C2938E4AAAE}"/>
    <dgm:cxn modelId="{022123AA-7C55-4A7E-9911-A32693A5375F}" srcId="{C404AC25-8D66-40EF-899E-D736E412AAC6}" destId="{9E7B2CD1-93A1-4A61-8E45-F3F9C11120DE}" srcOrd="1" destOrd="0" parTransId="{895602BD-8092-4F10-9232-D9CD7E97547C}" sibTransId="{DDFC4AAB-CD7D-4D97-AA61-E8DFDAB89AD4}"/>
    <dgm:cxn modelId="{FEB43CD9-739A-4FF0-909D-15B5A6E16947}" srcId="{C404AC25-8D66-40EF-899E-D736E412AAC6}" destId="{735A4140-F224-4A72-BC87-BAF913984067}" srcOrd="3" destOrd="0" parTransId="{9BFB55C0-0D0F-44C4-A4C5-24F430EDD2E5}" sibTransId="{BCB64D96-5645-417F-9E58-7E4580F18D72}"/>
    <dgm:cxn modelId="{C1C8FAE3-1EA3-44C7-BA65-EEB12A2BDAE1}" type="presOf" srcId="{AD00E60F-D715-46C7-AFFB-99525034EB15}" destId="{7E9C5399-8B57-450B-9FB2-B07BF587E969}" srcOrd="0" destOrd="0" presId="urn:microsoft.com/office/officeart/2018/5/layout/IconCircleLabelList"/>
    <dgm:cxn modelId="{F6754CE9-A5F9-4120-847B-4A4E91658A31}" type="presOf" srcId="{735A4140-F224-4A72-BC87-BAF913984067}" destId="{AF998B7C-5F47-4BFC-BB53-7B8E155917A3}" srcOrd="0" destOrd="0" presId="urn:microsoft.com/office/officeart/2018/5/layout/IconCircleLabelList"/>
    <dgm:cxn modelId="{5C1A17C8-C349-4B88-9469-810EBA5ED327}" type="presParOf" srcId="{E2BED24C-4430-4818-A8F2-6FB1F97DF418}" destId="{EB6E96A7-E02C-481F-A7CE-C7A43167242C}" srcOrd="0" destOrd="0" presId="urn:microsoft.com/office/officeart/2018/5/layout/IconCircleLabelList"/>
    <dgm:cxn modelId="{F00E74C5-74BD-4174-994E-EB460A3741D8}" type="presParOf" srcId="{EB6E96A7-E02C-481F-A7CE-C7A43167242C}" destId="{83B99AF2-9387-4B75-8AAF-574614DDAB4B}" srcOrd="0" destOrd="0" presId="urn:microsoft.com/office/officeart/2018/5/layout/IconCircleLabelList"/>
    <dgm:cxn modelId="{B00C59AE-0061-4F99-A9C2-7D972FF03AAE}" type="presParOf" srcId="{EB6E96A7-E02C-481F-A7CE-C7A43167242C}" destId="{89205D87-4502-490D-AF4E-F11CA9EC280B}" srcOrd="1" destOrd="0" presId="urn:microsoft.com/office/officeart/2018/5/layout/IconCircleLabelList"/>
    <dgm:cxn modelId="{C774C80D-4363-46BD-A018-01C100A9FAC8}" type="presParOf" srcId="{EB6E96A7-E02C-481F-A7CE-C7A43167242C}" destId="{B462E54F-33D1-469C-8A7C-D39BAA413CF0}" srcOrd="2" destOrd="0" presId="urn:microsoft.com/office/officeart/2018/5/layout/IconCircleLabelList"/>
    <dgm:cxn modelId="{4568DD8D-D0C3-480E-8718-D2BA2E32C09C}" type="presParOf" srcId="{EB6E96A7-E02C-481F-A7CE-C7A43167242C}" destId="{7E9C5399-8B57-450B-9FB2-B07BF587E969}" srcOrd="3" destOrd="0" presId="urn:microsoft.com/office/officeart/2018/5/layout/IconCircleLabelList"/>
    <dgm:cxn modelId="{513A0091-DECF-42CA-8A0E-E790FAB90481}" type="presParOf" srcId="{E2BED24C-4430-4818-A8F2-6FB1F97DF418}" destId="{2723181B-7408-4F06-B05B-ADE70FD25453}" srcOrd="1" destOrd="0" presId="urn:microsoft.com/office/officeart/2018/5/layout/IconCircleLabelList"/>
    <dgm:cxn modelId="{5F1C111C-66C0-47A0-A251-5263CDC36462}" type="presParOf" srcId="{E2BED24C-4430-4818-A8F2-6FB1F97DF418}" destId="{99A9CC87-5503-4E1E-AD59-A5B49E293CAF}" srcOrd="2" destOrd="0" presId="urn:microsoft.com/office/officeart/2018/5/layout/IconCircleLabelList"/>
    <dgm:cxn modelId="{F545A5DC-4ABE-4C03-9D6B-06528C5F5791}" type="presParOf" srcId="{99A9CC87-5503-4E1E-AD59-A5B49E293CAF}" destId="{74376A88-F797-4D54-AAAA-66EA2AD6A5F4}" srcOrd="0" destOrd="0" presId="urn:microsoft.com/office/officeart/2018/5/layout/IconCircleLabelList"/>
    <dgm:cxn modelId="{868A1FE4-F8FF-40FB-BCDA-23EDE5CC5C82}" type="presParOf" srcId="{99A9CC87-5503-4E1E-AD59-A5B49E293CAF}" destId="{0A3E2429-2878-4BA0-9A83-F967315AB7DD}" srcOrd="1" destOrd="0" presId="urn:microsoft.com/office/officeart/2018/5/layout/IconCircleLabelList"/>
    <dgm:cxn modelId="{D907DE38-B637-4D2B-AB07-B5F2A8022946}" type="presParOf" srcId="{99A9CC87-5503-4E1E-AD59-A5B49E293CAF}" destId="{D7D5DA23-9E3B-4194-AC9C-807348FBA7B0}" srcOrd="2" destOrd="0" presId="urn:microsoft.com/office/officeart/2018/5/layout/IconCircleLabelList"/>
    <dgm:cxn modelId="{A75AD388-60F0-4AA8-8B98-1FF89CF6B730}" type="presParOf" srcId="{99A9CC87-5503-4E1E-AD59-A5B49E293CAF}" destId="{B89AE9A7-F3AE-4EA1-9777-64B9EF1A699F}" srcOrd="3" destOrd="0" presId="urn:microsoft.com/office/officeart/2018/5/layout/IconCircleLabelList"/>
    <dgm:cxn modelId="{796A6F23-10BF-4DA7-A964-810CA44785E4}" type="presParOf" srcId="{E2BED24C-4430-4818-A8F2-6FB1F97DF418}" destId="{848A7E3A-8113-4DF1-931F-FF26B8E25409}" srcOrd="3" destOrd="0" presId="urn:microsoft.com/office/officeart/2018/5/layout/IconCircleLabelList"/>
    <dgm:cxn modelId="{EDD96FED-FE6E-40FE-BEA0-E8AD33568543}" type="presParOf" srcId="{E2BED24C-4430-4818-A8F2-6FB1F97DF418}" destId="{D8573A08-B5B0-4D4F-AB51-81046BC8CB94}" srcOrd="4" destOrd="0" presId="urn:microsoft.com/office/officeart/2018/5/layout/IconCircleLabelList"/>
    <dgm:cxn modelId="{9B9272E5-8C55-426C-B048-E442A96F1642}" type="presParOf" srcId="{D8573A08-B5B0-4D4F-AB51-81046BC8CB94}" destId="{D187430F-3850-4AD2-9B9C-988833288111}" srcOrd="0" destOrd="0" presId="urn:microsoft.com/office/officeart/2018/5/layout/IconCircleLabelList"/>
    <dgm:cxn modelId="{8A458D73-5B95-407E-A61D-5E642C570A1E}" type="presParOf" srcId="{D8573A08-B5B0-4D4F-AB51-81046BC8CB94}" destId="{6C1FFF47-87B9-44CE-9447-88CABF0C524E}" srcOrd="1" destOrd="0" presId="urn:microsoft.com/office/officeart/2018/5/layout/IconCircleLabelList"/>
    <dgm:cxn modelId="{ADA3C0EB-9AB6-41D6-82F8-A7D850E837D2}" type="presParOf" srcId="{D8573A08-B5B0-4D4F-AB51-81046BC8CB94}" destId="{0F29DE1A-361B-4B0C-901E-2EDB7B426D45}" srcOrd="2" destOrd="0" presId="urn:microsoft.com/office/officeart/2018/5/layout/IconCircleLabelList"/>
    <dgm:cxn modelId="{FCA4200B-3500-418B-9C2A-EA8221AFF16E}" type="presParOf" srcId="{D8573A08-B5B0-4D4F-AB51-81046BC8CB94}" destId="{E13F28DB-12EB-427C-87F7-9D4E5BEBA122}" srcOrd="3" destOrd="0" presId="urn:microsoft.com/office/officeart/2018/5/layout/IconCircleLabelList"/>
    <dgm:cxn modelId="{33CD3F76-07EB-4482-B328-F44F37E39A55}" type="presParOf" srcId="{E2BED24C-4430-4818-A8F2-6FB1F97DF418}" destId="{D7D1F3B4-5E4B-46A4-9784-16DECB910801}" srcOrd="5" destOrd="0" presId="urn:microsoft.com/office/officeart/2018/5/layout/IconCircleLabelList"/>
    <dgm:cxn modelId="{781003CF-6F16-4339-9E21-61282E780656}" type="presParOf" srcId="{E2BED24C-4430-4818-A8F2-6FB1F97DF418}" destId="{DB5BB27E-F4CA-43BA-BF1F-F013B4D52331}" srcOrd="6" destOrd="0" presId="urn:microsoft.com/office/officeart/2018/5/layout/IconCircleLabelList"/>
    <dgm:cxn modelId="{14E01679-0C19-48B0-824F-36627B547079}" type="presParOf" srcId="{DB5BB27E-F4CA-43BA-BF1F-F013B4D52331}" destId="{7B34EB10-6634-4CCE-9FE4-066EF5AA52D4}" srcOrd="0" destOrd="0" presId="urn:microsoft.com/office/officeart/2018/5/layout/IconCircleLabelList"/>
    <dgm:cxn modelId="{A3CD096C-7C38-4EED-8A6B-38FF73F752D2}" type="presParOf" srcId="{DB5BB27E-F4CA-43BA-BF1F-F013B4D52331}" destId="{97BD52A0-D2D0-44B0-8961-DF4AC3004A8A}" srcOrd="1" destOrd="0" presId="urn:microsoft.com/office/officeart/2018/5/layout/IconCircleLabelList"/>
    <dgm:cxn modelId="{B739BE0F-56AD-4C50-9345-4AF48AF5D49F}" type="presParOf" srcId="{DB5BB27E-F4CA-43BA-BF1F-F013B4D52331}" destId="{357BB61B-5353-45D7-B077-3D08F2C4363C}" srcOrd="2" destOrd="0" presId="urn:microsoft.com/office/officeart/2018/5/layout/IconCircleLabelList"/>
    <dgm:cxn modelId="{8ED8516F-61EF-48B8-8C0E-FC9AA678582F}" type="presParOf" srcId="{DB5BB27E-F4CA-43BA-BF1F-F013B4D52331}" destId="{AF998B7C-5F47-4BFC-BB53-7B8E155917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AEDF4-FA58-4484-84F6-F9FA44EB43E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12A78-017E-4450-944C-B717E2266E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>
              <a:solidFill>
                <a:srgbClr val="002757"/>
              </a:solidFill>
            </a:rPr>
            <a:t>Automatisch</a:t>
          </a:r>
          <a:endParaRPr lang="en-US">
            <a:solidFill>
              <a:srgbClr val="002757"/>
            </a:solidFill>
          </a:endParaRPr>
        </a:p>
      </dgm:t>
    </dgm:pt>
    <dgm:pt modelId="{156B71F6-B8E0-453A-9B0E-EDB3A25EB133}" type="parTrans" cxnId="{BA93D9BC-93BC-491E-95C9-6A70A826A078}">
      <dgm:prSet/>
      <dgm:spPr/>
      <dgm:t>
        <a:bodyPr/>
        <a:lstStyle/>
        <a:p>
          <a:endParaRPr lang="en-US"/>
        </a:p>
      </dgm:t>
    </dgm:pt>
    <dgm:pt modelId="{4FA5F9ED-6AC9-4223-8869-BA8333457ACE}" type="sibTrans" cxnId="{BA93D9BC-93BC-491E-95C9-6A70A826A078}">
      <dgm:prSet/>
      <dgm:spPr/>
      <dgm:t>
        <a:bodyPr/>
        <a:lstStyle/>
        <a:p>
          <a:endParaRPr lang="en-US"/>
        </a:p>
      </dgm:t>
    </dgm:pt>
    <dgm:pt modelId="{FA4637CC-9B32-4D81-9897-1A58A0244EA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Wifi Positioning System (WPS)</a:t>
          </a:r>
          <a:endParaRPr lang="en-US">
            <a:solidFill>
              <a:srgbClr val="002757"/>
            </a:solidFill>
          </a:endParaRPr>
        </a:p>
      </dgm:t>
    </dgm:pt>
    <dgm:pt modelId="{FF575617-CFAE-41DD-B0EA-98709CD07777}" type="parTrans" cxnId="{23752D23-C1D2-4378-B837-C0245BD61B6D}">
      <dgm:prSet/>
      <dgm:spPr/>
      <dgm:t>
        <a:bodyPr/>
        <a:lstStyle/>
        <a:p>
          <a:endParaRPr lang="en-US"/>
        </a:p>
      </dgm:t>
    </dgm:pt>
    <dgm:pt modelId="{1DE6E44F-2703-4869-A0EB-91A5A828BAE6}" type="sibTrans" cxnId="{23752D23-C1D2-4378-B837-C0245BD61B6D}">
      <dgm:prSet/>
      <dgm:spPr/>
      <dgm:t>
        <a:bodyPr/>
        <a:lstStyle/>
        <a:p>
          <a:endParaRPr lang="en-US"/>
        </a:p>
      </dgm:t>
    </dgm:pt>
    <dgm:pt modelId="{4361609F-D837-48E3-A9CA-792D6459EC0B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Bluetooth</a:t>
          </a:r>
          <a:endParaRPr lang="en-US">
            <a:solidFill>
              <a:srgbClr val="002757"/>
            </a:solidFill>
          </a:endParaRPr>
        </a:p>
      </dgm:t>
    </dgm:pt>
    <dgm:pt modelId="{E1AD3E9E-6510-47DE-BD2C-1A58B08A6462}" type="parTrans" cxnId="{68934644-FD31-4C3C-96E2-E05A303C9E48}">
      <dgm:prSet/>
      <dgm:spPr/>
      <dgm:t>
        <a:bodyPr/>
        <a:lstStyle/>
        <a:p>
          <a:endParaRPr lang="en-US"/>
        </a:p>
      </dgm:t>
    </dgm:pt>
    <dgm:pt modelId="{8AE9E6AD-621A-45D0-9F1E-D23F65026DA0}" type="sibTrans" cxnId="{68934644-FD31-4C3C-96E2-E05A303C9E48}">
      <dgm:prSet/>
      <dgm:spPr/>
      <dgm:t>
        <a:bodyPr/>
        <a:lstStyle/>
        <a:p>
          <a:endParaRPr lang="en-US"/>
        </a:p>
      </dgm:t>
    </dgm:pt>
    <dgm:pt modelId="{E371F69F-9A26-461C-8B38-140F17CD28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>
              <a:solidFill>
                <a:srgbClr val="002757"/>
              </a:solidFill>
            </a:rPr>
            <a:t>Manueel</a:t>
          </a:r>
          <a:endParaRPr lang="en-US">
            <a:solidFill>
              <a:srgbClr val="002757"/>
            </a:solidFill>
          </a:endParaRPr>
        </a:p>
      </dgm:t>
    </dgm:pt>
    <dgm:pt modelId="{242A3C6E-B0F7-4D10-A65D-E81E522CDFA9}" type="parTrans" cxnId="{0D1071A3-412C-4A72-9F3D-555F6B324382}">
      <dgm:prSet/>
      <dgm:spPr/>
      <dgm:t>
        <a:bodyPr/>
        <a:lstStyle/>
        <a:p>
          <a:endParaRPr lang="en-US"/>
        </a:p>
      </dgm:t>
    </dgm:pt>
    <dgm:pt modelId="{0157EAC6-E04C-4749-8795-6914225AD266}" type="sibTrans" cxnId="{0D1071A3-412C-4A72-9F3D-555F6B324382}">
      <dgm:prSet/>
      <dgm:spPr/>
      <dgm:t>
        <a:bodyPr/>
        <a:lstStyle/>
        <a:p>
          <a:endParaRPr lang="en-US"/>
        </a:p>
      </dgm:t>
    </dgm:pt>
    <dgm:pt modelId="{D1F76B71-5360-44A4-B708-2D3D2FD9F83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Lijst</a:t>
          </a:r>
          <a:endParaRPr lang="en-US">
            <a:solidFill>
              <a:srgbClr val="002757"/>
            </a:solidFill>
          </a:endParaRPr>
        </a:p>
      </dgm:t>
    </dgm:pt>
    <dgm:pt modelId="{7EDAA909-19B8-4B69-8061-8AC204441607}" type="parTrans" cxnId="{62A392E2-9A7C-4982-A08D-7EA46D21220A}">
      <dgm:prSet/>
      <dgm:spPr/>
      <dgm:t>
        <a:bodyPr/>
        <a:lstStyle/>
        <a:p>
          <a:endParaRPr lang="en-US"/>
        </a:p>
      </dgm:t>
    </dgm:pt>
    <dgm:pt modelId="{412D9FE3-E9A6-4883-BCBF-272E2541C69F}" type="sibTrans" cxnId="{62A392E2-9A7C-4982-A08D-7EA46D21220A}">
      <dgm:prSet/>
      <dgm:spPr/>
      <dgm:t>
        <a:bodyPr/>
        <a:lstStyle/>
        <a:p>
          <a:endParaRPr lang="en-US"/>
        </a:p>
      </dgm:t>
    </dgm:pt>
    <dgm:pt modelId="{87A7E408-F543-464A-AC77-F3206A7F24F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QR-code</a:t>
          </a:r>
          <a:endParaRPr lang="en-US">
            <a:solidFill>
              <a:srgbClr val="002757"/>
            </a:solidFill>
          </a:endParaRPr>
        </a:p>
      </dgm:t>
    </dgm:pt>
    <dgm:pt modelId="{C23544DB-F445-4C9C-A660-2D65AB1A5F33}" type="parTrans" cxnId="{ACE5ED86-5463-411D-92C4-5750A94C78B2}">
      <dgm:prSet/>
      <dgm:spPr/>
      <dgm:t>
        <a:bodyPr/>
        <a:lstStyle/>
        <a:p>
          <a:endParaRPr lang="en-US"/>
        </a:p>
      </dgm:t>
    </dgm:pt>
    <dgm:pt modelId="{77566E3D-C5C5-4229-910D-36FBC9AC3B44}" type="sibTrans" cxnId="{ACE5ED86-5463-411D-92C4-5750A94C78B2}">
      <dgm:prSet/>
      <dgm:spPr/>
      <dgm:t>
        <a:bodyPr/>
        <a:lstStyle/>
        <a:p>
          <a:endParaRPr lang="en-US"/>
        </a:p>
      </dgm:t>
    </dgm:pt>
    <dgm:pt modelId="{F3A07A15-0D25-48A6-8292-DB1CDFA7C99D}" type="pres">
      <dgm:prSet presAssocID="{C5CAEDF4-FA58-4484-84F6-F9FA44EB43E8}" presName="root" presStyleCnt="0">
        <dgm:presLayoutVars>
          <dgm:dir/>
          <dgm:resizeHandles val="exact"/>
        </dgm:presLayoutVars>
      </dgm:prSet>
      <dgm:spPr/>
    </dgm:pt>
    <dgm:pt modelId="{2865F329-3094-42B1-A2A0-E4DFFFE68253}" type="pres">
      <dgm:prSet presAssocID="{F7612A78-017E-4450-944C-B717E2266E6E}" presName="compNode" presStyleCnt="0"/>
      <dgm:spPr/>
    </dgm:pt>
    <dgm:pt modelId="{2D741BC1-96A3-4C6F-941B-F3B38524EC3F}" type="pres">
      <dgm:prSet presAssocID="{F7612A78-017E-4450-944C-B717E2266E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A7DA24A-BF3B-4ADB-8A5E-D181160856F2}" type="pres">
      <dgm:prSet presAssocID="{F7612A78-017E-4450-944C-B717E2266E6E}" presName="iconSpace" presStyleCnt="0"/>
      <dgm:spPr/>
    </dgm:pt>
    <dgm:pt modelId="{54C33E48-3BC7-4849-8C5A-C84BF38582C9}" type="pres">
      <dgm:prSet presAssocID="{F7612A78-017E-4450-944C-B717E2266E6E}" presName="parTx" presStyleLbl="revTx" presStyleIdx="0" presStyleCnt="4">
        <dgm:presLayoutVars>
          <dgm:chMax val="0"/>
          <dgm:chPref val="0"/>
        </dgm:presLayoutVars>
      </dgm:prSet>
      <dgm:spPr/>
    </dgm:pt>
    <dgm:pt modelId="{7156B361-A321-4A0C-A70C-A1ACB1A7ED2B}" type="pres">
      <dgm:prSet presAssocID="{F7612A78-017E-4450-944C-B717E2266E6E}" presName="txSpace" presStyleCnt="0"/>
      <dgm:spPr/>
    </dgm:pt>
    <dgm:pt modelId="{AB847815-3BC0-4B60-9947-A9DE22743FFB}" type="pres">
      <dgm:prSet presAssocID="{F7612A78-017E-4450-944C-B717E2266E6E}" presName="desTx" presStyleLbl="revTx" presStyleIdx="1" presStyleCnt="4">
        <dgm:presLayoutVars/>
      </dgm:prSet>
      <dgm:spPr/>
    </dgm:pt>
    <dgm:pt modelId="{954D314D-3F70-407D-B511-FDC96DDD3AF3}" type="pres">
      <dgm:prSet presAssocID="{4FA5F9ED-6AC9-4223-8869-BA8333457ACE}" presName="sibTrans" presStyleCnt="0"/>
      <dgm:spPr/>
    </dgm:pt>
    <dgm:pt modelId="{977868AB-20AC-49FD-AF35-0920BB0B5E69}" type="pres">
      <dgm:prSet presAssocID="{E371F69F-9A26-461C-8B38-140F17CD2893}" presName="compNode" presStyleCnt="0"/>
      <dgm:spPr/>
    </dgm:pt>
    <dgm:pt modelId="{31F2A18C-C072-430D-A904-1236BEE9F2F5}" type="pres">
      <dgm:prSet presAssocID="{E371F69F-9A26-461C-8B38-140F17CD28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R-code"/>
        </a:ext>
      </dgm:extLst>
    </dgm:pt>
    <dgm:pt modelId="{E9FAC58A-5FDE-4733-BB74-379F5194B95F}" type="pres">
      <dgm:prSet presAssocID="{E371F69F-9A26-461C-8B38-140F17CD2893}" presName="iconSpace" presStyleCnt="0"/>
      <dgm:spPr/>
    </dgm:pt>
    <dgm:pt modelId="{6CD9ECDA-FBD1-473F-9462-A9E7A1C80EDB}" type="pres">
      <dgm:prSet presAssocID="{E371F69F-9A26-461C-8B38-140F17CD2893}" presName="parTx" presStyleLbl="revTx" presStyleIdx="2" presStyleCnt="4">
        <dgm:presLayoutVars>
          <dgm:chMax val="0"/>
          <dgm:chPref val="0"/>
        </dgm:presLayoutVars>
      </dgm:prSet>
      <dgm:spPr/>
    </dgm:pt>
    <dgm:pt modelId="{E8A0D215-4FDF-4BB6-A802-5C7B8B99B744}" type="pres">
      <dgm:prSet presAssocID="{E371F69F-9A26-461C-8B38-140F17CD2893}" presName="txSpace" presStyleCnt="0"/>
      <dgm:spPr/>
    </dgm:pt>
    <dgm:pt modelId="{555703D6-7EFF-49C5-B6F7-FF7513896AA1}" type="pres">
      <dgm:prSet presAssocID="{E371F69F-9A26-461C-8B38-140F17CD2893}" presName="desTx" presStyleLbl="revTx" presStyleIdx="3" presStyleCnt="4">
        <dgm:presLayoutVars/>
      </dgm:prSet>
      <dgm:spPr/>
    </dgm:pt>
  </dgm:ptLst>
  <dgm:cxnLst>
    <dgm:cxn modelId="{F1E8331C-C5D6-40A9-9884-0B587F195924}" type="presOf" srcId="{4361609F-D837-48E3-A9CA-792D6459EC0B}" destId="{AB847815-3BC0-4B60-9947-A9DE22743FFB}" srcOrd="0" destOrd="1" presId="urn:microsoft.com/office/officeart/2018/2/layout/IconLabelDescriptionList"/>
    <dgm:cxn modelId="{23752D23-C1D2-4378-B837-C0245BD61B6D}" srcId="{F7612A78-017E-4450-944C-B717E2266E6E}" destId="{FA4637CC-9B32-4D81-9897-1A58A0244EA3}" srcOrd="0" destOrd="0" parTransId="{FF575617-CFAE-41DD-B0EA-98709CD07777}" sibTransId="{1DE6E44F-2703-4869-A0EB-91A5A828BAE6}"/>
    <dgm:cxn modelId="{68934644-FD31-4C3C-96E2-E05A303C9E48}" srcId="{F7612A78-017E-4450-944C-B717E2266E6E}" destId="{4361609F-D837-48E3-A9CA-792D6459EC0B}" srcOrd="1" destOrd="0" parTransId="{E1AD3E9E-6510-47DE-BD2C-1A58B08A6462}" sibTransId="{8AE9E6AD-621A-45D0-9F1E-D23F65026DA0}"/>
    <dgm:cxn modelId="{AD82E17A-71DC-477A-963E-D24BF0889B60}" type="presOf" srcId="{C5CAEDF4-FA58-4484-84F6-F9FA44EB43E8}" destId="{F3A07A15-0D25-48A6-8292-DB1CDFA7C99D}" srcOrd="0" destOrd="0" presId="urn:microsoft.com/office/officeart/2018/2/layout/IconLabelDescriptionList"/>
    <dgm:cxn modelId="{ACE5ED86-5463-411D-92C4-5750A94C78B2}" srcId="{E371F69F-9A26-461C-8B38-140F17CD2893}" destId="{87A7E408-F543-464A-AC77-F3206A7F24FE}" srcOrd="1" destOrd="0" parTransId="{C23544DB-F445-4C9C-A660-2D65AB1A5F33}" sibTransId="{77566E3D-C5C5-4229-910D-36FBC9AC3B44}"/>
    <dgm:cxn modelId="{83AE6693-061D-4E33-8C3E-475F087F12B2}" type="presOf" srcId="{87A7E408-F543-464A-AC77-F3206A7F24FE}" destId="{555703D6-7EFF-49C5-B6F7-FF7513896AA1}" srcOrd="0" destOrd="1" presId="urn:microsoft.com/office/officeart/2018/2/layout/IconLabelDescriptionList"/>
    <dgm:cxn modelId="{0D1071A3-412C-4A72-9F3D-555F6B324382}" srcId="{C5CAEDF4-FA58-4484-84F6-F9FA44EB43E8}" destId="{E371F69F-9A26-461C-8B38-140F17CD2893}" srcOrd="1" destOrd="0" parTransId="{242A3C6E-B0F7-4D10-A65D-E81E522CDFA9}" sibTransId="{0157EAC6-E04C-4749-8795-6914225AD266}"/>
    <dgm:cxn modelId="{B15E73AA-35B6-4A03-9835-3EEA72BAB738}" type="presOf" srcId="{FA4637CC-9B32-4D81-9897-1A58A0244EA3}" destId="{AB847815-3BC0-4B60-9947-A9DE22743FFB}" srcOrd="0" destOrd="0" presId="urn:microsoft.com/office/officeart/2018/2/layout/IconLabelDescriptionList"/>
    <dgm:cxn modelId="{BA93D9BC-93BC-491E-95C9-6A70A826A078}" srcId="{C5CAEDF4-FA58-4484-84F6-F9FA44EB43E8}" destId="{F7612A78-017E-4450-944C-B717E2266E6E}" srcOrd="0" destOrd="0" parTransId="{156B71F6-B8E0-453A-9B0E-EDB3A25EB133}" sibTransId="{4FA5F9ED-6AC9-4223-8869-BA8333457ACE}"/>
    <dgm:cxn modelId="{26F504CF-D5A5-45CD-9822-A912206F54C2}" type="presOf" srcId="{F7612A78-017E-4450-944C-B717E2266E6E}" destId="{54C33E48-3BC7-4849-8C5A-C84BF38582C9}" srcOrd="0" destOrd="0" presId="urn:microsoft.com/office/officeart/2018/2/layout/IconLabelDescriptionList"/>
    <dgm:cxn modelId="{5F8A78E1-38B7-4749-AF93-5769151FE94C}" type="presOf" srcId="{D1F76B71-5360-44A4-B708-2D3D2FD9F83A}" destId="{555703D6-7EFF-49C5-B6F7-FF7513896AA1}" srcOrd="0" destOrd="0" presId="urn:microsoft.com/office/officeart/2018/2/layout/IconLabelDescriptionList"/>
    <dgm:cxn modelId="{62A392E2-9A7C-4982-A08D-7EA46D21220A}" srcId="{E371F69F-9A26-461C-8B38-140F17CD2893}" destId="{D1F76B71-5360-44A4-B708-2D3D2FD9F83A}" srcOrd="0" destOrd="0" parTransId="{7EDAA909-19B8-4B69-8061-8AC204441607}" sibTransId="{412D9FE3-E9A6-4883-BCBF-272E2541C69F}"/>
    <dgm:cxn modelId="{11B3C0EF-F2B5-4CE3-9AC2-96518D909AB7}" type="presOf" srcId="{E371F69F-9A26-461C-8B38-140F17CD2893}" destId="{6CD9ECDA-FBD1-473F-9462-A9E7A1C80EDB}" srcOrd="0" destOrd="0" presId="urn:microsoft.com/office/officeart/2018/2/layout/IconLabelDescriptionList"/>
    <dgm:cxn modelId="{481F265C-AC1C-4FA9-BA97-532A95520AFB}" type="presParOf" srcId="{F3A07A15-0D25-48A6-8292-DB1CDFA7C99D}" destId="{2865F329-3094-42B1-A2A0-E4DFFFE68253}" srcOrd="0" destOrd="0" presId="urn:microsoft.com/office/officeart/2018/2/layout/IconLabelDescriptionList"/>
    <dgm:cxn modelId="{9B6187EC-F749-4178-BE37-15AA55B266E4}" type="presParOf" srcId="{2865F329-3094-42B1-A2A0-E4DFFFE68253}" destId="{2D741BC1-96A3-4C6F-941B-F3B38524EC3F}" srcOrd="0" destOrd="0" presId="urn:microsoft.com/office/officeart/2018/2/layout/IconLabelDescriptionList"/>
    <dgm:cxn modelId="{05FC550A-E09B-44F3-BB0A-6C07CB3BAE78}" type="presParOf" srcId="{2865F329-3094-42B1-A2A0-E4DFFFE68253}" destId="{4A7DA24A-BF3B-4ADB-8A5E-D181160856F2}" srcOrd="1" destOrd="0" presId="urn:microsoft.com/office/officeart/2018/2/layout/IconLabelDescriptionList"/>
    <dgm:cxn modelId="{DE409A88-FF98-487D-B0FA-73282D32B36C}" type="presParOf" srcId="{2865F329-3094-42B1-A2A0-E4DFFFE68253}" destId="{54C33E48-3BC7-4849-8C5A-C84BF38582C9}" srcOrd="2" destOrd="0" presId="urn:microsoft.com/office/officeart/2018/2/layout/IconLabelDescriptionList"/>
    <dgm:cxn modelId="{EE2F55DE-8DAD-4906-936D-1F9B544C85FA}" type="presParOf" srcId="{2865F329-3094-42B1-A2A0-E4DFFFE68253}" destId="{7156B361-A321-4A0C-A70C-A1ACB1A7ED2B}" srcOrd="3" destOrd="0" presId="urn:microsoft.com/office/officeart/2018/2/layout/IconLabelDescriptionList"/>
    <dgm:cxn modelId="{22F08168-5ED0-4AC4-8068-1673C5F4F1DF}" type="presParOf" srcId="{2865F329-3094-42B1-A2A0-E4DFFFE68253}" destId="{AB847815-3BC0-4B60-9947-A9DE22743FFB}" srcOrd="4" destOrd="0" presId="urn:microsoft.com/office/officeart/2018/2/layout/IconLabelDescriptionList"/>
    <dgm:cxn modelId="{A0F795C9-0328-4EB1-92B3-6DA7D929833D}" type="presParOf" srcId="{F3A07A15-0D25-48A6-8292-DB1CDFA7C99D}" destId="{954D314D-3F70-407D-B511-FDC96DDD3AF3}" srcOrd="1" destOrd="0" presId="urn:microsoft.com/office/officeart/2018/2/layout/IconLabelDescriptionList"/>
    <dgm:cxn modelId="{A0F1B249-D89E-462E-AAFC-64687331C9BA}" type="presParOf" srcId="{F3A07A15-0D25-48A6-8292-DB1CDFA7C99D}" destId="{977868AB-20AC-49FD-AF35-0920BB0B5E69}" srcOrd="2" destOrd="0" presId="urn:microsoft.com/office/officeart/2018/2/layout/IconLabelDescriptionList"/>
    <dgm:cxn modelId="{C4A35632-DB59-4B62-8BF3-CBE9359E15A1}" type="presParOf" srcId="{977868AB-20AC-49FD-AF35-0920BB0B5E69}" destId="{31F2A18C-C072-430D-A904-1236BEE9F2F5}" srcOrd="0" destOrd="0" presId="urn:microsoft.com/office/officeart/2018/2/layout/IconLabelDescriptionList"/>
    <dgm:cxn modelId="{2D143A61-96E4-4A15-A8AE-04A50A84F9B2}" type="presParOf" srcId="{977868AB-20AC-49FD-AF35-0920BB0B5E69}" destId="{E9FAC58A-5FDE-4733-BB74-379F5194B95F}" srcOrd="1" destOrd="0" presId="urn:microsoft.com/office/officeart/2018/2/layout/IconLabelDescriptionList"/>
    <dgm:cxn modelId="{22E6B55D-4063-48AE-B643-A1AE3FEF9492}" type="presParOf" srcId="{977868AB-20AC-49FD-AF35-0920BB0B5E69}" destId="{6CD9ECDA-FBD1-473F-9462-A9E7A1C80EDB}" srcOrd="2" destOrd="0" presId="urn:microsoft.com/office/officeart/2018/2/layout/IconLabelDescriptionList"/>
    <dgm:cxn modelId="{0FDAC6D1-E8A6-4806-B964-663A314A400C}" type="presParOf" srcId="{977868AB-20AC-49FD-AF35-0920BB0B5E69}" destId="{E8A0D215-4FDF-4BB6-A802-5C7B8B99B744}" srcOrd="3" destOrd="0" presId="urn:microsoft.com/office/officeart/2018/2/layout/IconLabelDescriptionList"/>
    <dgm:cxn modelId="{C7E08388-118E-413E-BA5E-D785B14F1305}" type="presParOf" srcId="{977868AB-20AC-49FD-AF35-0920BB0B5E69}" destId="{555703D6-7EFF-49C5-B6F7-FF7513896A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F9667-CBE4-4ABA-BB3F-AEAD55FB821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EC384E-C310-4B82-8FA5-A5A6D8636F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BE">
              <a:solidFill>
                <a:srgbClr val="002757"/>
              </a:solidFill>
            </a:rPr>
            <a:t>Kortste </a:t>
          </a:r>
          <a:r>
            <a:rPr lang="en-BE">
              <a:solidFill>
                <a:srgbClr val="002757"/>
              </a:solidFill>
            </a:rPr>
            <a:t>pad?</a:t>
          </a:r>
          <a:endParaRPr lang="en-US">
            <a:solidFill>
              <a:srgbClr val="002757"/>
            </a:solidFill>
          </a:endParaRPr>
        </a:p>
      </dgm:t>
    </dgm:pt>
    <dgm:pt modelId="{CA12F6F5-185C-48C4-BF8D-73156FA8179A}" type="parTrans" cxnId="{77825459-2A8E-4B35-AE7A-ABCC2D83FEEF}">
      <dgm:prSet/>
      <dgm:spPr/>
      <dgm:t>
        <a:bodyPr/>
        <a:lstStyle/>
        <a:p>
          <a:endParaRPr lang="en-US"/>
        </a:p>
      </dgm:t>
    </dgm:pt>
    <dgm:pt modelId="{6E1DC8DF-7054-4CED-A198-F657844629D7}" type="sibTrans" cxnId="{77825459-2A8E-4B35-AE7A-ABCC2D83FEEF}">
      <dgm:prSet/>
      <dgm:spPr/>
      <dgm:t>
        <a:bodyPr/>
        <a:lstStyle/>
        <a:p>
          <a:endParaRPr lang="en-US"/>
        </a:p>
      </dgm:t>
    </dgm:pt>
    <dgm:pt modelId="{210FB9CF-B00D-4AF0-A845-2C0496F7423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Dijkstra</a:t>
          </a:r>
          <a:endParaRPr lang="en-US">
            <a:solidFill>
              <a:srgbClr val="002757"/>
            </a:solidFill>
          </a:endParaRPr>
        </a:p>
      </dgm:t>
    </dgm:pt>
    <dgm:pt modelId="{20015393-50A3-43F0-B998-27F404FED474}" type="parTrans" cxnId="{326BE65A-2FEF-4302-A986-85198A1D12B5}">
      <dgm:prSet/>
      <dgm:spPr/>
      <dgm:t>
        <a:bodyPr/>
        <a:lstStyle/>
        <a:p>
          <a:endParaRPr lang="en-US"/>
        </a:p>
      </dgm:t>
    </dgm:pt>
    <dgm:pt modelId="{9ECD2830-8CB6-4505-AA15-31DA105F839B}" type="sibTrans" cxnId="{326BE65A-2FEF-4302-A986-85198A1D12B5}">
      <dgm:prSet/>
      <dgm:spPr/>
      <dgm:t>
        <a:bodyPr/>
        <a:lstStyle/>
        <a:p>
          <a:endParaRPr lang="en-US"/>
        </a:p>
      </dgm:t>
    </dgm:pt>
    <dgm:pt modelId="{87B30092-0FEB-4A39-8FF3-F280F4882DA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</a:rPr>
            <a:t>A*</a:t>
          </a:r>
          <a:endParaRPr lang="en-US">
            <a:solidFill>
              <a:srgbClr val="002757"/>
            </a:solidFill>
          </a:endParaRPr>
        </a:p>
      </dgm:t>
    </dgm:pt>
    <dgm:pt modelId="{082DEC3A-6983-4E81-B347-7D418311D0AE}" type="parTrans" cxnId="{7844C0FD-36F6-4867-9717-6827182A7063}">
      <dgm:prSet/>
      <dgm:spPr/>
      <dgm:t>
        <a:bodyPr/>
        <a:lstStyle/>
        <a:p>
          <a:endParaRPr lang="en-US"/>
        </a:p>
      </dgm:t>
    </dgm:pt>
    <dgm:pt modelId="{82F21033-DA28-4102-B437-AC1A4208A56C}" type="sibTrans" cxnId="{7844C0FD-36F6-4867-9717-6827182A7063}">
      <dgm:prSet/>
      <dgm:spPr/>
      <dgm:t>
        <a:bodyPr/>
        <a:lstStyle/>
        <a:p>
          <a:endParaRPr lang="en-US"/>
        </a:p>
      </dgm:t>
    </dgm:pt>
    <dgm:pt modelId="{9D878450-5845-413D-9A8E-EB2BE188B9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>
              <a:solidFill>
                <a:srgbClr val="002757"/>
              </a:solidFill>
            </a:rPr>
            <a:t>Welke bestemmingen?</a:t>
          </a:r>
          <a:endParaRPr lang="en-US">
            <a:solidFill>
              <a:srgbClr val="002757"/>
            </a:solidFill>
          </a:endParaRPr>
        </a:p>
      </dgm:t>
    </dgm:pt>
    <dgm:pt modelId="{F92CA6C8-E8AB-49BB-B2D9-6946740DEA79}" type="parTrans" cxnId="{182E741F-9ADC-44B8-8D28-BABE0238FC38}">
      <dgm:prSet/>
      <dgm:spPr/>
      <dgm:t>
        <a:bodyPr/>
        <a:lstStyle/>
        <a:p>
          <a:endParaRPr lang="en-US"/>
        </a:p>
      </dgm:t>
    </dgm:pt>
    <dgm:pt modelId="{B7E751E5-580F-4B36-A737-2E8B79B088FD}" type="sibTrans" cxnId="{182E741F-9ADC-44B8-8D28-BABE0238FC38}">
      <dgm:prSet/>
      <dgm:spPr/>
      <dgm:t>
        <a:bodyPr/>
        <a:lstStyle/>
        <a:p>
          <a:endParaRPr lang="en-US"/>
        </a:p>
      </dgm:t>
    </dgm:pt>
    <dgm:pt modelId="{7C73AAD1-804C-4C4D-9D70-7F7DAAF2A4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  <a:latin typeface="Tahoma"/>
            </a:rPr>
            <a:t>...</a:t>
          </a:r>
        </a:p>
      </dgm:t>
    </dgm:pt>
    <dgm:pt modelId="{937DC1F9-2873-4FAB-BE1F-5292B1C375A5}" type="parTrans" cxnId="{8647E57C-A355-482D-9F92-C15CBC7CF6A6}">
      <dgm:prSet/>
      <dgm:spPr/>
    </dgm:pt>
    <dgm:pt modelId="{76533145-802A-45C1-91B4-FD916AD3E9BE}" type="sibTrans" cxnId="{8647E57C-A355-482D-9F92-C15CBC7CF6A6}">
      <dgm:prSet/>
      <dgm:spPr/>
    </dgm:pt>
    <dgm:pt modelId="{6500AC8E-2B63-4994-A028-EEEA55EEACD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>
              <a:solidFill>
                <a:srgbClr val="002757"/>
              </a:solidFill>
              <a:latin typeface="Tahoma"/>
            </a:rPr>
            <a:t>Leslokalen</a:t>
          </a:r>
        </a:p>
      </dgm:t>
    </dgm:pt>
    <dgm:pt modelId="{1A12D97A-BFB1-4EF5-A283-CE9EDFE2E45D}" type="parTrans" cxnId="{538E7862-E4A8-48C2-B384-19159192CDB1}">
      <dgm:prSet/>
      <dgm:spPr/>
    </dgm:pt>
    <dgm:pt modelId="{365EC2EF-82D1-40C8-9509-157C035FD6EA}" type="sibTrans" cxnId="{538E7862-E4A8-48C2-B384-19159192CDB1}">
      <dgm:prSet/>
      <dgm:spPr/>
    </dgm:pt>
    <dgm:pt modelId="{C1BCB931-A85E-4DAB-B2B1-AC4056918E0B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nl-NL">
              <a:solidFill>
                <a:srgbClr val="002757"/>
              </a:solidFill>
              <a:latin typeface="Tahoma"/>
            </a:rPr>
            <a:t>Toiletten</a:t>
          </a:r>
        </a:p>
      </dgm:t>
    </dgm:pt>
    <dgm:pt modelId="{07B0ED79-4E37-4513-8FCE-DFFA16A56FEB}" type="parTrans" cxnId="{D9D426F6-8B6F-43CF-8CA3-77BA8ADD86EE}">
      <dgm:prSet/>
      <dgm:spPr/>
    </dgm:pt>
    <dgm:pt modelId="{AFC504CA-ECA9-4B41-BAE9-50D9F0B7FFAE}" type="sibTrans" cxnId="{D9D426F6-8B6F-43CF-8CA3-77BA8ADD86EE}">
      <dgm:prSet/>
      <dgm:spPr/>
    </dgm:pt>
    <dgm:pt modelId="{C83BBD98-DB84-40CB-AF9E-51AD3F0F6A03}" type="pres">
      <dgm:prSet presAssocID="{A86F9667-CBE4-4ABA-BB3F-AEAD55FB8213}" presName="root" presStyleCnt="0">
        <dgm:presLayoutVars>
          <dgm:dir/>
          <dgm:resizeHandles val="exact"/>
        </dgm:presLayoutVars>
      </dgm:prSet>
      <dgm:spPr/>
    </dgm:pt>
    <dgm:pt modelId="{ED0916C6-B45D-499B-9FF4-C68D537021C4}" type="pres">
      <dgm:prSet presAssocID="{61EC384E-C310-4B82-8FA5-A5A6D8636F07}" presName="compNode" presStyleCnt="0"/>
      <dgm:spPr/>
    </dgm:pt>
    <dgm:pt modelId="{92C34F63-71AF-4766-8D1D-F83644032228}" type="pres">
      <dgm:prSet presAssocID="{61EC384E-C310-4B82-8FA5-A5A6D8636F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kker"/>
        </a:ext>
      </dgm:extLst>
    </dgm:pt>
    <dgm:pt modelId="{245A5F36-32CB-460C-B9AD-16CDEEECFEBC}" type="pres">
      <dgm:prSet presAssocID="{61EC384E-C310-4B82-8FA5-A5A6D8636F07}" presName="iconSpace" presStyleCnt="0"/>
      <dgm:spPr/>
    </dgm:pt>
    <dgm:pt modelId="{E0D53454-F0C3-487F-A4FA-517F8EB5B65A}" type="pres">
      <dgm:prSet presAssocID="{61EC384E-C310-4B82-8FA5-A5A6D8636F07}" presName="parTx" presStyleLbl="revTx" presStyleIdx="0" presStyleCnt="4">
        <dgm:presLayoutVars>
          <dgm:chMax val="0"/>
          <dgm:chPref val="0"/>
        </dgm:presLayoutVars>
      </dgm:prSet>
      <dgm:spPr/>
    </dgm:pt>
    <dgm:pt modelId="{0C76374A-C700-45DD-83C7-C1151AFB321D}" type="pres">
      <dgm:prSet presAssocID="{61EC384E-C310-4B82-8FA5-A5A6D8636F07}" presName="txSpace" presStyleCnt="0"/>
      <dgm:spPr/>
    </dgm:pt>
    <dgm:pt modelId="{AEF00271-02B9-4799-A379-42D974001D2D}" type="pres">
      <dgm:prSet presAssocID="{61EC384E-C310-4B82-8FA5-A5A6D8636F07}" presName="desTx" presStyleLbl="revTx" presStyleIdx="1" presStyleCnt="4">
        <dgm:presLayoutVars/>
      </dgm:prSet>
      <dgm:spPr/>
    </dgm:pt>
    <dgm:pt modelId="{85DA006E-9034-43FE-ABAE-1FB6AB326DF6}" type="pres">
      <dgm:prSet presAssocID="{6E1DC8DF-7054-4CED-A198-F657844629D7}" presName="sibTrans" presStyleCnt="0"/>
      <dgm:spPr/>
    </dgm:pt>
    <dgm:pt modelId="{A424248F-549D-430B-A2FB-31BF2C534840}" type="pres">
      <dgm:prSet presAssocID="{9D878450-5845-413D-9A8E-EB2BE188B934}" presName="compNode" presStyleCnt="0"/>
      <dgm:spPr/>
    </dgm:pt>
    <dgm:pt modelId="{C7C242C6-B818-4528-8403-9AF8A2A3ABBE}" type="pres">
      <dgm:prSet presAssocID="{9D878450-5845-413D-9A8E-EB2BE188B9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sche scène"/>
        </a:ext>
      </dgm:extLst>
    </dgm:pt>
    <dgm:pt modelId="{9CC42C1F-49FF-42A5-9201-76EB6ED1C7DF}" type="pres">
      <dgm:prSet presAssocID="{9D878450-5845-413D-9A8E-EB2BE188B934}" presName="iconSpace" presStyleCnt="0"/>
      <dgm:spPr/>
    </dgm:pt>
    <dgm:pt modelId="{E263819A-E0FF-47B0-BAAA-B5DE89EAEDEF}" type="pres">
      <dgm:prSet presAssocID="{9D878450-5845-413D-9A8E-EB2BE188B934}" presName="parTx" presStyleLbl="revTx" presStyleIdx="2" presStyleCnt="4">
        <dgm:presLayoutVars>
          <dgm:chMax val="0"/>
          <dgm:chPref val="0"/>
        </dgm:presLayoutVars>
      </dgm:prSet>
      <dgm:spPr/>
    </dgm:pt>
    <dgm:pt modelId="{231FBDDE-3257-4FA7-A5B2-12B7A83B5616}" type="pres">
      <dgm:prSet presAssocID="{9D878450-5845-413D-9A8E-EB2BE188B934}" presName="txSpace" presStyleCnt="0"/>
      <dgm:spPr/>
    </dgm:pt>
    <dgm:pt modelId="{58493E96-382F-49C8-8819-D36C02FCC572}" type="pres">
      <dgm:prSet presAssocID="{9D878450-5845-413D-9A8E-EB2BE188B934}" presName="desTx" presStyleLbl="revTx" presStyleIdx="3" presStyleCnt="4">
        <dgm:presLayoutVars/>
      </dgm:prSet>
      <dgm:spPr/>
    </dgm:pt>
  </dgm:ptLst>
  <dgm:cxnLst>
    <dgm:cxn modelId="{FE496314-A642-4930-98E6-FFAD12A2B528}" type="presOf" srcId="{6500AC8E-2B63-4994-A028-EEEA55EEACDB}" destId="{58493E96-382F-49C8-8819-D36C02FCC572}" srcOrd="0" destOrd="0" presId="urn:microsoft.com/office/officeart/2018/5/layout/CenteredIconLabelDescriptionList"/>
    <dgm:cxn modelId="{182E741F-9ADC-44B8-8D28-BABE0238FC38}" srcId="{A86F9667-CBE4-4ABA-BB3F-AEAD55FB8213}" destId="{9D878450-5845-413D-9A8E-EB2BE188B934}" srcOrd="1" destOrd="0" parTransId="{F92CA6C8-E8AB-49BB-B2D9-6946740DEA79}" sibTransId="{B7E751E5-580F-4B36-A737-2E8B79B088FD}"/>
    <dgm:cxn modelId="{8DB07028-0717-4294-90B9-92F8E8D8A5A6}" type="presOf" srcId="{210FB9CF-B00D-4AF0-A845-2C0496F74236}" destId="{AEF00271-02B9-4799-A379-42D974001D2D}" srcOrd="0" destOrd="0" presId="urn:microsoft.com/office/officeart/2018/5/layout/CenteredIconLabelDescriptionList"/>
    <dgm:cxn modelId="{145DBF30-92BE-4433-BABA-4484155BB05A}" type="presOf" srcId="{A86F9667-CBE4-4ABA-BB3F-AEAD55FB8213}" destId="{C83BBD98-DB84-40CB-AF9E-51AD3F0F6A03}" srcOrd="0" destOrd="0" presId="urn:microsoft.com/office/officeart/2018/5/layout/CenteredIconLabelDescriptionList"/>
    <dgm:cxn modelId="{538E7862-E4A8-48C2-B384-19159192CDB1}" srcId="{9D878450-5845-413D-9A8E-EB2BE188B934}" destId="{6500AC8E-2B63-4994-A028-EEEA55EEACDB}" srcOrd="0" destOrd="0" parTransId="{1A12D97A-BFB1-4EF5-A283-CE9EDFE2E45D}" sibTransId="{365EC2EF-82D1-40C8-9509-157C035FD6EA}"/>
    <dgm:cxn modelId="{77825459-2A8E-4B35-AE7A-ABCC2D83FEEF}" srcId="{A86F9667-CBE4-4ABA-BB3F-AEAD55FB8213}" destId="{61EC384E-C310-4B82-8FA5-A5A6D8636F07}" srcOrd="0" destOrd="0" parTransId="{CA12F6F5-185C-48C4-BF8D-73156FA8179A}" sibTransId="{6E1DC8DF-7054-4CED-A198-F657844629D7}"/>
    <dgm:cxn modelId="{326BE65A-2FEF-4302-A986-85198A1D12B5}" srcId="{61EC384E-C310-4B82-8FA5-A5A6D8636F07}" destId="{210FB9CF-B00D-4AF0-A845-2C0496F74236}" srcOrd="0" destOrd="0" parTransId="{20015393-50A3-43F0-B998-27F404FED474}" sibTransId="{9ECD2830-8CB6-4505-AA15-31DA105F839B}"/>
    <dgm:cxn modelId="{8647E57C-A355-482D-9F92-C15CBC7CF6A6}" srcId="{9D878450-5845-413D-9A8E-EB2BE188B934}" destId="{7C73AAD1-804C-4C4D-9D70-7F7DAAF2A4D7}" srcOrd="2" destOrd="0" parTransId="{937DC1F9-2873-4FAB-BE1F-5292B1C375A5}" sibTransId="{76533145-802A-45C1-91B4-FD916AD3E9BE}"/>
    <dgm:cxn modelId="{7932568C-07FF-46BC-8942-83A5FF2B5DD5}" type="presOf" srcId="{C1BCB931-A85E-4DAB-B2B1-AC4056918E0B}" destId="{58493E96-382F-49C8-8819-D36C02FCC572}" srcOrd="0" destOrd="1" presId="urn:microsoft.com/office/officeart/2018/5/layout/CenteredIconLabelDescriptionList"/>
    <dgm:cxn modelId="{F1551492-DFAB-47F4-9210-9AC0E756C866}" type="presOf" srcId="{87B30092-0FEB-4A39-8FF3-F280F4882DA1}" destId="{AEF00271-02B9-4799-A379-42D974001D2D}" srcOrd="0" destOrd="1" presId="urn:microsoft.com/office/officeart/2018/5/layout/CenteredIconLabelDescriptionList"/>
    <dgm:cxn modelId="{74A09BD1-0FE5-4D46-BCD2-F13D298A4982}" type="presOf" srcId="{9D878450-5845-413D-9A8E-EB2BE188B934}" destId="{E263819A-E0FF-47B0-BAAA-B5DE89EAEDEF}" srcOrd="0" destOrd="0" presId="urn:microsoft.com/office/officeart/2018/5/layout/CenteredIconLabelDescriptionList"/>
    <dgm:cxn modelId="{013916F4-25AE-40B0-A8DD-D1730FB1A6A8}" type="presOf" srcId="{7C73AAD1-804C-4C4D-9D70-7F7DAAF2A4D7}" destId="{58493E96-382F-49C8-8819-D36C02FCC572}" srcOrd="0" destOrd="2" presId="urn:microsoft.com/office/officeart/2018/5/layout/CenteredIconLabelDescriptionList"/>
    <dgm:cxn modelId="{D9D426F6-8B6F-43CF-8CA3-77BA8ADD86EE}" srcId="{9D878450-5845-413D-9A8E-EB2BE188B934}" destId="{C1BCB931-A85E-4DAB-B2B1-AC4056918E0B}" srcOrd="1" destOrd="0" parTransId="{07B0ED79-4E37-4513-8FCE-DFFA16A56FEB}" sibTransId="{AFC504CA-ECA9-4B41-BAE9-50D9F0B7FFAE}"/>
    <dgm:cxn modelId="{397D5FF9-43AF-4876-ABDA-525D55644F20}" type="presOf" srcId="{61EC384E-C310-4B82-8FA5-A5A6D8636F07}" destId="{E0D53454-F0C3-487F-A4FA-517F8EB5B65A}" srcOrd="0" destOrd="0" presId="urn:microsoft.com/office/officeart/2018/5/layout/CenteredIconLabelDescriptionList"/>
    <dgm:cxn modelId="{7844C0FD-36F6-4867-9717-6827182A7063}" srcId="{61EC384E-C310-4B82-8FA5-A5A6D8636F07}" destId="{87B30092-0FEB-4A39-8FF3-F280F4882DA1}" srcOrd="1" destOrd="0" parTransId="{082DEC3A-6983-4E81-B347-7D418311D0AE}" sibTransId="{82F21033-DA28-4102-B437-AC1A4208A56C}"/>
    <dgm:cxn modelId="{F5D63346-6CE7-4ACA-ABF3-7BDCB9E22EB4}" type="presParOf" srcId="{C83BBD98-DB84-40CB-AF9E-51AD3F0F6A03}" destId="{ED0916C6-B45D-499B-9FF4-C68D537021C4}" srcOrd="0" destOrd="0" presId="urn:microsoft.com/office/officeart/2018/5/layout/CenteredIconLabelDescriptionList"/>
    <dgm:cxn modelId="{689386D6-3E07-4D55-8B46-8386F4570B87}" type="presParOf" srcId="{ED0916C6-B45D-499B-9FF4-C68D537021C4}" destId="{92C34F63-71AF-4766-8D1D-F83644032228}" srcOrd="0" destOrd="0" presId="urn:microsoft.com/office/officeart/2018/5/layout/CenteredIconLabelDescriptionList"/>
    <dgm:cxn modelId="{B5548E0B-FBED-4F63-9564-8B8DC8F6F7FE}" type="presParOf" srcId="{ED0916C6-B45D-499B-9FF4-C68D537021C4}" destId="{245A5F36-32CB-460C-B9AD-16CDEEECFEBC}" srcOrd="1" destOrd="0" presId="urn:microsoft.com/office/officeart/2018/5/layout/CenteredIconLabelDescriptionList"/>
    <dgm:cxn modelId="{00BD8033-90C0-477A-9CCB-28AD684AFE42}" type="presParOf" srcId="{ED0916C6-B45D-499B-9FF4-C68D537021C4}" destId="{E0D53454-F0C3-487F-A4FA-517F8EB5B65A}" srcOrd="2" destOrd="0" presId="urn:microsoft.com/office/officeart/2018/5/layout/CenteredIconLabelDescriptionList"/>
    <dgm:cxn modelId="{441E96EA-95AB-4477-B530-943F877775CB}" type="presParOf" srcId="{ED0916C6-B45D-499B-9FF4-C68D537021C4}" destId="{0C76374A-C700-45DD-83C7-C1151AFB321D}" srcOrd="3" destOrd="0" presId="urn:microsoft.com/office/officeart/2018/5/layout/CenteredIconLabelDescriptionList"/>
    <dgm:cxn modelId="{5AF2BE73-32FD-4FB4-ACDE-01FE92DB3268}" type="presParOf" srcId="{ED0916C6-B45D-499B-9FF4-C68D537021C4}" destId="{AEF00271-02B9-4799-A379-42D974001D2D}" srcOrd="4" destOrd="0" presId="urn:microsoft.com/office/officeart/2018/5/layout/CenteredIconLabelDescriptionList"/>
    <dgm:cxn modelId="{DC971A57-E867-41B2-B2B5-E1604B662F74}" type="presParOf" srcId="{C83BBD98-DB84-40CB-AF9E-51AD3F0F6A03}" destId="{85DA006E-9034-43FE-ABAE-1FB6AB326DF6}" srcOrd="1" destOrd="0" presId="urn:microsoft.com/office/officeart/2018/5/layout/CenteredIconLabelDescriptionList"/>
    <dgm:cxn modelId="{2ADF8AA5-E222-44E3-8E7F-4444557BD031}" type="presParOf" srcId="{C83BBD98-DB84-40CB-AF9E-51AD3F0F6A03}" destId="{A424248F-549D-430B-A2FB-31BF2C534840}" srcOrd="2" destOrd="0" presId="urn:microsoft.com/office/officeart/2018/5/layout/CenteredIconLabelDescriptionList"/>
    <dgm:cxn modelId="{C53E8803-E726-4CFF-83CA-D9101DE478FA}" type="presParOf" srcId="{A424248F-549D-430B-A2FB-31BF2C534840}" destId="{C7C242C6-B818-4528-8403-9AF8A2A3ABBE}" srcOrd="0" destOrd="0" presId="urn:microsoft.com/office/officeart/2018/5/layout/CenteredIconLabelDescriptionList"/>
    <dgm:cxn modelId="{0C52022C-F163-4719-B4A9-AC00BA439598}" type="presParOf" srcId="{A424248F-549D-430B-A2FB-31BF2C534840}" destId="{9CC42C1F-49FF-42A5-9201-76EB6ED1C7DF}" srcOrd="1" destOrd="0" presId="urn:microsoft.com/office/officeart/2018/5/layout/CenteredIconLabelDescriptionList"/>
    <dgm:cxn modelId="{24205A94-3F5A-4524-87F7-E7CD25916190}" type="presParOf" srcId="{A424248F-549D-430B-A2FB-31BF2C534840}" destId="{E263819A-E0FF-47B0-BAAA-B5DE89EAEDEF}" srcOrd="2" destOrd="0" presId="urn:microsoft.com/office/officeart/2018/5/layout/CenteredIconLabelDescriptionList"/>
    <dgm:cxn modelId="{13A8132B-69CD-42C8-82BA-1A8303989E50}" type="presParOf" srcId="{A424248F-549D-430B-A2FB-31BF2C534840}" destId="{231FBDDE-3257-4FA7-A5B2-12B7A83B5616}" srcOrd="3" destOrd="0" presId="urn:microsoft.com/office/officeart/2018/5/layout/CenteredIconLabelDescriptionList"/>
    <dgm:cxn modelId="{8BB74695-C962-47E8-9479-0CBB7CF3297E}" type="presParOf" srcId="{A424248F-549D-430B-A2FB-31BF2C534840}" destId="{58493E96-382F-49C8-8819-D36C02FCC5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49205-6C2B-4E10-A303-27FCC98CCA6B}">
      <dsp:nvSpPr>
        <dsp:cNvPr id="0" name=""/>
        <dsp:cNvSpPr/>
      </dsp:nvSpPr>
      <dsp:spPr>
        <a:xfrm>
          <a:off x="0" y="502517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BC2C-6D01-4968-80CC-CE35C26027B8}">
      <dsp:nvSpPr>
        <dsp:cNvPr id="0" name=""/>
        <dsp:cNvSpPr/>
      </dsp:nvSpPr>
      <dsp:spPr>
        <a:xfrm>
          <a:off x="497416" y="30197"/>
          <a:ext cx="6963833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Campus Proximus is groot</a:t>
          </a:r>
          <a:endParaRPr lang="en-US" sz="3200" kern="1200"/>
        </a:p>
      </dsp:txBody>
      <dsp:txXfrm>
        <a:off x="543530" y="76311"/>
        <a:ext cx="6871605" cy="852412"/>
      </dsp:txXfrm>
    </dsp:sp>
    <dsp:sp modelId="{BF4BC448-2CAC-4852-ABAA-7E9D38BEB34A}">
      <dsp:nvSpPr>
        <dsp:cNvPr id="0" name=""/>
        <dsp:cNvSpPr/>
      </dsp:nvSpPr>
      <dsp:spPr>
        <a:xfrm>
          <a:off x="0" y="1954037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E4F-7A5D-49E3-9C92-58093CEE1B60}">
      <dsp:nvSpPr>
        <dsp:cNvPr id="0" name=""/>
        <dsp:cNvSpPr/>
      </dsp:nvSpPr>
      <dsp:spPr>
        <a:xfrm>
          <a:off x="497416" y="1481717"/>
          <a:ext cx="6963833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Circulatieplan</a:t>
          </a:r>
          <a:endParaRPr lang="en-US" sz="3200" kern="1200"/>
        </a:p>
      </dsp:txBody>
      <dsp:txXfrm>
        <a:off x="543530" y="1527831"/>
        <a:ext cx="6871605" cy="852412"/>
      </dsp:txXfrm>
    </dsp:sp>
    <dsp:sp modelId="{323C8422-D24D-4778-85C6-238EB69CEE24}">
      <dsp:nvSpPr>
        <dsp:cNvPr id="0" name=""/>
        <dsp:cNvSpPr/>
      </dsp:nvSpPr>
      <dsp:spPr>
        <a:xfrm>
          <a:off x="0" y="3405556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305C7-FAE7-4EC8-91A0-7ED289EAFA32}">
      <dsp:nvSpPr>
        <dsp:cNvPr id="0" name=""/>
        <dsp:cNvSpPr/>
      </dsp:nvSpPr>
      <dsp:spPr>
        <a:xfrm>
          <a:off x="497416" y="2933237"/>
          <a:ext cx="6963833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Moeilijk</a:t>
          </a:r>
          <a:r>
            <a:rPr lang="fr-BE" sz="3200" kern="1200"/>
            <a:t> </a:t>
          </a:r>
          <a:r>
            <a:rPr lang="nl-NL" sz="3200" kern="1200"/>
            <a:t>om</a:t>
          </a:r>
          <a:r>
            <a:rPr lang="fr-BE" sz="3200" kern="1200"/>
            <a:t> de </a:t>
          </a:r>
          <a:r>
            <a:rPr lang="nl-NL" sz="3200" kern="1200"/>
            <a:t>weg</a:t>
          </a:r>
          <a:r>
            <a:rPr lang="fr-BE" sz="3200" kern="1200"/>
            <a:t> </a:t>
          </a:r>
          <a:r>
            <a:rPr lang="nl-NL" sz="3200" kern="1200"/>
            <a:t>te</a:t>
          </a:r>
          <a:r>
            <a:rPr lang="fr-BE" sz="3200" kern="1200"/>
            <a:t> </a:t>
          </a:r>
          <a:r>
            <a:rPr lang="nl-NL" sz="3200" kern="1200"/>
            <a:t>vinden</a:t>
          </a:r>
          <a:endParaRPr lang="en-US" sz="3200" kern="1200"/>
        </a:p>
      </dsp:txBody>
      <dsp:txXfrm>
        <a:off x="543530" y="2979351"/>
        <a:ext cx="6871605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49205-6C2B-4E10-A303-27FCC98CCA6B}">
      <dsp:nvSpPr>
        <dsp:cNvPr id="0" name=""/>
        <dsp:cNvSpPr/>
      </dsp:nvSpPr>
      <dsp:spPr>
        <a:xfrm>
          <a:off x="0" y="502517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BC2C-6D01-4968-80CC-CE35C26027B8}">
      <dsp:nvSpPr>
        <dsp:cNvPr id="0" name=""/>
        <dsp:cNvSpPr/>
      </dsp:nvSpPr>
      <dsp:spPr>
        <a:xfrm>
          <a:off x="497416" y="30197"/>
          <a:ext cx="6963833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Android</a:t>
          </a:r>
          <a:endParaRPr lang="en-US" sz="3200" kern="1200"/>
        </a:p>
      </dsp:txBody>
      <dsp:txXfrm>
        <a:off x="543530" y="76311"/>
        <a:ext cx="6871605" cy="852412"/>
      </dsp:txXfrm>
    </dsp:sp>
    <dsp:sp modelId="{BF4BC448-2CAC-4852-ABAA-7E9D38BEB34A}">
      <dsp:nvSpPr>
        <dsp:cNvPr id="0" name=""/>
        <dsp:cNvSpPr/>
      </dsp:nvSpPr>
      <dsp:spPr>
        <a:xfrm>
          <a:off x="0" y="1954037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E4F-7A5D-49E3-9C92-58093CEE1B60}">
      <dsp:nvSpPr>
        <dsp:cNvPr id="0" name=""/>
        <dsp:cNvSpPr/>
      </dsp:nvSpPr>
      <dsp:spPr>
        <a:xfrm>
          <a:off x="497416" y="1481717"/>
          <a:ext cx="6963833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err="1"/>
            <a:t>Kotlin</a:t>
          </a:r>
          <a:endParaRPr lang="en-US" sz="3200" kern="1200"/>
        </a:p>
      </dsp:txBody>
      <dsp:txXfrm>
        <a:off x="543530" y="1527831"/>
        <a:ext cx="6871605" cy="852412"/>
      </dsp:txXfrm>
    </dsp:sp>
    <dsp:sp modelId="{323C8422-D24D-4778-85C6-238EB69CEE24}">
      <dsp:nvSpPr>
        <dsp:cNvPr id="0" name=""/>
        <dsp:cNvSpPr/>
      </dsp:nvSpPr>
      <dsp:spPr>
        <a:xfrm>
          <a:off x="0" y="3405556"/>
          <a:ext cx="994833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305C7-FAE7-4EC8-91A0-7ED289EAFA32}">
      <dsp:nvSpPr>
        <dsp:cNvPr id="0" name=""/>
        <dsp:cNvSpPr/>
      </dsp:nvSpPr>
      <dsp:spPr>
        <a:xfrm>
          <a:off x="497416" y="2933237"/>
          <a:ext cx="6963833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16" tIns="0" rIns="26321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Huisstijl UCLL</a:t>
          </a:r>
          <a:endParaRPr lang="en-US" sz="3200" kern="1200"/>
        </a:p>
      </dsp:txBody>
      <dsp:txXfrm>
        <a:off x="543530" y="2979351"/>
        <a:ext cx="6871605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99AF2-9387-4B75-8AAF-574614DDAB4B}">
      <dsp:nvSpPr>
        <dsp:cNvPr id="0" name=""/>
        <dsp:cNvSpPr/>
      </dsp:nvSpPr>
      <dsp:spPr>
        <a:xfrm>
          <a:off x="726207" y="939222"/>
          <a:ext cx="1253327" cy="1253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05D87-4502-490D-AF4E-F11CA9EC280B}">
      <dsp:nvSpPr>
        <dsp:cNvPr id="0" name=""/>
        <dsp:cNvSpPr/>
      </dsp:nvSpPr>
      <dsp:spPr>
        <a:xfrm>
          <a:off x="993310" y="1206325"/>
          <a:ext cx="719122" cy="719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5399-8B57-450B-9FB2-B07BF587E969}">
      <dsp:nvSpPr>
        <dsp:cNvPr id="0" name=""/>
        <dsp:cNvSpPr/>
      </dsp:nvSpPr>
      <dsp:spPr>
        <a:xfrm>
          <a:off x="325553" y="2582931"/>
          <a:ext cx="2054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300" kern="1200">
              <a:solidFill>
                <a:srgbClr val="002757"/>
              </a:solidFill>
              <a:latin typeface="Tahoma"/>
            </a:rPr>
            <a:t>Doelpubliek</a:t>
          </a:r>
          <a:endParaRPr lang="nl-BE" sz="2300" b="0" i="0" u="none" strike="noStrike" kern="1200" cap="all" baseline="0" noProof="0">
            <a:solidFill>
              <a:srgbClr val="002757"/>
            </a:solidFill>
            <a:latin typeface="Tahoma"/>
            <a:ea typeface="Tahoma"/>
            <a:cs typeface="Tahoma"/>
          </a:endParaRPr>
        </a:p>
      </dsp:txBody>
      <dsp:txXfrm>
        <a:off x="325553" y="2582931"/>
        <a:ext cx="2054635" cy="720000"/>
      </dsp:txXfrm>
    </dsp:sp>
    <dsp:sp modelId="{74376A88-F797-4D54-AAAA-66EA2AD6A5F4}">
      <dsp:nvSpPr>
        <dsp:cNvPr id="0" name=""/>
        <dsp:cNvSpPr/>
      </dsp:nvSpPr>
      <dsp:spPr>
        <a:xfrm>
          <a:off x="3140404" y="939222"/>
          <a:ext cx="1253327" cy="1253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E2429-2878-4BA0-9A83-F967315AB7DD}">
      <dsp:nvSpPr>
        <dsp:cNvPr id="0" name=""/>
        <dsp:cNvSpPr/>
      </dsp:nvSpPr>
      <dsp:spPr>
        <a:xfrm>
          <a:off x="3407507" y="1206325"/>
          <a:ext cx="719122" cy="719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AE9A7-F3AE-4EA1-9777-64B9EF1A699F}">
      <dsp:nvSpPr>
        <dsp:cNvPr id="0" name=""/>
        <dsp:cNvSpPr/>
      </dsp:nvSpPr>
      <dsp:spPr>
        <a:xfrm>
          <a:off x="2739750" y="2582931"/>
          <a:ext cx="2054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300" kern="1200">
              <a:solidFill>
                <a:srgbClr val="002757"/>
              </a:solidFill>
            </a:rPr>
            <a:t>Lokalisatie</a:t>
          </a:r>
        </a:p>
      </dsp:txBody>
      <dsp:txXfrm>
        <a:off x="2739750" y="2582931"/>
        <a:ext cx="2054635" cy="720000"/>
      </dsp:txXfrm>
    </dsp:sp>
    <dsp:sp modelId="{D187430F-3850-4AD2-9B9C-988833288111}">
      <dsp:nvSpPr>
        <dsp:cNvPr id="0" name=""/>
        <dsp:cNvSpPr/>
      </dsp:nvSpPr>
      <dsp:spPr>
        <a:xfrm>
          <a:off x="5554601" y="939222"/>
          <a:ext cx="1253327" cy="1253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FF47-87B9-44CE-9447-88CABF0C524E}">
      <dsp:nvSpPr>
        <dsp:cNvPr id="0" name=""/>
        <dsp:cNvSpPr/>
      </dsp:nvSpPr>
      <dsp:spPr>
        <a:xfrm>
          <a:off x="5821703" y="1206325"/>
          <a:ext cx="719122" cy="719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28DB-12EB-427C-87F7-9D4E5BEBA122}">
      <dsp:nvSpPr>
        <dsp:cNvPr id="0" name=""/>
        <dsp:cNvSpPr/>
      </dsp:nvSpPr>
      <dsp:spPr>
        <a:xfrm>
          <a:off x="5153947" y="2582931"/>
          <a:ext cx="2054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300" kern="1200">
              <a:solidFill>
                <a:srgbClr val="002757"/>
              </a:solidFill>
            </a:rPr>
            <a:t>Efficiëntste weg</a:t>
          </a:r>
        </a:p>
      </dsp:txBody>
      <dsp:txXfrm>
        <a:off x="5153947" y="2582931"/>
        <a:ext cx="2054635" cy="720000"/>
      </dsp:txXfrm>
    </dsp:sp>
    <dsp:sp modelId="{7B34EB10-6634-4CCE-9FE4-066EF5AA52D4}">
      <dsp:nvSpPr>
        <dsp:cNvPr id="0" name=""/>
        <dsp:cNvSpPr/>
      </dsp:nvSpPr>
      <dsp:spPr>
        <a:xfrm>
          <a:off x="7968797" y="939222"/>
          <a:ext cx="1253327" cy="1253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D52A0-D2D0-44B0-8961-DF4AC3004A8A}">
      <dsp:nvSpPr>
        <dsp:cNvPr id="0" name=""/>
        <dsp:cNvSpPr/>
      </dsp:nvSpPr>
      <dsp:spPr>
        <a:xfrm>
          <a:off x="8235900" y="1206325"/>
          <a:ext cx="719122" cy="719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98B7C-5F47-4BFC-BB53-7B8E155917A3}">
      <dsp:nvSpPr>
        <dsp:cNvPr id="0" name=""/>
        <dsp:cNvSpPr/>
      </dsp:nvSpPr>
      <dsp:spPr>
        <a:xfrm>
          <a:off x="7568143" y="2582931"/>
          <a:ext cx="2054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300" kern="1200">
              <a:solidFill>
                <a:srgbClr val="002757"/>
              </a:solidFill>
            </a:rPr>
            <a:t>Weergave</a:t>
          </a:r>
        </a:p>
      </dsp:txBody>
      <dsp:txXfrm>
        <a:off x="7568143" y="2582931"/>
        <a:ext cx="205463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41BC1-96A3-4C6F-941B-F3B38524EC3F}">
      <dsp:nvSpPr>
        <dsp:cNvPr id="0" name=""/>
        <dsp:cNvSpPr/>
      </dsp:nvSpPr>
      <dsp:spPr>
        <a:xfrm>
          <a:off x="276166" y="6399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33E48-3BC7-4849-8C5A-C84BF38582C9}">
      <dsp:nvSpPr>
        <dsp:cNvPr id="0" name=""/>
        <dsp:cNvSpPr/>
      </dsp:nvSpPr>
      <dsp:spPr>
        <a:xfrm>
          <a:off x="276166" y="22793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600" kern="1200">
              <a:solidFill>
                <a:srgbClr val="002757"/>
              </a:solidFill>
            </a:rPr>
            <a:t>Automatisch</a:t>
          </a:r>
          <a:endParaRPr lang="en-US" sz="3600" kern="1200">
            <a:solidFill>
              <a:srgbClr val="002757"/>
            </a:solidFill>
          </a:endParaRPr>
        </a:p>
      </dsp:txBody>
      <dsp:txXfrm>
        <a:off x="276166" y="2279325"/>
        <a:ext cx="4320000" cy="648000"/>
      </dsp:txXfrm>
    </dsp:sp>
    <dsp:sp modelId="{AB847815-3BC0-4B60-9947-A9DE22743FFB}">
      <dsp:nvSpPr>
        <dsp:cNvPr id="0" name=""/>
        <dsp:cNvSpPr/>
      </dsp:nvSpPr>
      <dsp:spPr>
        <a:xfrm>
          <a:off x="276166" y="2986570"/>
          <a:ext cx="4320000" cy="61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Wifi Positioning System (WPS)</a:t>
          </a:r>
          <a:endParaRPr lang="en-US" sz="1700" kern="1200">
            <a:solidFill>
              <a:srgbClr val="002757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Bluetooth</a:t>
          </a:r>
          <a:endParaRPr lang="en-US" sz="1700" kern="1200">
            <a:solidFill>
              <a:srgbClr val="002757"/>
            </a:solidFill>
          </a:endParaRPr>
        </a:p>
      </dsp:txBody>
      <dsp:txXfrm>
        <a:off x="276166" y="2986570"/>
        <a:ext cx="4320000" cy="615635"/>
      </dsp:txXfrm>
    </dsp:sp>
    <dsp:sp modelId="{31F2A18C-C072-430D-A904-1236BEE9F2F5}">
      <dsp:nvSpPr>
        <dsp:cNvPr id="0" name=""/>
        <dsp:cNvSpPr/>
      </dsp:nvSpPr>
      <dsp:spPr>
        <a:xfrm>
          <a:off x="5352166" y="6399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9ECDA-FBD1-473F-9462-A9E7A1C80EDB}">
      <dsp:nvSpPr>
        <dsp:cNvPr id="0" name=""/>
        <dsp:cNvSpPr/>
      </dsp:nvSpPr>
      <dsp:spPr>
        <a:xfrm>
          <a:off x="5352166" y="22793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600" kern="1200">
              <a:solidFill>
                <a:srgbClr val="002757"/>
              </a:solidFill>
            </a:rPr>
            <a:t>Manueel</a:t>
          </a:r>
          <a:endParaRPr lang="en-US" sz="3600" kern="1200">
            <a:solidFill>
              <a:srgbClr val="002757"/>
            </a:solidFill>
          </a:endParaRPr>
        </a:p>
      </dsp:txBody>
      <dsp:txXfrm>
        <a:off x="5352166" y="2279325"/>
        <a:ext cx="4320000" cy="648000"/>
      </dsp:txXfrm>
    </dsp:sp>
    <dsp:sp modelId="{555703D6-7EFF-49C5-B6F7-FF7513896AA1}">
      <dsp:nvSpPr>
        <dsp:cNvPr id="0" name=""/>
        <dsp:cNvSpPr/>
      </dsp:nvSpPr>
      <dsp:spPr>
        <a:xfrm>
          <a:off x="5352166" y="2986570"/>
          <a:ext cx="4320000" cy="61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Lijst</a:t>
          </a:r>
          <a:endParaRPr lang="en-US" sz="1700" kern="1200">
            <a:solidFill>
              <a:srgbClr val="002757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QR-code</a:t>
          </a:r>
          <a:endParaRPr lang="en-US" sz="1700" kern="1200">
            <a:solidFill>
              <a:srgbClr val="002757"/>
            </a:solidFill>
          </a:endParaRPr>
        </a:p>
      </dsp:txBody>
      <dsp:txXfrm>
        <a:off x="5352166" y="2986570"/>
        <a:ext cx="4320000" cy="615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34F63-71AF-4766-8D1D-F83644032228}">
      <dsp:nvSpPr>
        <dsp:cNvPr id="0" name=""/>
        <dsp:cNvSpPr/>
      </dsp:nvSpPr>
      <dsp:spPr>
        <a:xfrm>
          <a:off x="1680431" y="4507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53454-F0C3-487F-A4FA-517F8EB5B65A}">
      <dsp:nvSpPr>
        <dsp:cNvPr id="0" name=""/>
        <dsp:cNvSpPr/>
      </dsp:nvSpPr>
      <dsp:spPr>
        <a:xfrm>
          <a:off x="276431" y="21063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2900" kern="1200">
              <a:solidFill>
                <a:srgbClr val="002757"/>
              </a:solidFill>
            </a:rPr>
            <a:t>Kortste </a:t>
          </a:r>
          <a:r>
            <a:rPr lang="en-BE" sz="2900" kern="1200">
              <a:solidFill>
                <a:srgbClr val="002757"/>
              </a:solidFill>
            </a:rPr>
            <a:t>pad?</a:t>
          </a:r>
          <a:endParaRPr lang="en-US" sz="2900" kern="1200">
            <a:solidFill>
              <a:srgbClr val="002757"/>
            </a:solidFill>
          </a:endParaRPr>
        </a:p>
      </dsp:txBody>
      <dsp:txXfrm>
        <a:off x="276431" y="2106379"/>
        <a:ext cx="4320000" cy="648000"/>
      </dsp:txXfrm>
    </dsp:sp>
    <dsp:sp modelId="{AEF00271-02B9-4799-A379-42D974001D2D}">
      <dsp:nvSpPr>
        <dsp:cNvPr id="0" name=""/>
        <dsp:cNvSpPr/>
      </dsp:nvSpPr>
      <dsp:spPr>
        <a:xfrm>
          <a:off x="276431" y="2821185"/>
          <a:ext cx="4320000" cy="96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Dijkstra</a:t>
          </a:r>
          <a:endParaRPr lang="en-US" sz="1700" kern="1200">
            <a:solidFill>
              <a:srgbClr val="002757"/>
            </a:solidFill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</a:rPr>
            <a:t>A*</a:t>
          </a:r>
          <a:endParaRPr lang="en-US" sz="1700" kern="1200">
            <a:solidFill>
              <a:srgbClr val="002757"/>
            </a:solidFill>
          </a:endParaRPr>
        </a:p>
      </dsp:txBody>
      <dsp:txXfrm>
        <a:off x="276431" y="2821185"/>
        <a:ext cx="4320000" cy="969867"/>
      </dsp:txXfrm>
    </dsp:sp>
    <dsp:sp modelId="{C7C242C6-B818-4528-8403-9AF8A2A3ABBE}">
      <dsp:nvSpPr>
        <dsp:cNvPr id="0" name=""/>
        <dsp:cNvSpPr/>
      </dsp:nvSpPr>
      <dsp:spPr>
        <a:xfrm>
          <a:off x="6756431" y="45074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3819A-E0FF-47B0-BAAA-B5DE89EAEDEF}">
      <dsp:nvSpPr>
        <dsp:cNvPr id="0" name=""/>
        <dsp:cNvSpPr/>
      </dsp:nvSpPr>
      <dsp:spPr>
        <a:xfrm>
          <a:off x="5352431" y="21063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2900" kern="1200">
              <a:solidFill>
                <a:srgbClr val="002757"/>
              </a:solidFill>
            </a:rPr>
            <a:t>Welke bestemmingen?</a:t>
          </a:r>
          <a:endParaRPr lang="en-US" sz="2900" kern="1200">
            <a:solidFill>
              <a:srgbClr val="002757"/>
            </a:solidFill>
          </a:endParaRPr>
        </a:p>
      </dsp:txBody>
      <dsp:txXfrm>
        <a:off x="5352431" y="2106379"/>
        <a:ext cx="4320000" cy="648000"/>
      </dsp:txXfrm>
    </dsp:sp>
    <dsp:sp modelId="{58493E96-382F-49C8-8819-D36C02FCC572}">
      <dsp:nvSpPr>
        <dsp:cNvPr id="0" name=""/>
        <dsp:cNvSpPr/>
      </dsp:nvSpPr>
      <dsp:spPr>
        <a:xfrm>
          <a:off x="5352431" y="2821185"/>
          <a:ext cx="4320000" cy="96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  <a:latin typeface="Tahoma"/>
            </a:rPr>
            <a:t>Leslokalen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  <a:latin typeface="Tahoma"/>
            </a:rPr>
            <a:t>Toiletten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rgbClr val="002757"/>
              </a:solidFill>
              <a:latin typeface="Tahoma"/>
            </a:rPr>
            <a:t>...</a:t>
          </a:r>
        </a:p>
      </dsp:txBody>
      <dsp:txXfrm>
        <a:off x="5352431" y="2821185"/>
        <a:ext cx="4320000" cy="96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16/10/2020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>
                <a:cs typeface="Calibri"/>
              </a:rPr>
              <a:t>Thomas 1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81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67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803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537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484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7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882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Hamid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376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Hamid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424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Hamid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865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Thomas 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74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Thomas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31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Thomas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318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Thomas 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68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Thomas 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802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Johan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358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Johan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16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Johan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8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Jaron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18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16/10/2020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6" r:id="rId3"/>
    <p:sldLayoutId id="2147483650" r:id="rId4"/>
    <p:sldLayoutId id="2147483672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Breezeicons-apps-48-android-studio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keithbuhler.com/README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fr.wikipedia.org/wiki/Discord_(logiciel)" TargetMode="External"/><Relationship Id="rId4" Type="http://schemas.openxmlformats.org/officeDocument/2006/relationships/hyperlink" Target="http://stackoverflow.com/questions/31081919/atlassian-logo-after-pushing-to-bitbucket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sz="6000"/>
              <a:t>Buildingding</a:t>
            </a:r>
            <a:br>
              <a:rPr lang="nl-BE"/>
            </a:br>
            <a:r>
              <a:rPr lang="nl-BE"/>
              <a:t>Wegwijs op Campus </a:t>
            </a:r>
            <a:r>
              <a:rPr lang="nl-BE" err="1"/>
              <a:t>Proximus</a:t>
            </a:r>
            <a:endParaRPr lang="nl-BE" err="1">
              <a:ea typeface="Tahoma"/>
              <a:cs typeface="Tahoma"/>
            </a:endParaRPr>
          </a:p>
        </p:txBody>
      </p:sp>
      <p:pic>
        <p:nvPicPr>
          <p:cNvPr id="3" name="Afbeelding 3" descr="Afbeelding met teken, kamer&#10;&#10;Automatisch gegenereerde beschrijving">
            <a:extLst>
              <a:ext uri="{FF2B5EF4-FFF2-40B4-BE49-F238E27FC236}">
                <a16:creationId xmlns:a16="http://schemas.microsoft.com/office/drawing/2014/main" id="{6E592270-8ABC-4DE8-85E4-34D7ADFD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348" y="75111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24D828-7B0F-4222-8182-BEA3A61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/>
          <a:p>
            <a:r>
              <a:rPr lang="nl-BE">
                <a:ea typeface="Tahoma"/>
                <a:cs typeface="Tahoma"/>
              </a:rPr>
              <a:t>Efficiëntste weg: designkeuzes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4D1F8-5197-489E-B563-237DC6DC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Virtuele locaties</a:t>
            </a:r>
            <a:endParaRPr lang="nl-NL" err="1"/>
          </a:p>
          <a:p>
            <a:pPr lvl="1"/>
            <a:r>
              <a:rPr lang="nl-NL">
                <a:ea typeface="Tahoma"/>
                <a:cs typeface="Tahoma"/>
              </a:rPr>
              <a:t>Kruispunten en bochten</a:t>
            </a:r>
          </a:p>
          <a:p>
            <a:pPr lvl="1"/>
            <a:r>
              <a:rPr lang="nl-NL">
                <a:ea typeface="Tahoma"/>
                <a:cs typeface="Tahoma"/>
              </a:rPr>
              <a:t>Nodig bij richtingsverandering pad</a:t>
            </a:r>
          </a:p>
          <a:p>
            <a:pPr lvl="1"/>
            <a:endParaRPr lang="nl-NL">
              <a:ea typeface="Tahoma"/>
              <a:cs typeface="Tahoma"/>
            </a:endParaRPr>
          </a:p>
          <a:p>
            <a:pPr>
              <a:buFont typeface="Arial" charset="2"/>
              <a:buChar char="•"/>
            </a:pPr>
            <a:r>
              <a:rPr lang="nl-NL">
                <a:ea typeface="Tahoma"/>
                <a:cs typeface="Tahoma"/>
              </a:rPr>
              <a:t>Toiletten</a:t>
            </a:r>
          </a:p>
          <a:p>
            <a:pPr lvl="1"/>
            <a:r>
              <a:rPr lang="nl-NL">
                <a:ea typeface="Tahoma"/>
                <a:cs typeface="Tahoma"/>
              </a:rPr>
              <a:t>Genderneutraal</a:t>
            </a:r>
          </a:p>
          <a:p>
            <a:pPr lvl="1"/>
            <a:endParaRPr lang="nl-NL">
              <a:ea typeface="Tahoma"/>
              <a:cs typeface="Tahoma"/>
            </a:endParaRPr>
          </a:p>
          <a:p>
            <a:pPr>
              <a:buFont typeface="Arial" charset="2"/>
              <a:buChar char="•"/>
            </a:pPr>
            <a:r>
              <a:rPr lang="nl-NL">
                <a:ea typeface="Tahoma"/>
                <a:cs typeface="Tahoma"/>
              </a:rPr>
              <a:t>Lokalen met &gt;1 ingang</a:t>
            </a:r>
          </a:p>
          <a:p>
            <a:pPr lvl="1"/>
            <a:r>
              <a:rPr lang="nl-NL">
                <a:ea typeface="Tahoma"/>
                <a:cs typeface="Tahoma"/>
              </a:rPr>
              <a:t>Elke ingang een aparte locatie</a:t>
            </a:r>
          </a:p>
          <a:p>
            <a:pPr lvl="1"/>
            <a:r>
              <a:rPr lang="nl-NL">
                <a:ea typeface="Tahoma"/>
                <a:cs typeface="Tahoma"/>
              </a:rPr>
              <a:t>Gebruiker laten kiezen</a:t>
            </a:r>
          </a:p>
        </p:txBody>
      </p:sp>
    </p:spTree>
    <p:extLst>
      <p:ext uri="{BB962C8B-B14F-4D97-AF65-F5344CB8AC3E}">
        <p14:creationId xmlns:p14="http://schemas.microsoft.com/office/powerpoint/2010/main" val="6297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/>
              <a:t>Weergave: intern</a:t>
            </a:r>
            <a:endParaRPr lang="en-BE"/>
          </a:p>
        </p:txBody>
      </p:sp>
      <p:sp>
        <p:nvSpPr>
          <p:cNvPr id="91" name="Tijdelijke aanduiding voor inhoud 90">
            <a:extLst>
              <a:ext uri="{FF2B5EF4-FFF2-40B4-BE49-F238E27FC236}">
                <a16:creationId xmlns:a16="http://schemas.microsoft.com/office/drawing/2014/main" id="{7C21CF4B-BF36-4930-8665-9A1D9BF4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l-NL">
                <a:ea typeface="Tahoma"/>
                <a:cs typeface="Tahoma"/>
              </a:rPr>
              <a:t>Graaf</a:t>
            </a:r>
          </a:p>
          <a:p>
            <a:pPr lvl="1"/>
            <a:r>
              <a:rPr lang="nl-NL">
                <a:ea typeface="Tahoma"/>
                <a:cs typeface="Tahoma"/>
              </a:rPr>
              <a:t>Locaties</a:t>
            </a:r>
          </a:p>
          <a:p>
            <a:pPr lvl="1"/>
            <a:r>
              <a:rPr lang="nl-NL">
                <a:ea typeface="Tahoma"/>
                <a:cs typeface="Tahoma"/>
              </a:rPr>
              <a:t>Gangsegmenten</a:t>
            </a:r>
          </a:p>
          <a:p>
            <a:pPr lvl="2"/>
            <a:r>
              <a:rPr lang="nl-NL">
                <a:ea typeface="Tahoma"/>
                <a:cs typeface="Tahoma"/>
              </a:rPr>
              <a:t>Tussen onderling dichtste locaties</a:t>
            </a:r>
          </a:p>
          <a:p>
            <a:pPr lvl="2"/>
            <a:r>
              <a:rPr lang="nl-NL">
                <a:ea typeface="Tahoma"/>
                <a:cs typeface="Tahoma"/>
              </a:rPr>
              <a:t>Ganglengtes belangrijk!</a:t>
            </a:r>
          </a:p>
          <a:p>
            <a:pPr>
              <a:buFont typeface="Arial" charset="2"/>
              <a:buChar char="•"/>
            </a:pPr>
            <a:endParaRPr lang="nl-NL">
              <a:ea typeface="Tahoma"/>
              <a:cs typeface="Tahoma"/>
            </a:endParaRPr>
          </a:p>
          <a:p>
            <a:pPr>
              <a:buFont typeface="Arial" charset="2"/>
              <a:buChar char="•"/>
            </a:pPr>
            <a:r>
              <a:rPr lang="nl-NL">
                <a:ea typeface="Tahoma"/>
                <a:cs typeface="Tahoma"/>
              </a:rPr>
              <a:t>Lijst</a:t>
            </a:r>
          </a:p>
          <a:p>
            <a:pPr lvl="1"/>
            <a:r>
              <a:rPr lang="nl-NL">
                <a:ea typeface="Tahoma"/>
                <a:cs typeface="Tahoma"/>
              </a:rPr>
              <a:t>Codevoorstelling van graaf</a:t>
            </a:r>
          </a:p>
          <a:p>
            <a:pPr lvl="1"/>
            <a:r>
              <a:rPr lang="nl-NL">
                <a:ea typeface="Tahoma"/>
                <a:cs typeface="Tahoma"/>
              </a:rPr>
              <a:t>Gemakkelijk uit te breiden</a:t>
            </a:r>
          </a:p>
          <a:p>
            <a:pPr lvl="1"/>
            <a:endParaRPr lang="nl-NL">
              <a:ea typeface="Tahoma"/>
              <a:cs typeface="Tahoma"/>
            </a:endParaRPr>
          </a:p>
          <a:p>
            <a:pPr lvl="1"/>
            <a:endParaRPr lang="nl-NL">
              <a:ea typeface="Tahoma"/>
              <a:cs typeface="Tahoma"/>
            </a:endParaRPr>
          </a:p>
          <a:p>
            <a:endParaRPr lang="nl-NL">
              <a:ea typeface="Tahoma"/>
              <a:cs typeface="Tahoma"/>
            </a:endParaRPr>
          </a:p>
        </p:txBody>
      </p:sp>
      <p:pic>
        <p:nvPicPr>
          <p:cNvPr id="92" name="Graphic 92" descr="Verbindingen">
            <a:extLst>
              <a:ext uri="{FF2B5EF4-FFF2-40B4-BE49-F238E27FC236}">
                <a16:creationId xmlns:a16="http://schemas.microsoft.com/office/drawing/2014/main" id="{E3E5E6F3-8B0E-4109-B445-E1177B45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6218" y="1997598"/>
            <a:ext cx="1936829" cy="1936829"/>
          </a:xfrm>
          <a:prstGeom prst="rect">
            <a:avLst/>
          </a:prstGeom>
        </p:spPr>
      </p:pic>
      <p:pic>
        <p:nvPicPr>
          <p:cNvPr id="93" name="Graphic 93" descr="Lijst">
            <a:extLst>
              <a:ext uri="{FF2B5EF4-FFF2-40B4-BE49-F238E27FC236}">
                <a16:creationId xmlns:a16="http://schemas.microsoft.com/office/drawing/2014/main" id="{FA8E2EA1-E7CA-41E5-BC57-E11CA78C7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6218" y="4119623"/>
            <a:ext cx="1772855" cy="17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>
                <a:ea typeface="Tahoma"/>
                <a:cs typeface="Tahoma"/>
              </a:rPr>
              <a:t>Graaf: B0, C0, C1</a:t>
            </a:r>
          </a:p>
        </p:txBody>
      </p:sp>
      <p:pic>
        <p:nvPicPr>
          <p:cNvPr id="5" name="Afbeelding 6" descr="Afbeelding met kaart&#10;&#10;Automatisch gegenereerde beschrijving">
            <a:extLst>
              <a:ext uri="{FF2B5EF4-FFF2-40B4-BE49-F238E27FC236}">
                <a16:creationId xmlns:a16="http://schemas.microsoft.com/office/drawing/2014/main" id="{FAA6DACA-C76C-456D-A254-808D6836A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09" y="1998377"/>
            <a:ext cx="12195750" cy="4423938"/>
          </a:xfrm>
        </p:spPr>
      </p:pic>
    </p:spTree>
    <p:extLst>
      <p:ext uri="{BB962C8B-B14F-4D97-AF65-F5344CB8AC3E}">
        <p14:creationId xmlns:p14="http://schemas.microsoft.com/office/powerpoint/2010/main" val="18887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>
                <a:ea typeface="Tahoma"/>
                <a:cs typeface="Tahoma"/>
              </a:rPr>
              <a:t>Graaf: gelijkvloers B-blok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BAA3570A-1EFD-40F9-894E-A7623934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105" y="1825624"/>
            <a:ext cx="10512489" cy="5029874"/>
          </a:xfrm>
        </p:spPr>
      </p:pic>
    </p:spTree>
    <p:extLst>
      <p:ext uri="{BB962C8B-B14F-4D97-AF65-F5344CB8AC3E}">
        <p14:creationId xmlns:p14="http://schemas.microsoft.com/office/powerpoint/2010/main" val="398257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>
                <a:ea typeface="Tahoma"/>
                <a:cs typeface="Tahoma"/>
              </a:rPr>
              <a:t>Graaf: gelijkvloers C-blok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6A9F7FB3-82E6-43FE-92F8-169DB4B6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09" y="2219152"/>
            <a:ext cx="12195750" cy="3750897"/>
          </a:xfrm>
        </p:spPr>
      </p:pic>
    </p:spTree>
    <p:extLst>
      <p:ext uri="{BB962C8B-B14F-4D97-AF65-F5344CB8AC3E}">
        <p14:creationId xmlns:p14="http://schemas.microsoft.com/office/powerpoint/2010/main" val="394456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>
                <a:ea typeface="Tahoma"/>
                <a:cs typeface="Tahoma"/>
              </a:rPr>
              <a:t>Graaf: eerste verdiep C-blok</a:t>
            </a:r>
          </a:p>
        </p:txBody>
      </p:sp>
      <p:pic>
        <p:nvPicPr>
          <p:cNvPr id="6" name="Afbeelding 6" descr="Afbeelding met kaart&#10;&#10;Automatisch gegenereerde beschrijving">
            <a:extLst>
              <a:ext uri="{FF2B5EF4-FFF2-40B4-BE49-F238E27FC236}">
                <a16:creationId xmlns:a16="http://schemas.microsoft.com/office/drawing/2014/main" id="{590B1114-BAF7-414D-B553-260F7FC38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08" y="2097451"/>
            <a:ext cx="12195750" cy="4756298"/>
          </a:xfrm>
        </p:spPr>
      </p:pic>
    </p:spTree>
    <p:extLst>
      <p:ext uri="{BB962C8B-B14F-4D97-AF65-F5344CB8AC3E}">
        <p14:creationId xmlns:p14="http://schemas.microsoft.com/office/powerpoint/2010/main" val="255937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2D0F2-D8E3-4FA3-9FAE-7499DE1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Tahoma"/>
                <a:cs typeface="Tahoma"/>
              </a:rPr>
              <a:t>Weergave: extern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7067C-8FA5-4D0F-A0A6-B83C47BB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nl-NL">
                <a:ea typeface="Tahoma"/>
                <a:cs typeface="Tahoma"/>
              </a:rPr>
              <a:t>Gebruikerskeuze</a:t>
            </a:r>
            <a:endParaRPr lang="nl-NL"/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Tekstueel</a:t>
            </a:r>
          </a:p>
          <a:p>
            <a:pPr lvl="1">
              <a:lnSpc>
                <a:spcPct val="100000"/>
              </a:lnSpc>
            </a:pPr>
            <a:r>
              <a:rPr lang="nl-NL">
                <a:ea typeface="Tahoma"/>
                <a:cs typeface="Tahoma"/>
              </a:rPr>
              <a:t>Lijst van te passeren locaties</a:t>
            </a:r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Visueel</a:t>
            </a:r>
          </a:p>
          <a:p>
            <a:pPr lvl="1">
              <a:lnSpc>
                <a:spcPct val="100000"/>
              </a:lnSpc>
            </a:pPr>
            <a:r>
              <a:rPr lang="nl-NL">
                <a:ea typeface="Tahoma"/>
                <a:cs typeface="Tahoma"/>
              </a:rPr>
              <a:t>Lijnroute op 2D-plattegrond campus</a:t>
            </a:r>
          </a:p>
        </p:txBody>
      </p:sp>
    </p:spTree>
    <p:extLst>
      <p:ext uri="{BB962C8B-B14F-4D97-AF65-F5344CB8AC3E}">
        <p14:creationId xmlns:p14="http://schemas.microsoft.com/office/powerpoint/2010/main" val="36304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D1F5-0D6A-41AE-9704-7BD256C0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Demo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5FBDD6-7DE2-4803-AA9D-72DD6B2E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nl-NL" sz="3200" err="1"/>
              <a:t>Proof</a:t>
            </a:r>
            <a:r>
              <a:rPr lang="nl-NL" sz="3200"/>
              <a:t> of Concept</a:t>
            </a:r>
            <a:endParaRPr lang="nl-NL" sz="3200">
              <a:ea typeface="Tahoma"/>
              <a:cs typeface="Tahoma"/>
            </a:endParaRP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nl-NL" sz="3200">
                <a:ea typeface="Tahoma"/>
                <a:cs typeface="Tahoma"/>
              </a:rPr>
              <a:t>Beperkingen</a:t>
            </a:r>
          </a:p>
          <a:p>
            <a:pPr lvl="1"/>
            <a:r>
              <a:rPr lang="nl-NL" sz="2800"/>
              <a:t>Beschikbare verdiepingen</a:t>
            </a:r>
            <a:endParaRPr lang="nl-NL" sz="2800">
              <a:ea typeface="Tahoma"/>
              <a:cs typeface="Tahoma"/>
            </a:endParaRPr>
          </a:p>
          <a:p>
            <a:pPr lvl="2"/>
            <a:r>
              <a:rPr lang="nl-NL" sz="2800"/>
              <a:t>B0</a:t>
            </a:r>
            <a:endParaRPr lang="nl-NL" sz="2800">
              <a:ea typeface="Tahoma"/>
              <a:cs typeface="Tahoma"/>
            </a:endParaRPr>
          </a:p>
          <a:p>
            <a:pPr lvl="2"/>
            <a:r>
              <a:rPr lang="nl-NL" sz="2800"/>
              <a:t>C0</a:t>
            </a:r>
            <a:endParaRPr lang="nl-NL" sz="2800">
              <a:ea typeface="Tahoma"/>
              <a:cs typeface="Tahoma"/>
            </a:endParaRPr>
          </a:p>
          <a:p>
            <a:pPr lvl="2"/>
            <a:r>
              <a:rPr lang="nl-NL" sz="2800"/>
              <a:t>C1</a:t>
            </a:r>
            <a:endParaRPr lang="nl-NL" sz="2800">
              <a:ea typeface="Tahoma"/>
              <a:cs typeface="Tahoma"/>
            </a:endParaRPr>
          </a:p>
          <a:p>
            <a:pPr lvl="1"/>
            <a:r>
              <a:rPr lang="nl-NL" sz="2800"/>
              <a:t>2D-navigatie enkel binnen B0</a:t>
            </a:r>
            <a:endParaRPr lang="nl-NL" sz="280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752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3E584-D872-4D35-A623-2137CC9C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Tahoma"/>
                <a:cs typeface="Tahoma"/>
              </a:rPr>
              <a:t>Toekomst?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86C24F-73C1-4DA9-9313-87844D83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Automatische lokalisatie </a:t>
            </a:r>
            <a:endParaRPr lang="nl-NL"/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Zoekfunctie voor bestemmingen</a:t>
            </a:r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Uitgebreide visualisatie en informatie</a:t>
            </a:r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Uurroosterintegratie</a:t>
            </a:r>
          </a:p>
          <a:p>
            <a:pPr>
              <a:lnSpc>
                <a:spcPct val="150000"/>
              </a:lnSpc>
            </a:pPr>
            <a:r>
              <a:rPr lang="nl-NL" err="1">
                <a:ea typeface="Tahoma"/>
                <a:cs typeface="Tahoma"/>
              </a:rPr>
              <a:t>Augmented</a:t>
            </a:r>
            <a:r>
              <a:rPr lang="nl-NL">
                <a:ea typeface="Tahoma"/>
                <a:cs typeface="Tahoma"/>
              </a:rPr>
              <a:t> </a:t>
            </a:r>
            <a:r>
              <a:rPr lang="nl-NL" err="1">
                <a:ea typeface="Tahoma"/>
                <a:cs typeface="Tahoma"/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19954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CE601-C3C8-4A77-973B-D71D015F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Q&amp;A</a:t>
            </a:r>
            <a:endParaRPr lang="en-BE"/>
          </a:p>
        </p:txBody>
      </p:sp>
      <p:pic>
        <p:nvPicPr>
          <p:cNvPr id="4" name="Graphic 4" descr="Vragen">
            <a:extLst>
              <a:ext uri="{FF2B5EF4-FFF2-40B4-BE49-F238E27FC236}">
                <a16:creationId xmlns:a16="http://schemas.microsoft.com/office/drawing/2014/main" id="{269397DC-C5FB-49E2-980C-B72335171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77512" y="2250030"/>
            <a:ext cx="4242154" cy="4242154"/>
          </a:xfrm>
        </p:spPr>
      </p:pic>
    </p:spTree>
    <p:extLst>
      <p:ext uri="{BB962C8B-B14F-4D97-AF65-F5344CB8AC3E}">
        <p14:creationId xmlns:p14="http://schemas.microsoft.com/office/powerpoint/2010/main" val="14889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FDE83-AF0C-4D7F-85C6-8915685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/>
              <a:t>Team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2308E-3334-4215-8D72-C0D99E95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764" y="2251158"/>
            <a:ext cx="9948333" cy="424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nl-NL" err="1"/>
              <a:t>Hamid</a:t>
            </a:r>
            <a:r>
              <a:rPr lang="nl-NL"/>
              <a:t> </a:t>
            </a:r>
            <a:r>
              <a:rPr lang="nl-NL" err="1"/>
              <a:t>Khodayari</a:t>
            </a:r>
            <a:r>
              <a:rPr lang="nl-NL"/>
              <a:t> </a:t>
            </a:r>
            <a:endParaRPr lang="en-US"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nl-NL"/>
              <a:t>Thomas </a:t>
            </a:r>
            <a:r>
              <a:rPr lang="nl-NL" err="1"/>
              <a:t>Nelen</a:t>
            </a:r>
            <a:r>
              <a:rPr lang="nl-NL"/>
              <a:t> </a:t>
            </a:r>
            <a:endParaRPr lang="en-US"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nl-NL" err="1"/>
              <a:t>Jaron</a:t>
            </a:r>
            <a:r>
              <a:rPr lang="nl-NL"/>
              <a:t> </a:t>
            </a:r>
            <a:r>
              <a:rPr lang="nl-NL" err="1"/>
              <a:t>Trossaert</a:t>
            </a:r>
            <a:endParaRPr lang="en-US"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nl-NL"/>
              <a:t>Johan </a:t>
            </a:r>
            <a:r>
              <a:rPr lang="nl-NL" err="1"/>
              <a:t>Molenberghs</a:t>
            </a:r>
            <a:endParaRPr lang="nl-NL" err="1">
              <a:ea typeface="Tahoma"/>
              <a:cs typeface="Tahoma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7AA3CFEB-C0C4-47BA-A0DD-89428F53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23150" y="1643864"/>
            <a:ext cx="1858904" cy="258703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02E8E22-2A09-4EB4-8F8D-3CD69A99CFCE}"/>
              </a:ext>
            </a:extLst>
          </p:cNvPr>
          <p:cNvSpPr txBox="1"/>
          <p:nvPr/>
        </p:nvSpPr>
        <p:spPr>
          <a:xfrm>
            <a:off x="6982178" y="595771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ea typeface="Tahoma"/>
              <a:cs typeface="Tahoma"/>
            </a:endParaRPr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42D867DB-B37F-4956-93D3-8DFA8BB91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0342" y="4296521"/>
            <a:ext cx="2070836" cy="2129184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E168ED33-1D3F-41A7-94F6-39ABBC75DD60}"/>
              </a:ext>
            </a:extLst>
          </p:cNvPr>
          <p:cNvSpPr txBox="1"/>
          <p:nvPr/>
        </p:nvSpPr>
        <p:spPr>
          <a:xfrm>
            <a:off x="4161330" y="4950433"/>
            <a:ext cx="3768607" cy="270463"/>
          </a:xfrm>
          <a:prstGeom prst="rect">
            <a:avLst/>
          </a:prstGeom>
        </p:spPr>
        <p:txBody>
          <a:bodyPr lIns="91440" tIns="45720" rIns="91440" bIns="45720" anchor="t">
            <a:normAutofit fontScale="77500" lnSpcReduction="20000"/>
          </a:bodyPr>
          <a:lstStyle/>
          <a:p>
            <a:endParaRPr lang="en-US">
              <a:ea typeface="Tahoma"/>
              <a:cs typeface="Tahoma"/>
            </a:endParaRPr>
          </a:p>
        </p:txBody>
      </p:sp>
      <p:pic>
        <p:nvPicPr>
          <p:cNvPr id="13" name="Afbeelding 13">
            <a:extLst>
              <a:ext uri="{FF2B5EF4-FFF2-40B4-BE49-F238E27FC236}">
                <a16:creationId xmlns:a16="http://schemas.microsoft.com/office/drawing/2014/main" id="{B5DE0B5D-AEB4-48EF-AD39-FFC4A3F3E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74086" y="4300590"/>
            <a:ext cx="1861335" cy="1852774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EF29A17F-FD26-4A28-96FF-CE4A857941BF}"/>
              </a:ext>
            </a:extLst>
          </p:cNvPr>
          <p:cNvSpPr txBox="1"/>
          <p:nvPr/>
        </p:nvSpPr>
        <p:spPr>
          <a:xfrm>
            <a:off x="5392220" y="449237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ea typeface="Tahoma"/>
              <a:cs typeface="Tahoma"/>
            </a:endParaRP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A521A563-09CB-47DC-B45A-23C3DFAE8D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222714" y="2290315"/>
            <a:ext cx="1784279" cy="17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Probleemstelling</a:t>
            </a:r>
          </a:p>
        </p:txBody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67EA6CFD-D737-4229-B695-5083D211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00326"/>
              </p:ext>
            </p:extLst>
          </p:nvPr>
        </p:nvGraphicFramePr>
        <p:xfrm>
          <a:off x="1124673" y="2241261"/>
          <a:ext cx="9948333" cy="424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76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>
                <a:ea typeface="+mj-lt"/>
                <a:cs typeface="+mj-lt"/>
              </a:rPr>
              <a:t>De app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67EA6CFD-D737-4229-B695-5083D21127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4673" y="2241261"/>
          <a:ext cx="9948333" cy="424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Afbeelding 18">
            <a:extLst>
              <a:ext uri="{FF2B5EF4-FFF2-40B4-BE49-F238E27FC236}">
                <a16:creationId xmlns:a16="http://schemas.microsoft.com/office/drawing/2014/main" id="{E779DAB3-903F-4EFD-BC62-A12E42D46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738" y="-1633"/>
            <a:ext cx="3835705" cy="16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FFA3A-A604-4BB2-8A5A-3E7DE2B6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Uitdagingen</a:t>
            </a:r>
            <a:endParaRPr lang="en-BE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8BF593C-FBF1-4024-9457-73F4E7DF2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56464"/>
              </p:ext>
            </p:extLst>
          </p:nvPr>
        </p:nvGraphicFramePr>
        <p:xfrm>
          <a:off x="1124673" y="2162093"/>
          <a:ext cx="9948333" cy="424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22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8FCC-8677-47B2-AD40-1A7F53D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Tahoma"/>
                <a:cs typeface="Tahoma"/>
              </a:rPr>
              <a:t>Doelpubliek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D2177-D48F-4815-8997-0D1FC297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Eerstejaars</a:t>
            </a:r>
            <a:endParaRPr lang="nl-NL"/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Gasten</a:t>
            </a:r>
          </a:p>
          <a:p>
            <a:pPr>
              <a:lnSpc>
                <a:spcPct val="150000"/>
              </a:lnSpc>
            </a:pPr>
            <a:r>
              <a:rPr lang="nl-NL">
                <a:ea typeface="Tahoma"/>
                <a:cs typeface="Tahoma"/>
              </a:rPr>
              <a:t>Verloren schapen</a:t>
            </a:r>
          </a:p>
          <a:p>
            <a:endParaRPr lang="nl-NL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4874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C0011-F813-4AAC-BD80-CF97BF51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Lokalisatie</a:t>
            </a:r>
            <a:endParaRPr lang="en-BE"/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0A89A21F-86E4-408F-8B97-23819C204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154446"/>
              </p:ext>
            </p:extLst>
          </p:nvPr>
        </p:nvGraphicFramePr>
        <p:xfrm>
          <a:off x="1876777" y="1825625"/>
          <a:ext cx="9948333" cy="424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144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4E4A5-F342-4709-926C-9291500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 anchor="ctr">
            <a:normAutofit/>
          </a:bodyPr>
          <a:lstStyle/>
          <a:p>
            <a:r>
              <a:rPr lang="nl-NL"/>
              <a:t>Automatisch: technische 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C53EB-EB79-4671-BCDE-431D17E8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charset="2"/>
            </a:pPr>
            <a:r>
              <a:rPr lang="nl-NL"/>
              <a:t>Verouderde infrastructuur</a:t>
            </a:r>
            <a:endParaRPr lang="nl-NL">
              <a:ea typeface="Tahoma"/>
              <a:cs typeface="Tahoma"/>
            </a:endParaRP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nl-NL">
                <a:ea typeface="Tahoma"/>
                <a:cs typeface="Tahoma"/>
              </a:rPr>
              <a:t>Nieuw beleid te strikt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nl-NL">
                <a:ea typeface="Tahoma"/>
                <a:cs typeface="Tahoma"/>
              </a:rPr>
              <a:t>Alternatieven</a:t>
            </a:r>
          </a:p>
          <a:p>
            <a:pPr lvl="1"/>
            <a:r>
              <a:rPr lang="nl-NL">
                <a:ea typeface="Tahoma"/>
                <a:cs typeface="Tahoma"/>
              </a:rPr>
              <a:t>Te duur</a:t>
            </a:r>
          </a:p>
          <a:p>
            <a:pPr lvl="1"/>
            <a:r>
              <a:rPr lang="nl-NL"/>
              <a:t>Tijdrovend</a:t>
            </a:r>
          </a:p>
          <a:p>
            <a:pPr>
              <a:buFont typeface="Arial" charset="2"/>
              <a:buChar char="•"/>
            </a:pPr>
            <a:endParaRPr lang="nl-NL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9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66ED-BFC5-462D-BA7F-A1F79E3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nl-NL"/>
              <a:t>Efficiëntste weg</a:t>
            </a:r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A811D4B-8121-4F5F-ABBA-BC2F5E890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85868"/>
              </p:ext>
            </p:extLst>
          </p:nvPr>
        </p:nvGraphicFramePr>
        <p:xfrm>
          <a:off x="1084736" y="2251158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83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c01fd4f1ae4a9decb73266b72266da80c16e"/>
</p:tagLst>
</file>

<file path=ppt/theme/theme1.xml><?xml version="1.0" encoding="utf-8"?>
<a:theme xmlns:a="http://schemas.openxmlformats.org/drawingml/2006/main" name="Presentatie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 light</Template>
  <Application>Microsoft Office PowerPoint</Application>
  <PresentationFormat>Breedbeeld</PresentationFormat>
  <Slides>19</Slides>
  <Notes>19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Presentatie1</vt:lpstr>
      <vt:lpstr>Buildingding Wegwijs op Campus Proximus</vt:lpstr>
      <vt:lpstr>Team</vt:lpstr>
      <vt:lpstr>Probleemstelling</vt:lpstr>
      <vt:lpstr>De app</vt:lpstr>
      <vt:lpstr>Uitdagingen</vt:lpstr>
      <vt:lpstr>Doelpubliek</vt:lpstr>
      <vt:lpstr>Lokalisatie</vt:lpstr>
      <vt:lpstr>Automatisch: technische problemen</vt:lpstr>
      <vt:lpstr>Efficiëntste weg</vt:lpstr>
      <vt:lpstr>Efficiëntste weg: designkeuzes</vt:lpstr>
      <vt:lpstr>Weergave: intern</vt:lpstr>
      <vt:lpstr>Graaf: B0, C0, C1</vt:lpstr>
      <vt:lpstr>Graaf: gelijkvloers B-blok</vt:lpstr>
      <vt:lpstr>Graaf: gelijkvloers C-blok</vt:lpstr>
      <vt:lpstr>Graaf: eerste verdiep C-blok</vt:lpstr>
      <vt:lpstr>Weergave: extern</vt:lpstr>
      <vt:lpstr>Demo</vt:lpstr>
      <vt:lpstr>Toekomst?</vt:lpstr>
      <vt:lpstr>Q&amp;A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français en informatique</dc:title>
  <dc:creator>Marguerite Verschueren</dc:creator>
  <cp:revision>2</cp:revision>
  <dcterms:created xsi:type="dcterms:W3CDTF">2016-09-22T08:30:31Z</dcterms:created>
  <dcterms:modified xsi:type="dcterms:W3CDTF">2020-10-16T12:53:48Z</dcterms:modified>
</cp:coreProperties>
</file>