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7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9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5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8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27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74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4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18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2387-820F-46A5-970A-51BF03A97937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054B-C30C-4ED3-837D-D7AE0B451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61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-1414463" y="-38100"/>
            <a:ext cx="11972926" cy="6934200"/>
            <a:chOff x="-1414463" y="-38100"/>
            <a:chExt cx="11972926" cy="69342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14463" y="-38100"/>
              <a:ext cx="11972926" cy="693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7236296" y="5373216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Ventanas de comandos</a:t>
              </a:r>
              <a:endParaRPr lang="es-E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940152" y="1700808"/>
              <a:ext cx="2088232" cy="923330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Ventanas de información y ayuda</a:t>
              </a:r>
              <a:endParaRPr lang="es-E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123728" y="4521894"/>
              <a:ext cx="1296144" cy="646331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Editor de programas</a:t>
              </a:r>
              <a:endParaRPr lang="es-E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627784" y="260648"/>
              <a:ext cx="2664296" cy="646331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Menús desplegables y barra de herramientas</a:t>
              </a:r>
              <a:endParaRPr lang="es-E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64"/>
          <a:stretch/>
        </p:blipFill>
        <p:spPr bwMode="auto">
          <a:xfrm>
            <a:off x="-1414463" y="-38100"/>
            <a:ext cx="11972926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5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5" t="51898"/>
          <a:stretch/>
        </p:blipFill>
        <p:spPr bwMode="auto">
          <a:xfrm>
            <a:off x="1619672" y="1772816"/>
            <a:ext cx="5418426" cy="333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521293" y="260648"/>
            <a:ext cx="5438850" cy="8689420"/>
            <a:chOff x="521293" y="260648"/>
            <a:chExt cx="5438850" cy="868942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33" t="11501" r="127" b="46940"/>
            <a:stretch/>
          </p:blipFill>
          <p:spPr bwMode="auto">
            <a:xfrm>
              <a:off x="539552" y="260648"/>
              <a:ext cx="5404572" cy="288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4" t="11368" b="47003"/>
            <a:stretch/>
          </p:blipFill>
          <p:spPr bwMode="auto">
            <a:xfrm>
              <a:off x="539552" y="3212976"/>
              <a:ext cx="5420591" cy="2886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48" t="12088" b="47752"/>
            <a:stretch/>
          </p:blipFill>
          <p:spPr bwMode="auto">
            <a:xfrm>
              <a:off x="521293" y="6165304"/>
              <a:ext cx="5418859" cy="278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5019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6</cp:revision>
  <dcterms:created xsi:type="dcterms:W3CDTF">2014-04-05T09:33:31Z</dcterms:created>
  <dcterms:modified xsi:type="dcterms:W3CDTF">2014-04-05T16:21:29Z</dcterms:modified>
</cp:coreProperties>
</file>