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8243D-F9FC-4286-8342-FD866056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47A49D-E481-42AA-8D3F-9A7128EF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0BC06-FA75-41DE-8201-BB76C9A4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DA1C-06C8-4482-AFEB-4D04181C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B31D8-57E2-43A7-83E5-B9C1E289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5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B5123-F9C1-44E5-861F-C050A0FD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889AFE-F4C8-42E7-AFD8-22F40DDEF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1D130-56C3-4704-A17B-ADF9AF09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A029C-EDE1-455A-ABEF-2DCF4434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98115-3A59-441D-AEE7-8E26B84D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6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1C4A86-FA4B-4BD6-AEB9-840B5FF9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139F8-B008-48D9-A2EA-257559458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628A38-E41C-4763-A015-6B074D3B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C14DB-A79C-4F13-BEBD-06093CC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A23C3-5CC6-4649-AD5A-A28C401B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6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8A6A-59BE-4F14-8844-7A920F10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12FFF-7724-4207-ABFD-F0092C94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1CDF3-C61A-4E95-8BFE-0AE896AE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9D376D-C2F2-4A2C-8D0B-D918E6AE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48A3AC-A1D7-40C8-9277-C7F8D796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90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4B9C5-B710-4F70-87AC-0712AC4B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36D53-3128-4C66-85E6-2F6C6BA3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3A43F-56D5-4D05-9A52-7896E69F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11062-FF8D-443A-AEC2-BB373409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07CA99-503F-4B98-BFDD-C4BCA291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13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44C48-96E6-4609-B92F-1461FE0C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4B105-F3E0-4BA2-88A2-A64C4B8ED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454A94-9785-443A-AA9A-2ED12695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D9E901-06DC-4626-857D-3530677B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66362-7A60-41F2-9EC8-B2551FF3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4AC837-969A-48AC-AFAD-4CD213E8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93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4111-B145-4528-84BF-DEDC07FC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A2DD13-7016-4740-950E-B6A0847C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2D8EA9-0882-458B-8622-6F4539D07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6C0517-E8CD-4F2B-8217-D38577740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38459C-410E-4C6D-85F9-03A4AFCD6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30BB52-568E-49E4-A5C7-A6CF90B3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3B7CCA-80B3-4B32-8147-6B58718B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51EF840-AFEA-4592-A0E5-4CCA37BE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91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A46AA-A50A-45AF-994A-BBBA1CF0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C6700F-0042-4FFA-B3B2-D98DC554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7C3246-2F1F-4866-AE79-ECFFC839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0B27BC-B7E3-4ED1-9FEB-7FC167E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7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09617C-AE89-46D8-8F01-173F8868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8F5B25-4888-4FE9-A90B-C090B85F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88959-CE85-46BC-AEBC-673B3D0C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75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E3904-BD72-4B5B-AB91-C7E6A6DE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2F08E-D926-4855-9212-5FDBCE791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AF6590-862A-4005-B420-A91CD192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4EA04F-BF59-4E37-88F8-967E9C2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F0BAB-EC02-432E-8E34-6EDB2E20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1F3F57-041E-4A73-92BE-C138B608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41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38C79-64EE-4283-9F08-BE8DBBC5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B500B4-2D75-45EF-B3FF-51E3573E4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3F4FA-AADF-4E55-ACA8-9F1E5E5B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CB6760-D012-46AF-A2E0-ABEB06D4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7C1C7-B33C-425D-B73E-F920367B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032357-5E80-40AB-A392-CCABA47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10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A06860-6423-40FB-BEBF-7722B4F7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C02CC-BF48-4969-A55C-0246D439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D26488-22DC-4539-8DAE-A427E13E4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0FCB-D9AA-46A1-958B-A8986A7FDEA5}" type="datetimeFigureOut">
              <a:rPr lang="es-ES" smtClean="0"/>
              <a:t>01/11/2019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CB9FC-C03F-45EA-A14D-17B27677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C6ACA-2354-413D-9006-379435EC6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5CF2-5BE9-4D34-A7AA-2E81D17C1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5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43440E-406B-48FD-BE8B-CC14212B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3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636491-FD86-4836-A928-D7722E318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4" b="19557"/>
          <a:stretch/>
        </p:blipFill>
        <p:spPr>
          <a:xfrm>
            <a:off x="910593" y="1524001"/>
            <a:ext cx="1037081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2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74A13A-45C9-4607-8973-017A78DFA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12" b="19781"/>
          <a:stretch/>
        </p:blipFill>
        <p:spPr>
          <a:xfrm>
            <a:off x="910593" y="2021841"/>
            <a:ext cx="10370814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7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9F3A71-6498-4FA9-A18E-70B05AAA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9"/>
            <a:ext cx="12192000" cy="6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1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7E01781-E147-4391-877F-BC885821B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6" t="11556" r="18917" b="15259"/>
          <a:stretch/>
        </p:blipFill>
        <p:spPr>
          <a:xfrm>
            <a:off x="995680" y="792480"/>
            <a:ext cx="8890000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D90F63-ABD6-45D2-A3D1-D14ACE30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8" y="0"/>
            <a:ext cx="11682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1BB64E56-5A9C-714F-A0D8-7C73B6F1CE3C}"/>
              </a:ext>
            </a:extLst>
          </p:cNvPr>
          <p:cNvGrpSpPr/>
          <p:nvPr/>
        </p:nvGrpSpPr>
        <p:grpSpPr>
          <a:xfrm>
            <a:off x="254738" y="195072"/>
            <a:ext cx="11682523" cy="6201368"/>
            <a:chOff x="205970" y="-353568"/>
            <a:chExt cx="11682523" cy="620136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14F87CC-6D47-469F-97E8-BCB5268F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970" y="-353568"/>
              <a:ext cx="11682523" cy="6201368"/>
            </a:xfrm>
            <a:prstGeom prst="rect">
              <a:avLst/>
            </a:prstGeom>
          </p:spPr>
        </p:pic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B934167B-F810-1E43-90C9-07F5B9AD6C17}"/>
                </a:ext>
              </a:extLst>
            </p:cNvPr>
            <p:cNvSpPr/>
            <p:nvPr/>
          </p:nvSpPr>
          <p:spPr>
            <a:xfrm>
              <a:off x="3208086" y="4038608"/>
              <a:ext cx="1461052" cy="3505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95790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AEE437-9411-4E99-8006-FF40F5A9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8" y="0"/>
            <a:ext cx="11682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6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D02961-0216-42D8-9CDC-E3E8A1BB3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8" b="1245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58BC-136E-44F5-8BC2-999AF6BE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D2219-C26B-42FA-A4F4-BFD1A993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5AD5BA-966A-47A4-BBDD-4C3FEFC0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36" y="0"/>
            <a:ext cx="5341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76947F-C566-4771-B529-661780573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89"/>
          <a:stretch/>
        </p:blipFill>
        <p:spPr>
          <a:xfrm>
            <a:off x="910593" y="1151167"/>
            <a:ext cx="10370814" cy="36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7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FRANCISCO JIMENEZ CASTELLANOS</dc:creator>
  <cp:lastModifiedBy>JUAN FRANCISCO JIMENEZ CASTELLANOS</cp:lastModifiedBy>
  <cp:revision>7</cp:revision>
  <dcterms:created xsi:type="dcterms:W3CDTF">2019-10-31T15:47:03Z</dcterms:created>
  <dcterms:modified xsi:type="dcterms:W3CDTF">2019-11-02T13:12:48Z</dcterms:modified>
</cp:coreProperties>
</file>