
<file path=[Content_Types].xml><?xml version="1.0" encoding="utf-8"?>
<Types xmlns="http://schemas.openxmlformats.org/package/2006/content-types"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s-E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24DE2F-0B3F-AB44-88B9-9FB8285910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7E07D6A-3FE7-CF45-B451-539470D6119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136340AA-CD1B-4143-B2FF-093DF54D6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96B8026-4280-5F47-B75D-179C1BF392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3AE69234-D161-4C4B-B885-60B1DF99A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03158904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C846BD-96CD-6C4D-A1E0-07BB3BFD78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1C010B0F-F213-9A41-B2F0-06CE51E242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8C1F281-F756-FB45-A115-EE8411DEEB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F09948-F817-264A-B261-5152A16098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6581589-8394-8344-B62D-E101A13080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64174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02A07B1A-489F-C245-89F4-EEEDA25A0FC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5E2B1DD-A6B4-EF4F-B6DF-FDC60F376B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52E3363-D66E-D046-B71C-00CE24DBE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AB441652-FB2A-F949-9339-B738E00F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3936F5F-E672-5249-91CC-0DB5820F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251401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B4C97A0-46CC-7149-BBA8-F2CB11756E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6DDE380-E23D-8549-A3F9-F0B84CF49F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D1B145A-9CB0-DE4F-A889-4FCBE15B4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A79631A-7C66-324C-BEC6-44DF8B0CB3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23F9AB3-E1DD-AF4A-8336-013A396A13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3784604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6F94E25-27D4-D34D-807B-B68BDEB519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19FCE83-0CAB-D24A-8EAE-4C6983DBBD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932C26F-6D28-3C4E-8613-518F9C5C12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7B7E77A-2FC4-D546-A526-442637D4E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2954A2E-E6CC-5C4B-A3E4-A8F49E0C9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986840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75C8C2-3AD6-9042-99CB-7420938565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B9D98C76-4873-F149-AEA5-7E36558736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3612869-018C-2446-BC14-10B8499A96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888CFED-54BF-3F46-A141-4107CC94BC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8BEA09C0-0278-7D48-B4BE-66642686D4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B111F07-BF77-EF49-A76F-87873C2F89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1072864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306458-67C6-B046-951A-A145473A51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454B20E-D9BB-834C-9436-4E8C9517235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F6723D1C-E867-EA42-BEB3-BB6DAD11E7C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1EC0505C-CDC3-A041-8D68-6C9B84DF87A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24D1F7D6-CF6F-7B44-8E41-65FA009585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FEAEC250-9363-2549-A257-DDE5D5E74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8D51DFC-12DC-884F-893C-628B11D5F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D5B6795E-9774-EB4A-9AAB-85E9D6D2D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996267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B873AD1-7577-874F-BDBE-7BE3AB8596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2EE7D12D-0A1E-5A45-BF53-64BF074721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426DA2D-C3AC-1A4C-B3A9-137843DC5C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95538EA-8FB2-1F48-97BD-AA3AA92B3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86519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D617C50D-6C67-7242-B13A-5030D051C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1082B9F-C770-8A41-B57C-682FA890C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8D74469-3615-8A40-BBFD-D34093DC78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6205009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B79C67-6F81-7F49-B004-D45CED5800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E4F0E67-5556-7B44-B0AE-FFE7859A60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3E768F4-DB3C-D347-BBD8-A8971B6A7A2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51F7672-60B7-3348-B340-356FBD8529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67B0E25-2C8B-1A4B-8FAA-36AE3120D0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F09EC7A-8B2B-594E-ADDF-0E81B0649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011952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AA5ADD2-B8CF-ED44-9455-DA06A1E7FA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3FAB7285-A333-FA43-A483-230A7A8B6C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S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A2F56B11-FDDA-7B48-9338-9403959BE9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2833E35-D137-2E40-9FE3-7177B2D9BC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3DBA6211-A71F-7440-B400-D5E786FB43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946D5FCA-25BA-7D4C-8843-264902650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34907530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8118A93C-85B6-E646-B3B0-FA662E68F7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03D9D8D-D2AD-674C-AA34-7D2F3CDBA5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499907C-6B7B-BE41-A8AB-A60B237E00E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BD42CA-97F6-0A4F-B8EB-53BDCC086FF3}" type="datetimeFigureOut">
              <a:rPr lang="es-ES" smtClean="0"/>
              <a:t>17/9/19</a:t>
            </a:fld>
            <a:endParaRPr lang="es-ES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2F2BE09-3B88-5149-BEC0-CDE10AB1E7A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ES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A1101C76-BE38-AB40-8335-97B4413F5D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AD3FD9-9C8D-B640-9410-C414C8B7E92E}" type="slidenum">
              <a:rPr lang="es-ES" smtClean="0"/>
              <a:t>‹Nº›</a:t>
            </a:fld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0400209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upo 64">
            <a:extLst>
              <a:ext uri="{FF2B5EF4-FFF2-40B4-BE49-F238E27FC236}">
                <a16:creationId xmlns:a16="http://schemas.microsoft.com/office/drawing/2014/main" id="{BDD40513-63A1-A648-9BFD-FDB2F8B8F3B0}"/>
              </a:ext>
            </a:extLst>
          </p:cNvPr>
          <p:cNvGrpSpPr/>
          <p:nvPr/>
        </p:nvGrpSpPr>
        <p:grpSpPr>
          <a:xfrm>
            <a:off x="2426041" y="679624"/>
            <a:ext cx="8204887" cy="6153665"/>
            <a:chOff x="2426041" y="679624"/>
            <a:chExt cx="8204887" cy="6153665"/>
          </a:xfrm>
        </p:grpSpPr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17F48D34-BAC7-0040-B04D-CF37C90C086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 rot="10800000">
              <a:off x="2426041" y="679624"/>
              <a:ext cx="8204887" cy="6153665"/>
            </a:xfrm>
            <a:prstGeom prst="rect">
              <a:avLst/>
            </a:prstGeom>
          </p:spPr>
        </p:pic>
        <p:cxnSp>
          <p:nvCxnSpPr>
            <p:cNvPr id="54" name="Conector recto de flecha 53">
              <a:extLst>
                <a:ext uri="{FF2B5EF4-FFF2-40B4-BE49-F238E27FC236}">
                  <a16:creationId xmlns:a16="http://schemas.microsoft.com/office/drawing/2014/main" id="{462D541A-6CB3-BE4E-B54A-AE379EC1897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85503" y="2446638"/>
              <a:ext cx="790833" cy="383059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Conector recto de flecha 55">
              <a:extLst>
                <a:ext uri="{FF2B5EF4-FFF2-40B4-BE49-F238E27FC236}">
                  <a16:creationId xmlns:a16="http://schemas.microsoft.com/office/drawing/2014/main" id="{FF5CAC26-9BEA-204C-B080-8103A7695A50}"/>
                </a:ext>
              </a:extLst>
            </p:cNvPr>
            <p:cNvCxnSpPr>
              <a:cxnSpLocks/>
            </p:cNvCxnSpPr>
            <p:nvPr/>
          </p:nvCxnSpPr>
          <p:spPr>
            <a:xfrm>
              <a:off x="4485503" y="2829697"/>
              <a:ext cx="506627" cy="420130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Conector recto de flecha 58">
              <a:extLst>
                <a:ext uri="{FF2B5EF4-FFF2-40B4-BE49-F238E27FC236}">
                  <a16:creationId xmlns:a16="http://schemas.microsoft.com/office/drawing/2014/main" id="{E01B94FB-F001-F74F-8EA5-1763F12887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6301946" y="2638167"/>
              <a:ext cx="897926" cy="401595"/>
            </a:xfrm>
            <a:prstGeom prst="straightConnector1">
              <a:avLst/>
            </a:prstGeom>
            <a:ln w="88900">
              <a:solidFill>
                <a:schemeClr val="bg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CuadroTexto 61">
              <a:extLst>
                <a:ext uri="{FF2B5EF4-FFF2-40B4-BE49-F238E27FC236}">
                  <a16:creationId xmlns:a16="http://schemas.microsoft.com/office/drawing/2014/main" id="{BB307CFE-C558-6745-8E5A-CD8E7F450075}"/>
                </a:ext>
              </a:extLst>
            </p:cNvPr>
            <p:cNvSpPr txBox="1"/>
            <p:nvPr/>
          </p:nvSpPr>
          <p:spPr>
            <a:xfrm>
              <a:off x="3286898" y="2391027"/>
              <a:ext cx="121096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Sensores de efecto Hall</a:t>
              </a:r>
            </a:p>
          </p:txBody>
        </p:sp>
        <p:sp>
          <p:nvSpPr>
            <p:cNvPr id="64" name="CuadroTexto 63">
              <a:extLst>
                <a:ext uri="{FF2B5EF4-FFF2-40B4-BE49-F238E27FC236}">
                  <a16:creationId xmlns:a16="http://schemas.microsoft.com/office/drawing/2014/main" id="{98D3278F-9024-5849-A891-571D296B6FF0}"/>
                </a:ext>
              </a:extLst>
            </p:cNvPr>
            <p:cNvSpPr txBox="1"/>
            <p:nvPr/>
          </p:nvSpPr>
          <p:spPr>
            <a:xfrm>
              <a:off x="7199872" y="2391027"/>
              <a:ext cx="1585782" cy="923330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r>
                <a:rPr lang="es-ES" dirty="0"/>
                <a:t>Disco con imanes permanentes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653732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6" name="Grupo 25">
            <a:extLst>
              <a:ext uri="{FF2B5EF4-FFF2-40B4-BE49-F238E27FC236}">
                <a16:creationId xmlns:a16="http://schemas.microsoft.com/office/drawing/2014/main" id="{91DCDD5C-60CF-EB41-9EBD-AD619CDC452C}"/>
              </a:ext>
            </a:extLst>
          </p:cNvPr>
          <p:cNvGrpSpPr/>
          <p:nvPr/>
        </p:nvGrpSpPr>
        <p:grpSpPr>
          <a:xfrm>
            <a:off x="4333163" y="914400"/>
            <a:ext cx="2929644" cy="2531757"/>
            <a:chOff x="4333163" y="914400"/>
            <a:chExt cx="2929644" cy="2531757"/>
          </a:xfrm>
        </p:grpSpPr>
        <p:sp>
          <p:nvSpPr>
            <p:cNvPr id="25" name="Elipse 24">
              <a:extLst>
                <a:ext uri="{FF2B5EF4-FFF2-40B4-BE49-F238E27FC236}">
                  <a16:creationId xmlns:a16="http://schemas.microsoft.com/office/drawing/2014/main" id="{2849B18F-6B52-B84C-B178-2A3B957EA23C}"/>
                </a:ext>
              </a:extLst>
            </p:cNvPr>
            <p:cNvSpPr/>
            <p:nvPr/>
          </p:nvSpPr>
          <p:spPr>
            <a:xfrm>
              <a:off x="5155446" y="914400"/>
              <a:ext cx="2095004" cy="2150068"/>
            </a:xfrm>
            <a:prstGeom prst="ellipse">
              <a:avLst/>
            </a:prstGeom>
            <a:pattFill prst="pct5">
              <a:fgClr>
                <a:schemeClr val="accent1"/>
              </a:fgClr>
              <a:bgClr>
                <a:schemeClr val="bg1"/>
              </a:bgClr>
            </a:patt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0" name="Triángulo 9">
              <a:extLst>
                <a:ext uri="{FF2B5EF4-FFF2-40B4-BE49-F238E27FC236}">
                  <a16:creationId xmlns:a16="http://schemas.microsoft.com/office/drawing/2014/main" id="{04A924CE-1742-1940-81BB-7DC3A6458B66}"/>
                </a:ext>
              </a:extLst>
            </p:cNvPr>
            <p:cNvSpPr/>
            <p:nvPr/>
          </p:nvSpPr>
          <p:spPr>
            <a:xfrm>
              <a:off x="5671751" y="1989438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1" name="Triángulo 10">
              <a:extLst>
                <a:ext uri="{FF2B5EF4-FFF2-40B4-BE49-F238E27FC236}">
                  <a16:creationId xmlns:a16="http://schemas.microsoft.com/office/drawing/2014/main" id="{0AC38B46-19B4-AA4A-88C6-011271939919}"/>
                </a:ext>
              </a:extLst>
            </p:cNvPr>
            <p:cNvSpPr/>
            <p:nvPr/>
          </p:nvSpPr>
          <p:spPr>
            <a:xfrm rot="3600000">
              <a:off x="5275357" y="1754663"/>
              <a:ext cx="1060704" cy="914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2" name="Triángulo 11">
              <a:extLst>
                <a:ext uri="{FF2B5EF4-FFF2-40B4-BE49-F238E27FC236}">
                  <a16:creationId xmlns:a16="http://schemas.microsoft.com/office/drawing/2014/main" id="{64C3C83C-4FB3-0142-8DDC-466D93FAA502}"/>
                </a:ext>
              </a:extLst>
            </p:cNvPr>
            <p:cNvSpPr/>
            <p:nvPr/>
          </p:nvSpPr>
          <p:spPr>
            <a:xfrm>
              <a:off x="5144417" y="1075037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3" name="Triángulo 12">
              <a:extLst>
                <a:ext uri="{FF2B5EF4-FFF2-40B4-BE49-F238E27FC236}">
                  <a16:creationId xmlns:a16="http://schemas.microsoft.com/office/drawing/2014/main" id="{0F965C02-0E5B-1C47-95FC-B08E2D489349}"/>
                </a:ext>
              </a:extLst>
            </p:cNvPr>
            <p:cNvSpPr/>
            <p:nvPr/>
          </p:nvSpPr>
          <p:spPr>
            <a:xfrm rot="-3600000">
              <a:off x="6072336" y="1754663"/>
              <a:ext cx="1060704" cy="914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4" name="Triángulo 13">
              <a:extLst>
                <a:ext uri="{FF2B5EF4-FFF2-40B4-BE49-F238E27FC236}">
                  <a16:creationId xmlns:a16="http://schemas.microsoft.com/office/drawing/2014/main" id="{2C4875FA-10FB-B543-B196-0134BF10C92E}"/>
                </a:ext>
              </a:extLst>
            </p:cNvPr>
            <p:cNvSpPr/>
            <p:nvPr/>
          </p:nvSpPr>
          <p:spPr>
            <a:xfrm>
              <a:off x="6202103" y="1075045"/>
              <a:ext cx="1060704" cy="914400"/>
            </a:xfrm>
            <a:prstGeom prst="triangl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/>
            </a:p>
          </p:txBody>
        </p:sp>
        <p:sp>
          <p:nvSpPr>
            <p:cNvPr id="15" name="Triángulo 14">
              <a:extLst>
                <a:ext uri="{FF2B5EF4-FFF2-40B4-BE49-F238E27FC236}">
                  <a16:creationId xmlns:a16="http://schemas.microsoft.com/office/drawing/2014/main" id="{C1702059-1816-EB43-88E8-FF4960574EEB}"/>
                </a:ext>
              </a:extLst>
            </p:cNvPr>
            <p:cNvSpPr/>
            <p:nvPr/>
          </p:nvSpPr>
          <p:spPr>
            <a:xfrm rot="10800000">
              <a:off x="5661405" y="1075038"/>
              <a:ext cx="1060704" cy="914400"/>
            </a:xfrm>
            <a:prstGeom prst="triangle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 dirty="0"/>
            </a:p>
          </p:txBody>
        </p:sp>
        <p:sp>
          <p:nvSpPr>
            <p:cNvPr id="16" name="CuadroTexto 15">
              <a:extLst>
                <a:ext uri="{FF2B5EF4-FFF2-40B4-BE49-F238E27FC236}">
                  <a16:creationId xmlns:a16="http://schemas.microsoft.com/office/drawing/2014/main" id="{E822330E-70FC-AC4D-84A2-E48A36D4E0C7}"/>
                </a:ext>
              </a:extLst>
            </p:cNvPr>
            <p:cNvSpPr txBox="1"/>
            <p:nvPr/>
          </p:nvSpPr>
          <p:spPr>
            <a:xfrm>
              <a:off x="6577973" y="1519888"/>
              <a:ext cx="40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I2</a:t>
              </a:r>
            </a:p>
          </p:txBody>
        </p:sp>
        <p:sp>
          <p:nvSpPr>
            <p:cNvPr id="18" name="CuadroTexto 17">
              <a:extLst>
                <a:ext uri="{FF2B5EF4-FFF2-40B4-BE49-F238E27FC236}">
                  <a16:creationId xmlns:a16="http://schemas.microsoft.com/office/drawing/2014/main" id="{30582C99-E914-C84E-AC64-CB7702035033}"/>
                </a:ext>
              </a:extLst>
            </p:cNvPr>
            <p:cNvSpPr txBox="1"/>
            <p:nvPr/>
          </p:nvSpPr>
          <p:spPr>
            <a:xfrm>
              <a:off x="6066888" y="2438356"/>
              <a:ext cx="40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I1</a:t>
              </a:r>
            </a:p>
          </p:txBody>
        </p:sp>
        <p:sp>
          <p:nvSpPr>
            <p:cNvPr id="19" name="CuadroTexto 18">
              <a:extLst>
                <a:ext uri="{FF2B5EF4-FFF2-40B4-BE49-F238E27FC236}">
                  <a16:creationId xmlns:a16="http://schemas.microsoft.com/office/drawing/2014/main" id="{CF9AFE47-4A27-D34B-BA88-620B252F6CF5}"/>
                </a:ext>
              </a:extLst>
            </p:cNvPr>
            <p:cNvSpPr txBox="1"/>
            <p:nvPr/>
          </p:nvSpPr>
          <p:spPr>
            <a:xfrm>
              <a:off x="5521827" y="1503411"/>
              <a:ext cx="4099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>
                  <a:solidFill>
                    <a:schemeClr val="bg1"/>
                  </a:solidFill>
                </a:rPr>
                <a:t>I3</a:t>
              </a:r>
            </a:p>
          </p:txBody>
        </p:sp>
        <p:sp>
          <p:nvSpPr>
            <p:cNvPr id="20" name="Circular 19">
              <a:extLst>
                <a:ext uri="{FF2B5EF4-FFF2-40B4-BE49-F238E27FC236}">
                  <a16:creationId xmlns:a16="http://schemas.microsoft.com/office/drawing/2014/main" id="{03661C5D-9B9E-0842-92FA-83A7A5A8971F}"/>
                </a:ext>
              </a:extLst>
            </p:cNvPr>
            <p:cNvSpPr/>
            <p:nvPr/>
          </p:nvSpPr>
          <p:spPr>
            <a:xfrm>
              <a:off x="5941565" y="2928546"/>
              <a:ext cx="525267" cy="444843"/>
            </a:xfrm>
            <a:prstGeom prst="pie">
              <a:avLst>
                <a:gd name="adj1" fmla="val 0"/>
                <a:gd name="adj2" fmla="val 10771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1" name="Circular 20">
              <a:extLst>
                <a:ext uri="{FF2B5EF4-FFF2-40B4-BE49-F238E27FC236}">
                  <a16:creationId xmlns:a16="http://schemas.microsoft.com/office/drawing/2014/main" id="{CBC4EE66-243B-E34F-B68C-D8B00E3750CB}"/>
                </a:ext>
              </a:extLst>
            </p:cNvPr>
            <p:cNvSpPr/>
            <p:nvPr/>
          </p:nvSpPr>
          <p:spPr>
            <a:xfrm rot="5400000">
              <a:off x="4672937" y="1783481"/>
              <a:ext cx="525267" cy="444843"/>
            </a:xfrm>
            <a:prstGeom prst="pie">
              <a:avLst>
                <a:gd name="adj1" fmla="val 0"/>
                <a:gd name="adj2" fmla="val 10771083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ES">
                <a:solidFill>
                  <a:schemeClr val="tx1"/>
                </a:solidFill>
              </a:endParaRPr>
            </a:p>
          </p:txBody>
        </p:sp>
        <p:sp>
          <p:nvSpPr>
            <p:cNvPr id="22" name="CuadroTexto 21">
              <a:extLst>
                <a:ext uri="{FF2B5EF4-FFF2-40B4-BE49-F238E27FC236}">
                  <a16:creationId xmlns:a16="http://schemas.microsoft.com/office/drawing/2014/main" id="{BB09EBCE-5C9D-0A47-A693-9292D7CA2C88}"/>
                </a:ext>
              </a:extLst>
            </p:cNvPr>
            <p:cNvSpPr txBox="1"/>
            <p:nvPr/>
          </p:nvSpPr>
          <p:spPr>
            <a:xfrm>
              <a:off x="6479117" y="3076825"/>
              <a:ext cx="539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H1</a:t>
              </a:r>
            </a:p>
          </p:txBody>
        </p:sp>
        <p:sp>
          <p:nvSpPr>
            <p:cNvPr id="24" name="CuadroTexto 23">
              <a:extLst>
                <a:ext uri="{FF2B5EF4-FFF2-40B4-BE49-F238E27FC236}">
                  <a16:creationId xmlns:a16="http://schemas.microsoft.com/office/drawing/2014/main" id="{6B8BE3F3-A012-7149-BF31-A50C15EF56FA}"/>
                </a:ext>
              </a:extLst>
            </p:cNvPr>
            <p:cNvSpPr txBox="1"/>
            <p:nvPr/>
          </p:nvSpPr>
          <p:spPr>
            <a:xfrm>
              <a:off x="4333163" y="1857622"/>
              <a:ext cx="53951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s-ES" dirty="0"/>
                <a:t>H2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00200163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263</TotalTime>
  <Words>13</Words>
  <Application>Microsoft Macintosh PowerPoint</Application>
  <PresentationFormat>Panorámica</PresentationFormat>
  <Paragraphs>7</Paragraphs>
  <Slides>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Tema de Office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Microsoft Office User</dc:creator>
  <cp:lastModifiedBy>Microsoft Office User</cp:lastModifiedBy>
  <cp:revision>7</cp:revision>
  <dcterms:created xsi:type="dcterms:W3CDTF">2019-09-16T14:34:57Z</dcterms:created>
  <dcterms:modified xsi:type="dcterms:W3CDTF">2019-09-17T09:23:00Z</dcterms:modified>
</cp:coreProperties>
</file>