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2DCA8-753E-50CC-6AC3-5F9704D12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9C01D1-1374-6D86-19C7-9FD79DB6B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DFB47-9FC0-4B51-347B-4F1D18FF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3DA-A1C8-47FF-B3AE-C74D0A53A718}" type="datetimeFigureOut">
              <a:rPr lang="es-ES" smtClean="0"/>
              <a:t>11/02/2025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558E0-600E-1069-DCE5-779C50FE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0EB85-06B5-7E1E-30F6-68FA969F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9701-F5F3-4E32-B704-7566E4F91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95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C66F9-A62B-0B2C-2452-A0B6BF02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664650-E471-61B6-15F0-B4CA14B9E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67FDF-515A-8CC1-DAA6-247F8205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3DA-A1C8-47FF-B3AE-C74D0A53A718}" type="datetimeFigureOut">
              <a:rPr lang="es-ES" smtClean="0"/>
              <a:t>11/02/2025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2E8A9-A9F8-482B-CCA5-8315D988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BC74E-F77F-082A-CE42-9FA701B7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9701-F5F3-4E32-B704-7566E4F91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54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78F30-EEAC-FEC5-F1B0-6AAF6D803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365201-2A43-D0D9-18FB-0CBB1E1AF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C4FED-FDFA-A9EF-34C9-5DC68355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3DA-A1C8-47FF-B3AE-C74D0A53A718}" type="datetimeFigureOut">
              <a:rPr lang="es-ES" smtClean="0"/>
              <a:t>11/02/2025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D141C-0313-3464-3AE2-8F0E29C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166837-4941-4827-2F62-3AD433BC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9701-F5F3-4E32-B704-7566E4F91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87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89F8-8F0E-5EE4-EFF1-5A76A376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23551-4FBF-647B-A253-EBC20293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E65FA-3796-D7AF-8A44-0398A0FF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3DA-A1C8-47FF-B3AE-C74D0A53A718}" type="datetimeFigureOut">
              <a:rPr lang="es-ES" smtClean="0"/>
              <a:t>11/02/2025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FC033F-52EF-F9A0-A9B3-9B3674A3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E9139-2A64-FFAC-46B8-1872A014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9701-F5F3-4E32-B704-7566E4F91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8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0436E-FBF1-9EFF-573B-167B9F05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860824-2A55-7FC0-CE9B-54F6CA6C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0B53A-0788-820A-ED4E-939EA4B3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3DA-A1C8-47FF-B3AE-C74D0A53A718}" type="datetimeFigureOut">
              <a:rPr lang="es-ES" smtClean="0"/>
              <a:t>11/02/2025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C0CEE-109A-0ECF-156A-CA8920B7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B14086-1B63-91DE-CCDE-8739C628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9701-F5F3-4E32-B704-7566E4F91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69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B91AA-615B-945E-8339-21811E42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CE25D-BE44-73CA-EE4F-0DD20955B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3C925D-6919-4B64-4A4C-DB6B4B581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BA7E03-C472-00B4-6E3E-64AD657A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3DA-A1C8-47FF-B3AE-C74D0A53A718}" type="datetimeFigureOut">
              <a:rPr lang="es-ES" smtClean="0"/>
              <a:t>11/02/2025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30C789-07F7-2B92-B165-0D25A1EA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FE7D96-6832-FF6D-E4FB-1749227B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9701-F5F3-4E32-B704-7566E4F91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19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2FB46-1DF1-EF04-F605-2715EDD1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B4DC8A-B885-9C40-04DA-F72BD046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DC3335-5FA7-C327-31A4-C9B25CFF8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639275-A95E-E3DB-4DF8-C888F2FB5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4277C8-8C96-B90B-CF92-788B09498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645A72-D06A-0B8A-73FC-4D17276A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3DA-A1C8-47FF-B3AE-C74D0A53A718}" type="datetimeFigureOut">
              <a:rPr lang="es-ES" smtClean="0"/>
              <a:t>11/02/2025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F76CDB-A8E0-BC0F-79C6-D2CF2870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7BA263-82C1-F01C-EB8D-FB622455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9701-F5F3-4E32-B704-7566E4F91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24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280B5-8A67-0445-BFCC-DF769CF5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C182A8-01EA-98D5-2800-FDAA8F3A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3DA-A1C8-47FF-B3AE-C74D0A53A718}" type="datetimeFigureOut">
              <a:rPr lang="es-ES" smtClean="0"/>
              <a:t>11/02/2025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D0C415-BF92-7CCC-C18B-923113D3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AD0294-8A15-BF03-4700-B6B98EB1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9701-F5F3-4E32-B704-7566E4F91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5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4D702C-6D1A-11E0-3204-99EB353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3DA-A1C8-47FF-B3AE-C74D0A53A718}" type="datetimeFigureOut">
              <a:rPr lang="es-ES" smtClean="0"/>
              <a:t>11/02/2025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4937C7-5395-996C-B8E1-9A6879C9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6D324F-F226-320B-B8DE-9CF60F79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9701-F5F3-4E32-B704-7566E4F91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90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03D10-3ACA-BC2A-519E-51010AC8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BA32E-6634-9DD6-98D9-52FC8064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B16880-C825-C4DF-6489-DDC444B51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4C1AB9-02D0-39CE-0324-F378F749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3DA-A1C8-47FF-B3AE-C74D0A53A718}" type="datetimeFigureOut">
              <a:rPr lang="es-ES" smtClean="0"/>
              <a:t>11/02/2025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119F8F-D104-8A5A-6D2C-743E7810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538BA-FAAB-6788-5D57-E94E5C0E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9701-F5F3-4E32-B704-7566E4F91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99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DD4E-3B48-29C3-E399-147ACCFD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C9A674-DD8B-8ECA-755F-FDD37C447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F6D0CF-362F-3EBA-3584-226590C8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933C1A-5A39-723F-C788-CC9B4CE7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3DA-A1C8-47FF-B3AE-C74D0A53A718}" type="datetimeFigureOut">
              <a:rPr lang="es-ES" smtClean="0"/>
              <a:t>11/02/2025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D79B63-7301-C3B8-5C67-E300866D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7C65AB-2FDA-DB7D-B41D-FA3DF7C6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9701-F5F3-4E32-B704-7566E4F91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11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D29E45-C81B-DFAD-790F-0272914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CFB4C-7662-0A6C-5579-EC2E4AE5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B7945-E2E7-2D27-955A-65C22830D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7393DA-A1C8-47FF-B3AE-C74D0A53A718}" type="datetimeFigureOut">
              <a:rPr lang="es-ES" smtClean="0"/>
              <a:t>11/02/2025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CCBD1-B3BF-440B-3490-751481833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80FDA-65CF-F269-222E-D167A4BF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B9701-F5F3-4E32-B704-7566E4F91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7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45B81E-7BDB-3B16-A2DE-C77B4139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s-ES" sz="4000"/>
              <a:t>Seminarios de Robótica y Control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32132-C4C9-3AA5-5EF6-F70945089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s-ES"/>
              <a:t>Universidad complutense de Madrid - Facultad de Físicas </a:t>
            </a:r>
          </a:p>
          <a:p>
            <a:r>
              <a:rPr lang="es-ES"/>
              <a:t>Departamento de Arquitectura de Computadores y Automática </a:t>
            </a:r>
            <a:endParaRPr lang="es-ES" dirty="0"/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9C16BEFE-C220-8867-7170-72C89153D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82" y="2957665"/>
            <a:ext cx="3637364" cy="334637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3B87C17A-0372-D76F-0311-EDD243B46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2505" y="3295661"/>
            <a:ext cx="5828261" cy="26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17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Seminarios de Robótica y Control de Sistemas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Raul Fernández Fernández</dc:creator>
  <cp:lastModifiedBy>Raul Fernández Fernández</cp:lastModifiedBy>
  <cp:revision>1</cp:revision>
  <dcterms:created xsi:type="dcterms:W3CDTF">2025-02-11T11:37:13Z</dcterms:created>
  <dcterms:modified xsi:type="dcterms:W3CDTF">2025-02-11T11:46:35Z</dcterms:modified>
</cp:coreProperties>
</file>