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BF99"/>
    <a:srgbClr val="FFFFFF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62059-FDC7-4D2F-99D2-318068435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DBAA6E-FF5E-495A-A24B-E2F408008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4C445A-1065-4EF8-AB1B-987F42A2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BF0A-4F7B-4BA6-B494-0092BC3A04A3}" type="datetimeFigureOut">
              <a:rPr lang="es-ES" smtClean="0"/>
              <a:t>25/03/2022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987B6D-5123-4C18-AB2E-29C1588C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EDB58B-2039-4C40-9AE2-0DCDB6D1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67C9-9B4B-4212-9CE3-E764FD0503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277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D2FEC-21BD-4862-A911-069ADF75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886CE0-35D1-4754-A71F-D76419DFE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596BE7-2DC9-4674-AA8B-E6809BF4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BF0A-4F7B-4BA6-B494-0092BC3A04A3}" type="datetimeFigureOut">
              <a:rPr lang="es-ES" smtClean="0"/>
              <a:t>25/03/2022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EFCA1B-A6B9-471F-A4B5-3F8AAEB39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534226-8B0A-48C7-BBAE-B65884CDD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67C9-9B4B-4212-9CE3-E764FD0503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154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8E7E3E-5B07-40C6-AF50-826E92616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20061B-A598-4CD1-8852-8735AF9D2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6AF1A2-009F-458E-B1CA-8ADCBDFE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BF0A-4F7B-4BA6-B494-0092BC3A04A3}" type="datetimeFigureOut">
              <a:rPr lang="es-ES" smtClean="0"/>
              <a:t>25/03/2022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D9C273-BA42-4EC6-9848-B29FE732A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804318-957A-4034-9515-19006F86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67C9-9B4B-4212-9CE3-E764FD0503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452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1B7FC-6762-4507-980B-923727D7F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CF2918-CD66-46ED-A6B9-31A4AE40C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2C5640-10F5-4D2D-9B36-32150B2E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BF0A-4F7B-4BA6-B494-0092BC3A04A3}" type="datetimeFigureOut">
              <a:rPr lang="es-ES" smtClean="0"/>
              <a:t>25/03/2022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D058F1-83CE-4FD0-A576-F6C960F6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535F3C-CE68-4B05-9D57-9FCBAD4A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67C9-9B4B-4212-9CE3-E764FD0503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580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DF3D1-BFB3-4802-A7D7-874CFD85A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ECB8BB-B617-45AD-882C-120BECE72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BF1465-A656-402A-8A3F-C8FBC8D5C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BF0A-4F7B-4BA6-B494-0092BC3A04A3}" type="datetimeFigureOut">
              <a:rPr lang="es-ES" smtClean="0"/>
              <a:t>25/03/2022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14EC3C-57EB-4B99-A643-6AD624957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D2E113-66B8-4DE7-B044-6B353BF08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67C9-9B4B-4212-9CE3-E764FD0503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426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C7EC2-D5B6-4283-9F42-4C9D37E0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8ABAB0-84E0-4A29-9B96-3563899C0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2C425F-5D6F-485F-8E4C-AD0E307EE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04873B-F3D9-4B01-9AA0-0845E7BD7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BF0A-4F7B-4BA6-B494-0092BC3A04A3}" type="datetimeFigureOut">
              <a:rPr lang="es-ES" smtClean="0"/>
              <a:t>25/03/2022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9E074A-A9B9-43E1-AAA6-036627531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F91729-C933-4CEC-A657-1BD4B5AAF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67C9-9B4B-4212-9CE3-E764FD0503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37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31F70-6299-4762-BD4C-CF1E335D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D97C22-E5B5-4354-96DF-A6C9F937C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5F5228-7D5D-433A-9358-4BBBC7214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9D874C2-97CD-404D-B34B-D5F16FE1C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26F98FE-C54E-414E-8B92-7E9E6EBA0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4B1F960-9291-4A77-ADCD-E09274430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BF0A-4F7B-4BA6-B494-0092BC3A04A3}" type="datetimeFigureOut">
              <a:rPr lang="es-ES" smtClean="0"/>
              <a:t>25/03/2022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2C02F39-0FA1-45E5-958B-C0007164D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B56D79F-0963-4619-A562-2D532DA9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67C9-9B4B-4212-9CE3-E764FD0503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146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1880D-482B-4F87-BF75-5523F212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E2DD6F1-99DF-452B-804B-DD5126B85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BF0A-4F7B-4BA6-B494-0092BC3A04A3}" type="datetimeFigureOut">
              <a:rPr lang="es-ES" smtClean="0"/>
              <a:t>25/03/2022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9D641D-097F-4C3A-B73F-407D8F8B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43F7AE8-AA93-4357-A75B-E1F95BC2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67C9-9B4B-4212-9CE3-E764FD0503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77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73B0CF0-4C53-4FF2-B712-FD628BC8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BF0A-4F7B-4BA6-B494-0092BC3A04A3}" type="datetimeFigureOut">
              <a:rPr lang="es-ES" smtClean="0"/>
              <a:t>25/03/2022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07C850C-D9D1-43D1-888D-29F3DBAB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3CD601-3256-45FB-9708-497022112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67C9-9B4B-4212-9CE3-E764FD0503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724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1F38F-341F-4E17-AD7B-38A61C1C6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B29ED3-9173-4137-B34A-1719D610F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508013-3B14-4C67-9BA2-96B765D8E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2C471E-E667-4560-B747-4934EFA7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BF0A-4F7B-4BA6-B494-0092BC3A04A3}" type="datetimeFigureOut">
              <a:rPr lang="es-ES" smtClean="0"/>
              <a:t>25/03/2022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27E878-4DA0-4DA6-97AA-DD22A2F30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14C30-DEF0-47AF-B957-ADA3F2D7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67C9-9B4B-4212-9CE3-E764FD0503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752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67B32-745E-4284-ADBF-FAF4D0362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ADF0225-63F4-4E72-AD19-4BEC0DAE9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2878E5-42F9-4B7E-B158-4532E634C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4D3FC4-3572-4F68-84B8-6B4D53141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BF0A-4F7B-4BA6-B494-0092BC3A04A3}" type="datetimeFigureOut">
              <a:rPr lang="es-ES" smtClean="0"/>
              <a:t>25/03/2022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23F071-45F5-4692-A6FD-064E3B2E7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8257A0-3250-4478-8A69-2361301F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67C9-9B4B-4212-9CE3-E764FD0503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215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162FA9E-B60E-42E9-9878-35BDAE737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B36A7F-8701-4F6A-9685-546F297D8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A465F3-B44A-4BCB-8DA0-5CEFB7485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3BF0A-4F7B-4BA6-B494-0092BC3A04A3}" type="datetimeFigureOut">
              <a:rPr lang="es-ES" smtClean="0"/>
              <a:t>25/03/2022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611E45-46D1-496F-AADB-9CC98CEE4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88BC76-AD41-4BD4-9A97-0CC362C88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67C9-9B4B-4212-9CE3-E764FD0503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10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F3897D96-6BA5-4E85-8DAE-794CFC5853D4}"/>
              </a:ext>
            </a:extLst>
          </p:cNvPr>
          <p:cNvGrpSpPr/>
          <p:nvPr/>
        </p:nvGrpSpPr>
        <p:grpSpPr>
          <a:xfrm>
            <a:off x="5713445" y="3046445"/>
            <a:ext cx="765110" cy="765110"/>
            <a:chOff x="5713445" y="2864498"/>
            <a:chExt cx="765110" cy="76511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E4FAB7CF-F6D0-465C-9168-60EF51BF5A1E}"/>
                </a:ext>
              </a:extLst>
            </p:cNvPr>
            <p:cNvSpPr/>
            <p:nvPr/>
          </p:nvSpPr>
          <p:spPr>
            <a:xfrm>
              <a:off x="5713445" y="2864498"/>
              <a:ext cx="765110" cy="765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69EA2ADC-EEDD-4E7F-AA7B-049983EACC5E}"/>
                </a:ext>
              </a:extLst>
            </p:cNvPr>
            <p:cNvSpPr/>
            <p:nvPr/>
          </p:nvSpPr>
          <p:spPr>
            <a:xfrm>
              <a:off x="5783424" y="2934477"/>
              <a:ext cx="625151" cy="625151"/>
            </a:xfrm>
            <a:prstGeom prst="ellipse">
              <a:avLst/>
            </a:prstGeom>
            <a:solidFill>
              <a:srgbClr val="DDBF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4538864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González Arbelo</dc:creator>
  <cp:lastModifiedBy>Daniel González Arbelo</cp:lastModifiedBy>
  <cp:revision>1</cp:revision>
  <dcterms:created xsi:type="dcterms:W3CDTF">2022-03-25T12:20:29Z</dcterms:created>
  <dcterms:modified xsi:type="dcterms:W3CDTF">2022-03-25T12:32:21Z</dcterms:modified>
</cp:coreProperties>
</file>