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3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DC69-8899-FB42-A82B-EBF5289BD71C}" type="datetimeFigureOut">
              <a:rPr lang="en-US" smtClean="0"/>
              <a:t>12/03/19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AFA1-269C-8547-A634-3B98590EC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3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DC69-8899-FB42-A82B-EBF5289BD71C}" type="datetimeFigureOut">
              <a:rPr lang="en-US" smtClean="0"/>
              <a:t>12/03/19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AFA1-269C-8547-A634-3B98590EC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9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DC69-8899-FB42-A82B-EBF5289BD71C}" type="datetimeFigureOut">
              <a:rPr lang="en-US" smtClean="0"/>
              <a:t>12/03/19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AFA1-269C-8547-A634-3B98590EC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5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DC69-8899-FB42-A82B-EBF5289BD71C}" type="datetimeFigureOut">
              <a:rPr lang="en-US" smtClean="0"/>
              <a:t>12/03/19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AFA1-269C-8547-A634-3B98590EC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7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DC69-8899-FB42-A82B-EBF5289BD71C}" type="datetimeFigureOut">
              <a:rPr lang="en-US" smtClean="0"/>
              <a:t>12/03/19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AFA1-269C-8547-A634-3B98590EC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6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DC69-8899-FB42-A82B-EBF5289BD71C}" type="datetimeFigureOut">
              <a:rPr lang="en-US" smtClean="0"/>
              <a:t>12/03/19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AFA1-269C-8547-A634-3B98590EC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9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DC69-8899-FB42-A82B-EBF5289BD71C}" type="datetimeFigureOut">
              <a:rPr lang="en-US" smtClean="0"/>
              <a:t>12/03/19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AFA1-269C-8547-A634-3B98590EC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9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DC69-8899-FB42-A82B-EBF5289BD71C}" type="datetimeFigureOut">
              <a:rPr lang="en-US" smtClean="0"/>
              <a:t>12/03/19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AFA1-269C-8547-A634-3B98590EC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2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DC69-8899-FB42-A82B-EBF5289BD71C}" type="datetimeFigureOut">
              <a:rPr lang="en-US" smtClean="0"/>
              <a:t>12/03/19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AFA1-269C-8547-A634-3B98590EC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5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DC69-8899-FB42-A82B-EBF5289BD71C}" type="datetimeFigureOut">
              <a:rPr lang="en-US" smtClean="0"/>
              <a:t>12/03/19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AFA1-269C-8547-A634-3B98590EC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0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DC69-8899-FB42-A82B-EBF5289BD71C}" type="datetimeFigureOut">
              <a:rPr lang="en-US" smtClean="0"/>
              <a:t>12/03/19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AFA1-269C-8547-A634-3B98590EC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40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1DC69-8899-FB42-A82B-EBF5289BD71C}" type="datetimeFigureOut">
              <a:rPr lang="en-US" smtClean="0"/>
              <a:t>12/03/19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2AFA1-269C-8547-A634-3B98590EC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9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7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284380" y="2633782"/>
            <a:ext cx="7129145" cy="2218531"/>
            <a:chOff x="1284380" y="2633782"/>
            <a:chExt cx="7129145" cy="2218531"/>
          </a:xfrm>
        </p:grpSpPr>
        <p:grpSp>
          <p:nvGrpSpPr>
            <p:cNvPr id="10" name="Group 9"/>
            <p:cNvGrpSpPr/>
            <p:nvPr/>
          </p:nvGrpSpPr>
          <p:grpSpPr>
            <a:xfrm>
              <a:off x="1486419" y="2842769"/>
              <a:ext cx="6595081" cy="1875939"/>
              <a:chOff x="-634975" y="2799478"/>
              <a:chExt cx="6595081" cy="1875939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-634975" y="2799478"/>
                <a:ext cx="6595081" cy="1875939"/>
                <a:chOff x="-634975" y="2799478"/>
                <a:chExt cx="6595081" cy="1875939"/>
              </a:xfrm>
            </p:grpSpPr>
            <p:pic>
              <p:nvPicPr>
                <p:cNvPr id="4" name="Picture 3" descr="otutb.png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428" t="20628" r="7887" b="15283"/>
                <a:stretch/>
              </p:blipFill>
              <p:spPr>
                <a:xfrm>
                  <a:off x="-634975" y="2799478"/>
                  <a:ext cx="4040745" cy="1875939"/>
                </a:xfrm>
                <a:prstGeom prst="rect">
                  <a:avLst/>
                </a:prstGeom>
              </p:spPr>
            </p:pic>
            <p:pic>
              <p:nvPicPr>
                <p:cNvPr id="6" name="Picture 5" descr="sim.png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420" r="15158" b="24271"/>
                <a:stretch/>
              </p:blipFill>
              <p:spPr>
                <a:xfrm>
                  <a:off x="3405770" y="2799478"/>
                  <a:ext cx="2554336" cy="1875939"/>
                </a:xfrm>
                <a:prstGeom prst="rect">
                  <a:avLst/>
                </a:prstGeom>
              </p:spPr>
            </p:pic>
          </p:grpSp>
          <p:cxnSp>
            <p:nvCxnSpPr>
              <p:cNvPr id="9" name="Straight Arrow Connector 8"/>
              <p:cNvCxnSpPr>
                <a:stCxn id="4" idx="3"/>
              </p:cNvCxnSpPr>
              <p:nvPr/>
            </p:nvCxnSpPr>
            <p:spPr>
              <a:xfrm>
                <a:off x="3405770" y="3737448"/>
                <a:ext cx="634980" cy="0"/>
              </a:xfrm>
              <a:prstGeom prst="straightConnector1">
                <a:avLst/>
              </a:prstGeom>
              <a:ln w="889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1284380" y="4329093"/>
              <a:ext cx="4591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/>
                <a:t>n</a:t>
              </a:r>
              <a:endParaRPr lang="en-US" sz="2800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26454" y="2644479"/>
              <a:ext cx="4591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/>
                <a:t>n</a:t>
              </a:r>
              <a:endParaRPr lang="en-US" sz="2800" i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79956" y="4329093"/>
              <a:ext cx="4591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/>
                <a:t>n</a:t>
              </a:r>
              <a:endParaRPr lang="en-US" sz="2800" i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954382" y="2633782"/>
              <a:ext cx="4591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/>
                <a:t>n</a:t>
              </a:r>
              <a:endParaRPr lang="en-US" sz="2800" i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27507" y="3519129"/>
              <a:ext cx="1650938" cy="523220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/>
                <a:t>OTU table  </a:t>
              </a:r>
              <a:endParaRPr lang="en-US" sz="2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76616" y="3519129"/>
              <a:ext cx="1365328" cy="523220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Beta div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00542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284380" y="2633782"/>
            <a:ext cx="7129145" cy="2218531"/>
            <a:chOff x="1284380" y="2633782"/>
            <a:chExt cx="7129145" cy="2218531"/>
          </a:xfrm>
        </p:grpSpPr>
        <p:grpSp>
          <p:nvGrpSpPr>
            <p:cNvPr id="10" name="Group 9"/>
            <p:cNvGrpSpPr/>
            <p:nvPr/>
          </p:nvGrpSpPr>
          <p:grpSpPr>
            <a:xfrm>
              <a:off x="1486419" y="2842769"/>
              <a:ext cx="6595081" cy="1875939"/>
              <a:chOff x="-634975" y="2799478"/>
              <a:chExt cx="6595081" cy="1875939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-634975" y="2799478"/>
                <a:ext cx="6595081" cy="1875939"/>
                <a:chOff x="-634975" y="2799478"/>
                <a:chExt cx="6595081" cy="1875939"/>
              </a:xfrm>
            </p:grpSpPr>
            <p:pic>
              <p:nvPicPr>
                <p:cNvPr id="4" name="Picture 3" descr="otutb.png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428" t="20628" r="7887" b="15283"/>
                <a:stretch/>
              </p:blipFill>
              <p:spPr>
                <a:xfrm>
                  <a:off x="-634975" y="2799478"/>
                  <a:ext cx="4040745" cy="1875939"/>
                </a:xfrm>
                <a:prstGeom prst="rect">
                  <a:avLst/>
                </a:prstGeom>
              </p:spPr>
            </p:pic>
            <p:pic>
              <p:nvPicPr>
                <p:cNvPr id="6" name="Picture 5" descr="sim.png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420" r="15158" b="24271"/>
                <a:stretch/>
              </p:blipFill>
              <p:spPr>
                <a:xfrm>
                  <a:off x="3405770" y="2799478"/>
                  <a:ext cx="2554336" cy="1875939"/>
                </a:xfrm>
                <a:prstGeom prst="rect">
                  <a:avLst/>
                </a:prstGeom>
              </p:spPr>
            </p:pic>
          </p:grpSp>
          <p:cxnSp>
            <p:nvCxnSpPr>
              <p:cNvPr id="9" name="Straight Arrow Connector 8"/>
              <p:cNvCxnSpPr>
                <a:stCxn id="4" idx="3"/>
              </p:cNvCxnSpPr>
              <p:nvPr/>
            </p:nvCxnSpPr>
            <p:spPr>
              <a:xfrm>
                <a:off x="3405770" y="3737448"/>
                <a:ext cx="634980" cy="0"/>
              </a:xfrm>
              <a:prstGeom prst="straightConnector1">
                <a:avLst/>
              </a:prstGeom>
              <a:ln w="889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1284380" y="4329093"/>
              <a:ext cx="4591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/>
                <a:t>n</a:t>
              </a:r>
              <a:endParaRPr lang="en-US" sz="2800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26454" y="2644479"/>
              <a:ext cx="4591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/>
                <a:t>n</a:t>
              </a:r>
              <a:endParaRPr lang="en-US" sz="2800" i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79956" y="4329093"/>
              <a:ext cx="4591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/>
                <a:t>n</a:t>
              </a:r>
              <a:endParaRPr lang="en-US" sz="2800" i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954382" y="2633782"/>
              <a:ext cx="4591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/>
                <a:t>n</a:t>
              </a:r>
              <a:endParaRPr lang="en-US" sz="2800" i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27507" y="3519129"/>
              <a:ext cx="1650938" cy="523220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/>
                <a:t>OTU table  </a:t>
              </a:r>
              <a:endParaRPr lang="en-US" sz="2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76616" y="3519129"/>
              <a:ext cx="1365328" cy="523220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Beta div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12260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</Words>
  <Application>Microsoft Macintosh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COPSAC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Morten Arendt Rasmussen</dc:creator>
  <cp:lastModifiedBy>Morten Arendt Rasmussen</cp:lastModifiedBy>
  <cp:revision>3</cp:revision>
  <dcterms:created xsi:type="dcterms:W3CDTF">2019-03-12T10:18:02Z</dcterms:created>
  <dcterms:modified xsi:type="dcterms:W3CDTF">2019-03-12T10:26:51Z</dcterms:modified>
</cp:coreProperties>
</file>