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303" r:id="rId2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4"/>
      <p:italic r:id="rId5"/>
    </p:embeddedFon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0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0087-9E81-8473-117D-170BA1B2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Database 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FC402-F27F-3F34-0869-B308FBB3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Week 3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Running </a:t>
            </a:r>
            <a:r>
              <a:rPr lang="en-US" strike="sngStrike" dirty="0" err="1">
                <a:latin typeface="Avenir Book" panose="02000503020000020003" pitchFamily="2" charset="0"/>
              </a:rPr>
              <a:t>DuckDB</a:t>
            </a:r>
            <a:endParaRPr lang="en-US" strike="sngStrike" dirty="0">
              <a:latin typeface="Avenir Book" panose="02000503020000020003" pitchFamily="2" charset="0"/>
            </a:endParaRP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Getting help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SQL syntax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Queries, distinct, limits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Ordering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Filtering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Expressions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NULL processing, tri-value logic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Relational algebra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Nesting, temporary tables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Aggregate functions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Grouping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Joins: inner</a:t>
            </a:r>
          </a:p>
          <a:p>
            <a:pPr lvl="1"/>
            <a:r>
              <a:rPr lang="en-US" strike="sngStrike" dirty="0">
                <a:latin typeface="Avenir Book" panose="02000503020000020003" pitchFamily="2" charset="0"/>
              </a:rPr>
              <a:t>Temporary denormalization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49C61-7758-10C7-D5A1-C33EC0C9F7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Week 4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Joins, cont’d: inner, outer, self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Views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Set operations 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Triggers (?)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Doing analysis over a database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Week 5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management statements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Reading, writing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Triggers (?)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Concurrency,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Backups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Indexes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0C3C-1CF2-22B2-6E5A-4E8041AE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5126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5301</TotalTime>
  <Words>75</Words>
  <Application>Microsoft Macintosh PowerPoint</Application>
  <PresentationFormat>On-screen Show (16:9)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Avenir Book</vt:lpstr>
      <vt:lpstr>Simple Light</vt:lpstr>
      <vt:lpstr>Database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262</cp:revision>
  <dcterms:modified xsi:type="dcterms:W3CDTF">2024-04-21T20:01:55Z</dcterms:modified>
</cp:coreProperties>
</file>