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34D-C431-7A77-DFFA-F87F8D54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584D2-8C1C-5F3E-D5D2-A9EB4D149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7BA0-D397-4621-9E3E-B8A223A7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825E-7345-5D5A-283E-778E734A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6E02-F742-3E09-3147-BEF6EFD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160-03D5-856C-5F24-92B2D36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6022D-B550-BB47-6E96-7E78E506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1EB0F-5904-3AD1-FDE5-4D0DC82E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E379-C6AC-24A5-0658-99E016DD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B55C-68BE-593E-F63A-71AF04A8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798D5-A655-AEC6-F0DF-8CBC70117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4A4B9-83EF-4063-4B7B-B54D8BAAD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E588-8E2F-9F57-9A92-D176886C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CA47-055C-2FE4-E23A-C807449A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45C6-AA09-B09F-3B39-8A7469BF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2645-D77C-A07C-492F-6BC72B0F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8FA-799A-3209-CF17-82FE8D40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CFD4-C894-C3BC-5A44-5E913FD4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FD44-01C6-8F6D-A53A-B57AA46B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F34E-E924-0DD2-61F4-D8510AC6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9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85B8-6C60-9E29-2BA9-B0BD0F07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887F9-63AF-DEC2-A1F3-C0677728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9BC-F828-44C0-072F-77B56D52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BB2F-9BE0-4450-B51B-FB51B36E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3DC3-CBCB-E4BF-0372-624860B1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3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4AAE-8A9A-3A70-7FF1-8F03825E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7413-827B-8A21-DB17-4204FE2EC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EA6E-D46A-83E5-5FFE-A2091674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DDA91-1F4F-5C95-F85F-7366DBA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12F1-5D7D-7BE3-C904-7B22FDDF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75BE-B325-FDB7-902B-663AB353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9F8A-C447-3C99-315B-F0AEDB01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6D079-DA41-AFD0-FDF0-68DA9FED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0AF86-FDA3-DC40-9596-EE86C601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A45EB-57AC-4AE2-069E-B7B4E835A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B5002-BA4F-C6B7-FE79-CABA3F97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733F7-C0FD-E00C-8F6B-F531940A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DCCE-CBB6-33F8-089B-CFD7963A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4A8A7-1E97-37B5-26B6-F66B6A7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7EEF-3E3B-8739-84C2-11D5B26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64CA4-9490-CF0E-E892-DEC06F09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86A7-4C1B-A60C-6C4F-F788F053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E88DA-3704-2E14-C8F0-690C449C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4DD67-889A-89ED-C373-180375EF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7BF1F-1B2B-1A9A-8457-8D478273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3B638-3024-0E18-392A-31D575F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4FDD-F383-10E6-D363-A0F898D9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2AD6-5B4C-3D8F-EF36-F38A02E0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A596A-2550-6597-840D-8D413F01F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50C4-88F2-B81A-64D5-721BBF6B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EC87D-C9E4-C478-AB36-3D068D6D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6E1D5-E4AE-04DA-A358-6FF9066F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7C3-AF5B-B63D-5F0A-90B346D6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A14C8-FAFF-4448-11CF-8D27883E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CEF5-D159-5827-B5BF-E174B9333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2895-5123-EBF1-0547-14D2BA5E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CB53E-4F08-3441-04E8-CFD59A7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59C89-12B9-1DDD-DAAD-B2B49AB8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5CCC8-DBBD-A9CE-12B2-56067C88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0EA3-0E27-44CA-ADC3-F0CBA6F93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002-C979-E79E-8A34-363179766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B3EE9-65B0-7448-9A75-DAF4A6E9C446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DFAA-60D6-4040-88F9-6CDC86AE3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ECDC-5A3E-B4A1-EF75-B37C2B9F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5E6F6-555A-3A46-AA25-78CDC1DD0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8B30-1B9D-B2E5-7643-33F5E1737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74F90-1BC7-664E-AEC8-5E53A5E30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McCornack, Patrick Fraser</dc:creator>
  <cp:lastModifiedBy>McCornack, Patrick Fraser</cp:lastModifiedBy>
  <cp:revision>1</cp:revision>
  <dcterms:created xsi:type="dcterms:W3CDTF">2025-03-21T16:51:02Z</dcterms:created>
  <dcterms:modified xsi:type="dcterms:W3CDTF">2025-03-21T16:51:47Z</dcterms:modified>
</cp:coreProperties>
</file>