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F70D7-DF87-0348-951B-AE6CAD026338}" v="2" dt="2024-01-29T08:12:13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/>
    <p:restoredTop sz="89016"/>
  </p:normalViewPr>
  <p:slideViewPr>
    <p:cSldViewPr snapToGrid="0">
      <p:cViewPr varScale="1">
        <p:scale>
          <a:sx n="193" d="100"/>
          <a:sy n="193" d="100"/>
        </p:scale>
        <p:origin x="9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Fischer" userId="6c99f1f0d66b1401" providerId="LiveId" clId="{9D7F70D7-DF87-0348-951B-AE6CAD026338}"/>
    <pc:docChg chg="custSel addSld delSld modSld addMainMaster delMainMaster">
      <pc:chgData name="Alex Fischer" userId="6c99f1f0d66b1401" providerId="LiveId" clId="{9D7F70D7-DF87-0348-951B-AE6CAD026338}" dt="2024-01-29T08:12:46.261" v="733" actId="20577"/>
      <pc:docMkLst>
        <pc:docMk/>
      </pc:docMkLst>
      <pc:sldChg chg="addSp modSp mod setBg modClrScheme chgLayout">
        <pc:chgData name="Alex Fischer" userId="6c99f1f0d66b1401" providerId="LiveId" clId="{9D7F70D7-DF87-0348-951B-AE6CAD026338}" dt="2024-01-29T07:29:01.380" v="47" actId="26606"/>
        <pc:sldMkLst>
          <pc:docMk/>
          <pc:sldMk cId="3240759820" sldId="256"/>
        </pc:sldMkLst>
        <pc:spChg chg="mod">
          <ac:chgData name="Alex Fischer" userId="6c99f1f0d66b1401" providerId="LiveId" clId="{9D7F70D7-DF87-0348-951B-AE6CAD026338}" dt="2024-01-29T07:29:01.380" v="47" actId="26606"/>
          <ac:spMkLst>
            <pc:docMk/>
            <pc:sldMk cId="3240759820" sldId="256"/>
            <ac:spMk id="2" creationId="{74CCC93F-E389-337C-9053-15BA89E9F3EE}"/>
          </ac:spMkLst>
        </pc:spChg>
        <pc:spChg chg="mod">
          <ac:chgData name="Alex Fischer" userId="6c99f1f0d66b1401" providerId="LiveId" clId="{9D7F70D7-DF87-0348-951B-AE6CAD026338}" dt="2024-01-29T07:29:01.380" v="47" actId="26606"/>
          <ac:spMkLst>
            <pc:docMk/>
            <pc:sldMk cId="3240759820" sldId="256"/>
            <ac:spMk id="3" creationId="{E7043724-D2AC-5CF8-EFCA-86CBF2F6217F}"/>
          </ac:spMkLst>
        </pc:spChg>
        <pc:spChg chg="add">
          <ac:chgData name="Alex Fischer" userId="6c99f1f0d66b1401" providerId="LiveId" clId="{9D7F70D7-DF87-0348-951B-AE6CAD026338}" dt="2024-01-29T07:29:01.380" v="47" actId="26606"/>
          <ac:spMkLst>
            <pc:docMk/>
            <pc:sldMk cId="3240759820" sldId="256"/>
            <ac:spMk id="9" creationId="{1DB043B4-68C6-45B9-82AC-A5800EADB8DB}"/>
          </ac:spMkLst>
        </pc:spChg>
        <pc:spChg chg="add">
          <ac:chgData name="Alex Fischer" userId="6c99f1f0d66b1401" providerId="LiveId" clId="{9D7F70D7-DF87-0348-951B-AE6CAD026338}" dt="2024-01-29T07:29:01.380" v="47" actId="26606"/>
          <ac:spMkLst>
            <pc:docMk/>
            <pc:sldMk cId="3240759820" sldId="256"/>
            <ac:spMk id="15" creationId="{41AC6C06-99FE-4BA1-BC82-8406A424CD67}"/>
          </ac:spMkLst>
        </pc:spChg>
        <pc:spChg chg="add">
          <ac:chgData name="Alex Fischer" userId="6c99f1f0d66b1401" providerId="LiveId" clId="{9D7F70D7-DF87-0348-951B-AE6CAD026338}" dt="2024-01-29T07:29:01.380" v="47" actId="26606"/>
          <ac:spMkLst>
            <pc:docMk/>
            <pc:sldMk cId="3240759820" sldId="256"/>
            <ac:spMk id="17" creationId="{7AEC842D-C905-4DEA-B1C3-CA51995C572A}"/>
          </ac:spMkLst>
        </pc:spChg>
        <pc:grpChg chg="add">
          <ac:chgData name="Alex Fischer" userId="6c99f1f0d66b1401" providerId="LiveId" clId="{9D7F70D7-DF87-0348-951B-AE6CAD026338}" dt="2024-01-29T07:29:01.380" v="47" actId="26606"/>
          <ac:grpSpMkLst>
            <pc:docMk/>
            <pc:sldMk cId="3240759820" sldId="256"/>
            <ac:grpSpMk id="11" creationId="{4592A8CB-0B0A-43A5-86F4-712B0C469671}"/>
          </ac:grpSpMkLst>
        </pc:grpChg>
        <pc:picChg chg="add">
          <ac:chgData name="Alex Fischer" userId="6c99f1f0d66b1401" providerId="LiveId" clId="{9D7F70D7-DF87-0348-951B-AE6CAD026338}" dt="2024-01-29T07:29:01.380" v="47" actId="26606"/>
          <ac:picMkLst>
            <pc:docMk/>
            <pc:sldMk cId="3240759820" sldId="256"/>
            <ac:picMk id="4" creationId="{F9586A06-78AF-1BFA-8592-9626DC682545}"/>
          </ac:picMkLst>
        </pc:picChg>
      </pc:sldChg>
      <pc:sldChg chg="addSp modSp new mod setBg">
        <pc:chgData name="Alex Fischer" userId="6c99f1f0d66b1401" providerId="LiveId" clId="{9D7F70D7-DF87-0348-951B-AE6CAD026338}" dt="2024-01-29T08:00:18.022" v="448" actId="20577"/>
        <pc:sldMkLst>
          <pc:docMk/>
          <pc:sldMk cId="3129011726" sldId="257"/>
        </pc:sldMkLst>
        <pc:spChg chg="mod">
          <ac:chgData name="Alex Fischer" userId="6c99f1f0d66b1401" providerId="LiveId" clId="{9D7F70D7-DF87-0348-951B-AE6CAD026338}" dt="2024-01-29T08:00:18.022" v="448" actId="20577"/>
          <ac:spMkLst>
            <pc:docMk/>
            <pc:sldMk cId="3129011726" sldId="257"/>
            <ac:spMk id="2" creationId="{A9D53D09-8533-9C05-F9EA-F6894FF21BF2}"/>
          </ac:spMkLst>
        </pc:spChg>
        <pc:spChg chg="mod">
          <ac:chgData name="Alex Fischer" userId="6c99f1f0d66b1401" providerId="LiveId" clId="{9D7F70D7-DF87-0348-951B-AE6CAD026338}" dt="2024-01-29T07:47:35.558" v="156" actId="26606"/>
          <ac:spMkLst>
            <pc:docMk/>
            <pc:sldMk cId="3129011726" sldId="257"/>
            <ac:spMk id="3" creationId="{BE26B5F1-AE1C-B5C9-8C30-9EE37E1D388A}"/>
          </ac:spMkLst>
        </pc:spChg>
        <pc:spChg chg="add">
          <ac:chgData name="Alex Fischer" userId="6c99f1f0d66b1401" providerId="LiveId" clId="{9D7F70D7-DF87-0348-951B-AE6CAD026338}" dt="2024-01-29T07:47:35.558" v="156" actId="26606"/>
          <ac:spMkLst>
            <pc:docMk/>
            <pc:sldMk cId="3129011726" sldId="257"/>
            <ac:spMk id="8" creationId="{82184FF4-7029-4ED7-813A-192E60608764}"/>
          </ac:spMkLst>
        </pc:spChg>
        <pc:spChg chg="add">
          <ac:chgData name="Alex Fischer" userId="6c99f1f0d66b1401" providerId="LiveId" clId="{9D7F70D7-DF87-0348-951B-AE6CAD026338}" dt="2024-01-29T07:47:35.558" v="156" actId="26606"/>
          <ac:spMkLst>
            <pc:docMk/>
            <pc:sldMk cId="3129011726" sldId="257"/>
            <ac:spMk id="10" creationId="{AAA7AB09-557C-41AD-9113-FF9F68FA1035}"/>
          </ac:spMkLst>
        </pc:spChg>
        <pc:spChg chg="add">
          <ac:chgData name="Alex Fischer" userId="6c99f1f0d66b1401" providerId="LiveId" clId="{9D7F70D7-DF87-0348-951B-AE6CAD026338}" dt="2024-01-29T07:47:35.558" v="156" actId="26606"/>
          <ac:spMkLst>
            <pc:docMk/>
            <pc:sldMk cId="3129011726" sldId="257"/>
            <ac:spMk id="12" creationId="{EF99ECAA-1F11-4937-BBA6-51935AB44C9D}"/>
          </ac:spMkLst>
        </pc:spChg>
        <pc:spChg chg="add">
          <ac:chgData name="Alex Fischer" userId="6c99f1f0d66b1401" providerId="LiveId" clId="{9D7F70D7-DF87-0348-951B-AE6CAD026338}" dt="2024-01-29T07:47:35.558" v="156" actId="26606"/>
          <ac:spMkLst>
            <pc:docMk/>
            <pc:sldMk cId="3129011726" sldId="257"/>
            <ac:spMk id="20" creationId="{940082A1-24A5-4276-83A4-39E993BD691B}"/>
          </ac:spMkLst>
        </pc:spChg>
        <pc:spChg chg="add">
          <ac:chgData name="Alex Fischer" userId="6c99f1f0d66b1401" providerId="LiveId" clId="{9D7F70D7-DF87-0348-951B-AE6CAD026338}" dt="2024-01-29T07:47:35.558" v="156" actId="26606"/>
          <ac:spMkLst>
            <pc:docMk/>
            <pc:sldMk cId="3129011726" sldId="257"/>
            <ac:spMk id="22" creationId="{6D840B21-A957-4CFE-AA5B-9711DF6D3305}"/>
          </ac:spMkLst>
        </pc:spChg>
        <pc:grpChg chg="add">
          <ac:chgData name="Alex Fischer" userId="6c99f1f0d66b1401" providerId="LiveId" clId="{9D7F70D7-DF87-0348-951B-AE6CAD026338}" dt="2024-01-29T07:47:35.558" v="156" actId="26606"/>
          <ac:grpSpMkLst>
            <pc:docMk/>
            <pc:sldMk cId="3129011726" sldId="257"/>
            <ac:grpSpMk id="14" creationId="{79DE9FAB-6BBA-4CFE-B67D-77B47F01ECA4}"/>
          </ac:grpSpMkLst>
        </pc:grpChg>
        <pc:grpChg chg="add">
          <ac:chgData name="Alex Fischer" userId="6c99f1f0d66b1401" providerId="LiveId" clId="{9D7F70D7-DF87-0348-951B-AE6CAD026338}" dt="2024-01-29T07:47:35.558" v="156" actId="26606"/>
          <ac:grpSpMkLst>
            <pc:docMk/>
            <pc:sldMk cId="3129011726" sldId="257"/>
            <ac:grpSpMk id="24" creationId="{DBFD4376-13D5-43C1-86D8-8133A9D886E1}"/>
          </ac:grpSpMkLst>
        </pc:grpChg>
      </pc:sldChg>
      <pc:sldChg chg="addSp delSp modSp new mod">
        <pc:chgData name="Alex Fischer" userId="6c99f1f0d66b1401" providerId="LiveId" clId="{9D7F70D7-DF87-0348-951B-AE6CAD026338}" dt="2024-01-29T08:01:31.455" v="495" actId="20577"/>
        <pc:sldMkLst>
          <pc:docMk/>
          <pc:sldMk cId="303231694" sldId="258"/>
        </pc:sldMkLst>
        <pc:spChg chg="mod">
          <ac:chgData name="Alex Fischer" userId="6c99f1f0d66b1401" providerId="LiveId" clId="{9D7F70D7-DF87-0348-951B-AE6CAD026338}" dt="2024-01-29T08:00:52.707" v="471" actId="20577"/>
          <ac:spMkLst>
            <pc:docMk/>
            <pc:sldMk cId="303231694" sldId="258"/>
            <ac:spMk id="2" creationId="{ED1B6FBD-7EAE-73E6-A688-5A5277E6174D}"/>
          </ac:spMkLst>
        </pc:spChg>
        <pc:spChg chg="mod">
          <ac:chgData name="Alex Fischer" userId="6c99f1f0d66b1401" providerId="LiveId" clId="{9D7F70D7-DF87-0348-951B-AE6CAD026338}" dt="2024-01-29T08:01:31.455" v="495" actId="20577"/>
          <ac:spMkLst>
            <pc:docMk/>
            <pc:sldMk cId="303231694" sldId="258"/>
            <ac:spMk id="3" creationId="{C62DBA32-24D2-709E-83F1-F474696A9215}"/>
          </ac:spMkLst>
        </pc:spChg>
        <pc:spChg chg="add del mod">
          <ac:chgData name="Alex Fischer" userId="6c99f1f0d66b1401" providerId="LiveId" clId="{9D7F70D7-DF87-0348-951B-AE6CAD026338}" dt="2024-01-29T08:00:55.268" v="473"/>
          <ac:spMkLst>
            <pc:docMk/>
            <pc:sldMk cId="303231694" sldId="258"/>
            <ac:spMk id="4" creationId="{FD3D348E-CECA-BFEF-C325-85CA29D719F8}"/>
          </ac:spMkLst>
        </pc:spChg>
      </pc:sldChg>
      <pc:sldChg chg="modSp new del mod">
        <pc:chgData name="Alex Fischer" userId="6c99f1f0d66b1401" providerId="LiveId" clId="{9D7F70D7-DF87-0348-951B-AE6CAD026338}" dt="2024-01-29T08:01:39.690" v="496" actId="2696"/>
        <pc:sldMkLst>
          <pc:docMk/>
          <pc:sldMk cId="4126252907" sldId="259"/>
        </pc:sldMkLst>
        <pc:spChg chg="mod">
          <ac:chgData name="Alex Fischer" userId="6c99f1f0d66b1401" providerId="LiveId" clId="{9D7F70D7-DF87-0348-951B-AE6CAD026338}" dt="2024-01-29T07:58:04.943" v="311" actId="20577"/>
          <ac:spMkLst>
            <pc:docMk/>
            <pc:sldMk cId="4126252907" sldId="259"/>
            <ac:spMk id="2" creationId="{6F698793-ED49-F6D2-5F73-F92E94A88B0A}"/>
          </ac:spMkLst>
        </pc:spChg>
        <pc:spChg chg="mod">
          <ac:chgData name="Alex Fischer" userId="6c99f1f0d66b1401" providerId="LiveId" clId="{9D7F70D7-DF87-0348-951B-AE6CAD026338}" dt="2024-01-29T07:59:08.409" v="446" actId="20577"/>
          <ac:spMkLst>
            <pc:docMk/>
            <pc:sldMk cId="4126252907" sldId="259"/>
            <ac:spMk id="3" creationId="{3DB84BED-FCC1-A464-E02B-CC884A47CEE6}"/>
          </ac:spMkLst>
        </pc:spChg>
      </pc:sldChg>
      <pc:sldChg chg="modSp new mod">
        <pc:chgData name="Alex Fischer" userId="6c99f1f0d66b1401" providerId="LiveId" clId="{9D7F70D7-DF87-0348-951B-AE6CAD026338}" dt="2024-01-29T08:03:28.673" v="704" actId="20577"/>
        <pc:sldMkLst>
          <pc:docMk/>
          <pc:sldMk cId="2117038845" sldId="260"/>
        </pc:sldMkLst>
        <pc:spChg chg="mod">
          <ac:chgData name="Alex Fischer" userId="6c99f1f0d66b1401" providerId="LiveId" clId="{9D7F70D7-DF87-0348-951B-AE6CAD026338}" dt="2024-01-29T08:00:32.025" v="457" actId="20577"/>
          <ac:spMkLst>
            <pc:docMk/>
            <pc:sldMk cId="2117038845" sldId="260"/>
            <ac:spMk id="2" creationId="{B6FF5345-5299-EF9F-4E7F-D27CBF32F2AD}"/>
          </ac:spMkLst>
        </pc:spChg>
        <pc:spChg chg="mod">
          <ac:chgData name="Alex Fischer" userId="6c99f1f0d66b1401" providerId="LiveId" clId="{9D7F70D7-DF87-0348-951B-AE6CAD026338}" dt="2024-01-29T08:03:28.673" v="704" actId="20577"/>
          <ac:spMkLst>
            <pc:docMk/>
            <pc:sldMk cId="2117038845" sldId="260"/>
            <ac:spMk id="3" creationId="{BFD280CB-F828-A24E-8B91-06D162FA7112}"/>
          </ac:spMkLst>
        </pc:spChg>
      </pc:sldChg>
      <pc:sldChg chg="modSp new mod">
        <pc:chgData name="Alex Fischer" userId="6c99f1f0d66b1401" providerId="LiveId" clId="{9D7F70D7-DF87-0348-951B-AE6CAD026338}" dt="2024-01-29T08:12:46.261" v="733" actId="20577"/>
        <pc:sldMkLst>
          <pc:docMk/>
          <pc:sldMk cId="2023065688" sldId="261"/>
        </pc:sldMkLst>
        <pc:spChg chg="mod">
          <ac:chgData name="Alex Fischer" userId="6c99f1f0d66b1401" providerId="LiveId" clId="{9D7F70D7-DF87-0348-951B-AE6CAD026338}" dt="2024-01-29T08:11:17.863" v="715" actId="20577"/>
          <ac:spMkLst>
            <pc:docMk/>
            <pc:sldMk cId="2023065688" sldId="261"/>
            <ac:spMk id="2" creationId="{55E542AF-F823-5698-C150-DA4C22987502}"/>
          </ac:spMkLst>
        </pc:spChg>
        <pc:spChg chg="mod">
          <ac:chgData name="Alex Fischer" userId="6c99f1f0d66b1401" providerId="LiveId" clId="{9D7F70D7-DF87-0348-951B-AE6CAD026338}" dt="2024-01-29T08:12:46.261" v="733" actId="20577"/>
          <ac:spMkLst>
            <pc:docMk/>
            <pc:sldMk cId="2023065688" sldId="261"/>
            <ac:spMk id="3" creationId="{E39C0CCF-D291-C298-4496-7F5B89A724E1}"/>
          </ac:spMkLst>
        </pc:spChg>
      </pc:sldChg>
      <pc:sldMasterChg chg="del delSldLayout">
        <pc:chgData name="Alex Fischer" userId="6c99f1f0d66b1401" providerId="LiveId" clId="{9D7F70D7-DF87-0348-951B-AE6CAD026338}" dt="2024-01-29T07:29:01.380" v="47" actId="26606"/>
        <pc:sldMasterMkLst>
          <pc:docMk/>
          <pc:sldMasterMk cId="2356954220" sldId="2147483648"/>
        </pc:sldMasterMkLst>
        <pc:sldLayoutChg chg="del">
          <pc:chgData name="Alex Fischer" userId="6c99f1f0d66b1401" providerId="LiveId" clId="{9D7F70D7-DF87-0348-951B-AE6CAD026338}" dt="2024-01-29T07:29:01.380" v="47" actId="26606"/>
          <pc:sldLayoutMkLst>
            <pc:docMk/>
            <pc:sldMasterMk cId="2356954220" sldId="2147483648"/>
            <pc:sldLayoutMk cId="3405220872" sldId="2147483649"/>
          </pc:sldLayoutMkLst>
        </pc:sldLayoutChg>
        <pc:sldLayoutChg chg="del">
          <pc:chgData name="Alex Fischer" userId="6c99f1f0d66b1401" providerId="LiveId" clId="{9D7F70D7-DF87-0348-951B-AE6CAD026338}" dt="2024-01-29T07:29:01.380" v="47" actId="26606"/>
          <pc:sldLayoutMkLst>
            <pc:docMk/>
            <pc:sldMasterMk cId="2356954220" sldId="2147483648"/>
            <pc:sldLayoutMk cId="1600156103" sldId="2147483650"/>
          </pc:sldLayoutMkLst>
        </pc:sldLayoutChg>
        <pc:sldLayoutChg chg="del">
          <pc:chgData name="Alex Fischer" userId="6c99f1f0d66b1401" providerId="LiveId" clId="{9D7F70D7-DF87-0348-951B-AE6CAD026338}" dt="2024-01-29T07:29:01.380" v="47" actId="26606"/>
          <pc:sldLayoutMkLst>
            <pc:docMk/>
            <pc:sldMasterMk cId="2356954220" sldId="2147483648"/>
            <pc:sldLayoutMk cId="2053475950" sldId="2147483651"/>
          </pc:sldLayoutMkLst>
        </pc:sldLayoutChg>
        <pc:sldLayoutChg chg="del">
          <pc:chgData name="Alex Fischer" userId="6c99f1f0d66b1401" providerId="LiveId" clId="{9D7F70D7-DF87-0348-951B-AE6CAD026338}" dt="2024-01-29T07:29:01.380" v="47" actId="26606"/>
          <pc:sldLayoutMkLst>
            <pc:docMk/>
            <pc:sldMasterMk cId="2356954220" sldId="2147483648"/>
            <pc:sldLayoutMk cId="2697224627" sldId="2147483652"/>
          </pc:sldLayoutMkLst>
        </pc:sldLayoutChg>
        <pc:sldLayoutChg chg="del">
          <pc:chgData name="Alex Fischer" userId="6c99f1f0d66b1401" providerId="LiveId" clId="{9D7F70D7-DF87-0348-951B-AE6CAD026338}" dt="2024-01-29T07:29:01.380" v="47" actId="26606"/>
          <pc:sldLayoutMkLst>
            <pc:docMk/>
            <pc:sldMasterMk cId="2356954220" sldId="2147483648"/>
            <pc:sldLayoutMk cId="2863266494" sldId="2147483653"/>
          </pc:sldLayoutMkLst>
        </pc:sldLayoutChg>
        <pc:sldLayoutChg chg="del">
          <pc:chgData name="Alex Fischer" userId="6c99f1f0d66b1401" providerId="LiveId" clId="{9D7F70D7-DF87-0348-951B-AE6CAD026338}" dt="2024-01-29T07:29:01.380" v="47" actId="26606"/>
          <pc:sldLayoutMkLst>
            <pc:docMk/>
            <pc:sldMasterMk cId="2356954220" sldId="2147483648"/>
            <pc:sldLayoutMk cId="796554411" sldId="2147483654"/>
          </pc:sldLayoutMkLst>
        </pc:sldLayoutChg>
        <pc:sldLayoutChg chg="del">
          <pc:chgData name="Alex Fischer" userId="6c99f1f0d66b1401" providerId="LiveId" clId="{9D7F70D7-DF87-0348-951B-AE6CAD026338}" dt="2024-01-29T07:29:01.380" v="47" actId="26606"/>
          <pc:sldLayoutMkLst>
            <pc:docMk/>
            <pc:sldMasterMk cId="2356954220" sldId="2147483648"/>
            <pc:sldLayoutMk cId="2675902806" sldId="2147483655"/>
          </pc:sldLayoutMkLst>
        </pc:sldLayoutChg>
        <pc:sldLayoutChg chg="del">
          <pc:chgData name="Alex Fischer" userId="6c99f1f0d66b1401" providerId="LiveId" clId="{9D7F70D7-DF87-0348-951B-AE6CAD026338}" dt="2024-01-29T07:29:01.380" v="47" actId="26606"/>
          <pc:sldLayoutMkLst>
            <pc:docMk/>
            <pc:sldMasterMk cId="2356954220" sldId="2147483648"/>
            <pc:sldLayoutMk cId="2465645453" sldId="2147483656"/>
          </pc:sldLayoutMkLst>
        </pc:sldLayoutChg>
        <pc:sldLayoutChg chg="del">
          <pc:chgData name="Alex Fischer" userId="6c99f1f0d66b1401" providerId="LiveId" clId="{9D7F70D7-DF87-0348-951B-AE6CAD026338}" dt="2024-01-29T07:29:01.380" v="47" actId="26606"/>
          <pc:sldLayoutMkLst>
            <pc:docMk/>
            <pc:sldMasterMk cId="2356954220" sldId="2147483648"/>
            <pc:sldLayoutMk cId="848221051" sldId="2147483657"/>
          </pc:sldLayoutMkLst>
        </pc:sldLayoutChg>
        <pc:sldLayoutChg chg="del">
          <pc:chgData name="Alex Fischer" userId="6c99f1f0d66b1401" providerId="LiveId" clId="{9D7F70D7-DF87-0348-951B-AE6CAD026338}" dt="2024-01-29T07:29:01.380" v="47" actId="26606"/>
          <pc:sldLayoutMkLst>
            <pc:docMk/>
            <pc:sldMasterMk cId="2356954220" sldId="2147483648"/>
            <pc:sldLayoutMk cId="2584130862" sldId="2147483658"/>
          </pc:sldLayoutMkLst>
        </pc:sldLayoutChg>
        <pc:sldLayoutChg chg="del">
          <pc:chgData name="Alex Fischer" userId="6c99f1f0d66b1401" providerId="LiveId" clId="{9D7F70D7-DF87-0348-951B-AE6CAD026338}" dt="2024-01-29T07:29:01.380" v="47" actId="26606"/>
          <pc:sldLayoutMkLst>
            <pc:docMk/>
            <pc:sldMasterMk cId="2356954220" sldId="2147483648"/>
            <pc:sldLayoutMk cId="2622595772" sldId="2147483659"/>
          </pc:sldLayoutMkLst>
        </pc:sldLayoutChg>
      </pc:sldMasterChg>
      <pc:sldMasterChg chg="add addSldLayout">
        <pc:chgData name="Alex Fischer" userId="6c99f1f0d66b1401" providerId="LiveId" clId="{9D7F70D7-DF87-0348-951B-AE6CAD026338}" dt="2024-01-29T07:29:01.380" v="47" actId="26606"/>
        <pc:sldMasterMkLst>
          <pc:docMk/>
          <pc:sldMasterMk cId="1283542279" sldId="2147483726"/>
        </pc:sldMasterMkLst>
        <pc:sldLayoutChg chg="add">
          <pc:chgData name="Alex Fischer" userId="6c99f1f0d66b1401" providerId="LiveId" clId="{9D7F70D7-DF87-0348-951B-AE6CAD026338}" dt="2024-01-29T07:29:01.380" v="47" actId="26606"/>
          <pc:sldLayoutMkLst>
            <pc:docMk/>
            <pc:sldMasterMk cId="1283542279" sldId="2147483726"/>
            <pc:sldLayoutMk cId="1955499038" sldId="2147483715"/>
          </pc:sldLayoutMkLst>
        </pc:sldLayoutChg>
        <pc:sldLayoutChg chg="add">
          <pc:chgData name="Alex Fischer" userId="6c99f1f0d66b1401" providerId="LiveId" clId="{9D7F70D7-DF87-0348-951B-AE6CAD026338}" dt="2024-01-29T07:29:01.380" v="47" actId="26606"/>
          <pc:sldLayoutMkLst>
            <pc:docMk/>
            <pc:sldMasterMk cId="1283542279" sldId="2147483726"/>
            <pc:sldLayoutMk cId="4181317124" sldId="2147483716"/>
          </pc:sldLayoutMkLst>
        </pc:sldLayoutChg>
        <pc:sldLayoutChg chg="add">
          <pc:chgData name="Alex Fischer" userId="6c99f1f0d66b1401" providerId="LiveId" clId="{9D7F70D7-DF87-0348-951B-AE6CAD026338}" dt="2024-01-29T07:29:01.380" v="47" actId="26606"/>
          <pc:sldLayoutMkLst>
            <pc:docMk/>
            <pc:sldMasterMk cId="1283542279" sldId="2147483726"/>
            <pc:sldLayoutMk cId="784470466" sldId="2147483717"/>
          </pc:sldLayoutMkLst>
        </pc:sldLayoutChg>
        <pc:sldLayoutChg chg="add">
          <pc:chgData name="Alex Fischer" userId="6c99f1f0d66b1401" providerId="LiveId" clId="{9D7F70D7-DF87-0348-951B-AE6CAD026338}" dt="2024-01-29T07:29:01.380" v="47" actId="26606"/>
          <pc:sldLayoutMkLst>
            <pc:docMk/>
            <pc:sldMasterMk cId="1283542279" sldId="2147483726"/>
            <pc:sldLayoutMk cId="3876412710" sldId="2147483718"/>
          </pc:sldLayoutMkLst>
        </pc:sldLayoutChg>
        <pc:sldLayoutChg chg="add">
          <pc:chgData name="Alex Fischer" userId="6c99f1f0d66b1401" providerId="LiveId" clId="{9D7F70D7-DF87-0348-951B-AE6CAD026338}" dt="2024-01-29T07:29:01.380" v="47" actId="26606"/>
          <pc:sldLayoutMkLst>
            <pc:docMk/>
            <pc:sldMasterMk cId="1283542279" sldId="2147483726"/>
            <pc:sldLayoutMk cId="3058949449" sldId="2147483719"/>
          </pc:sldLayoutMkLst>
        </pc:sldLayoutChg>
        <pc:sldLayoutChg chg="add">
          <pc:chgData name="Alex Fischer" userId="6c99f1f0d66b1401" providerId="LiveId" clId="{9D7F70D7-DF87-0348-951B-AE6CAD026338}" dt="2024-01-29T07:29:01.380" v="47" actId="26606"/>
          <pc:sldLayoutMkLst>
            <pc:docMk/>
            <pc:sldMasterMk cId="1283542279" sldId="2147483726"/>
            <pc:sldLayoutMk cId="3520724642" sldId="2147483720"/>
          </pc:sldLayoutMkLst>
        </pc:sldLayoutChg>
        <pc:sldLayoutChg chg="add">
          <pc:chgData name="Alex Fischer" userId="6c99f1f0d66b1401" providerId="LiveId" clId="{9D7F70D7-DF87-0348-951B-AE6CAD026338}" dt="2024-01-29T07:29:01.380" v="47" actId="26606"/>
          <pc:sldLayoutMkLst>
            <pc:docMk/>
            <pc:sldMasterMk cId="1283542279" sldId="2147483726"/>
            <pc:sldLayoutMk cId="2120113187" sldId="2147483721"/>
          </pc:sldLayoutMkLst>
        </pc:sldLayoutChg>
        <pc:sldLayoutChg chg="add">
          <pc:chgData name="Alex Fischer" userId="6c99f1f0d66b1401" providerId="LiveId" clId="{9D7F70D7-DF87-0348-951B-AE6CAD026338}" dt="2024-01-29T07:29:01.380" v="47" actId="26606"/>
          <pc:sldLayoutMkLst>
            <pc:docMk/>
            <pc:sldMasterMk cId="1283542279" sldId="2147483726"/>
            <pc:sldLayoutMk cId="3240790323" sldId="2147483722"/>
          </pc:sldLayoutMkLst>
        </pc:sldLayoutChg>
        <pc:sldLayoutChg chg="add">
          <pc:chgData name="Alex Fischer" userId="6c99f1f0d66b1401" providerId="LiveId" clId="{9D7F70D7-DF87-0348-951B-AE6CAD026338}" dt="2024-01-29T07:29:01.380" v="47" actId="26606"/>
          <pc:sldLayoutMkLst>
            <pc:docMk/>
            <pc:sldMasterMk cId="1283542279" sldId="2147483726"/>
            <pc:sldLayoutMk cId="3611575969" sldId="2147483723"/>
          </pc:sldLayoutMkLst>
        </pc:sldLayoutChg>
        <pc:sldLayoutChg chg="add">
          <pc:chgData name="Alex Fischer" userId="6c99f1f0d66b1401" providerId="LiveId" clId="{9D7F70D7-DF87-0348-951B-AE6CAD026338}" dt="2024-01-29T07:29:01.380" v="47" actId="26606"/>
          <pc:sldLayoutMkLst>
            <pc:docMk/>
            <pc:sldMasterMk cId="1283542279" sldId="2147483726"/>
            <pc:sldLayoutMk cId="3006151008" sldId="2147483724"/>
          </pc:sldLayoutMkLst>
        </pc:sldLayoutChg>
        <pc:sldLayoutChg chg="add">
          <pc:chgData name="Alex Fischer" userId="6c99f1f0d66b1401" providerId="LiveId" clId="{9D7F70D7-DF87-0348-951B-AE6CAD026338}" dt="2024-01-29T07:29:01.380" v="47" actId="26606"/>
          <pc:sldLayoutMkLst>
            <pc:docMk/>
            <pc:sldMasterMk cId="1283542279" sldId="2147483726"/>
            <pc:sldLayoutMk cId="152799173" sldId="21474837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3FB78-7B4C-8149-AD6B-883B3FF06A36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CD1E-589D-474A-9D52-5D213EAF0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9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3CD1E-589D-474A-9D52-5D213EAF07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January 28,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49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January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5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January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January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1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January 28,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January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1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January 28,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January 28,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72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January 28,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1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January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January 28,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7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January 28,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qq-plots-quantile-quantile-plots-r-base-graph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CC93F-E389-337C-9053-15BA89E9F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Favorite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43724-D2AC-5CF8-EFCA-86CBF2F62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Alex Fischer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9586A06-78AF-1BFA-8592-9626DC682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1" r="17680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53D09-8533-9C05-F9EA-F6894FF2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549275"/>
            <a:ext cx="9217026" cy="386453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9600" dirty="0"/>
              <a:t>`</a:t>
            </a:r>
            <a:r>
              <a:rPr lang="en-US" sz="9600" dirty="0" err="1"/>
              <a:t>qqnorm</a:t>
            </a:r>
            <a:r>
              <a:rPr lang="en-US" sz="9600" dirty="0"/>
              <a:t>`, `</a:t>
            </a:r>
            <a:r>
              <a:rPr lang="en-US" sz="9600" dirty="0" err="1"/>
              <a:t>qqline</a:t>
            </a:r>
            <a:r>
              <a:rPr lang="en-US" sz="9600" dirty="0"/>
              <a:t>`, and `</a:t>
            </a:r>
            <a:r>
              <a:rPr lang="en-US" sz="9600" dirty="0" err="1"/>
              <a:t>qqPlot</a:t>
            </a:r>
            <a:r>
              <a:rPr lang="en-US" sz="9600" dirty="0"/>
              <a:t>`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B5F1-AE1C-B5C9-8C30-9EE37E1D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4932062"/>
            <a:ext cx="8280400" cy="1376663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All Functions that can be used to assess if data is or is not normal</a:t>
            </a:r>
          </a:p>
        </p:txBody>
      </p:sp>
    </p:spTree>
    <p:extLst>
      <p:ext uri="{BB962C8B-B14F-4D97-AF65-F5344CB8AC3E}">
        <p14:creationId xmlns:p14="http://schemas.microsoft.com/office/powerpoint/2010/main" val="312901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6FBD-7EAE-73E6-A688-5A5277E6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`</a:t>
            </a:r>
            <a:r>
              <a:rPr lang="en-US" dirty="0" err="1"/>
              <a:t>qqnorm</a:t>
            </a:r>
            <a:r>
              <a:rPr lang="en-US" dirty="0"/>
              <a:t>` and `</a:t>
            </a:r>
            <a:r>
              <a:rPr lang="en-US" dirty="0" err="1"/>
              <a:t>qqline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BA32-24D2-709E-83F1-F474696A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qqnorm</a:t>
            </a:r>
            <a:r>
              <a:rPr lang="en-US" dirty="0"/>
              <a:t>`: Creates a plot of data measured against theoretical quantiles</a:t>
            </a:r>
          </a:p>
          <a:p>
            <a:r>
              <a:rPr lang="en-US" dirty="0"/>
              <a:t>`</a:t>
            </a:r>
            <a:r>
              <a:rPr lang="en-US" dirty="0" err="1"/>
              <a:t>qqline</a:t>
            </a:r>
            <a:r>
              <a:rPr lang="en-US" dirty="0"/>
              <a:t>`: Plots a line on the graph generated with `</a:t>
            </a:r>
            <a:r>
              <a:rPr lang="en-US" dirty="0" err="1"/>
              <a:t>qqnorm</a:t>
            </a:r>
            <a:r>
              <a:rPr lang="en-US" dirty="0"/>
              <a:t>` that shows what a normal distribution would look like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5345-5299-EF9F-4E7F-D27CBF32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qqPlot</a:t>
            </a:r>
            <a:r>
              <a:rPr lang="en-US" dirty="0"/>
              <a:t>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80CB-F828-A24E-8B91-06D162FA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the cars() package</a:t>
            </a:r>
          </a:p>
          <a:p>
            <a:r>
              <a:rPr lang="en-US" dirty="0"/>
              <a:t>Plots the data along normal quantiles along with a reference line</a:t>
            </a:r>
          </a:p>
        </p:txBody>
      </p:sp>
    </p:spTree>
    <p:extLst>
      <p:ext uri="{BB962C8B-B14F-4D97-AF65-F5344CB8AC3E}">
        <p14:creationId xmlns:p14="http://schemas.microsoft.com/office/powerpoint/2010/main" val="211703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42AF-F823-5698-C150-DA4C2298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0CCF-D291-C298-4496-7F5B89A72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Courtesy </a:t>
            </a:r>
            <a:r>
              <a:rPr lang="en-US"/>
              <a:t>of </a:t>
            </a:r>
            <a:r>
              <a:rPr lang="en-US">
                <a:hlinkClick r:id="rId2"/>
              </a:rPr>
              <a:t>STHDA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6568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211E3B"/>
      </a:dk2>
      <a:lt2>
        <a:srgbClr val="E8E4E2"/>
      </a:lt2>
      <a:accent1>
        <a:srgbClr val="22ADE4"/>
      </a:accent1>
      <a:accent2>
        <a:srgbClr val="1750D5"/>
      </a:accent2>
      <a:accent3>
        <a:srgbClr val="3F29E7"/>
      </a:accent3>
      <a:accent4>
        <a:srgbClr val="7C17D5"/>
      </a:accent4>
      <a:accent5>
        <a:srgbClr val="DD29E7"/>
      </a:accent5>
      <a:accent6>
        <a:srgbClr val="D5178F"/>
      </a:accent6>
      <a:hlink>
        <a:srgbClr val="BF633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98</Words>
  <Application>Microsoft Macintosh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Avenir Next LT Pro</vt:lpstr>
      <vt:lpstr>3DFloatVTI</vt:lpstr>
      <vt:lpstr>Favorite Function</vt:lpstr>
      <vt:lpstr>`qqnorm`, `qqline`, and `qqPlot`</vt:lpstr>
      <vt:lpstr>`qqnorm` and `qqline`</vt:lpstr>
      <vt:lpstr>`qqPlot`</vt:lpstr>
      <vt:lpstr>Code 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Fischer</dc:creator>
  <cp:lastModifiedBy>Alex Fischer</cp:lastModifiedBy>
  <cp:revision>1</cp:revision>
  <dcterms:created xsi:type="dcterms:W3CDTF">2024-01-29T07:10:49Z</dcterms:created>
  <dcterms:modified xsi:type="dcterms:W3CDTF">2024-01-29T08:12:48Z</dcterms:modified>
</cp:coreProperties>
</file>