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3" r:id="rId8"/>
    <p:sldId id="262" r:id="rId9"/>
    <p:sldId id="264" r:id="rId10"/>
    <p:sldId id="266"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877824"/>
          </a:xfrm>
        </p:spPr>
        <p:txBody>
          <a:bodyPr/>
          <a:lstStyle/>
          <a:p>
            <a:r>
              <a:rPr kumimoji="1" lang="en-US" altLang="zh-CN" dirty="0" smtClean="0"/>
              <a:t>Bo Yang</a:t>
            </a:r>
          </a:p>
          <a:p>
            <a:r>
              <a:rPr kumimoji="1" lang="en-US" altLang="zh-CN" dirty="0" smtClean="0"/>
              <a:t>Computer Science Dept.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a:t>
            </a:r>
            <a:r>
              <a:rPr kumimoji="1" lang="en-US" altLang="zh-CN" dirty="0" smtClean="0"/>
              <a:t>specific </a:t>
            </a:r>
            <a:r>
              <a:rPr kumimoji="1" lang="en-US" altLang="zh-CN" dirty="0" smtClean="0"/>
              <a:t>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Background&amp;Motivation</a:t>
            </a:r>
            <a:endParaRPr kumimoji="1" lang="zh-CN" altLang="en-US" dirty="0"/>
          </a:p>
        </p:txBody>
      </p:sp>
      <p:sp>
        <p:nvSpPr>
          <p:cNvPr id="3" name="内容占位符 2"/>
          <p:cNvSpPr>
            <a:spLocks noGrp="1"/>
          </p:cNvSpPr>
          <p:nvPr>
            <p:ph idx="1"/>
          </p:nvPr>
        </p:nvSpPr>
        <p:spPr>
          <a:xfrm>
            <a:off x="685800" y="1869141"/>
            <a:ext cx="7955475" cy="4257022"/>
          </a:xfrm>
        </p:spPr>
        <p:txBody>
          <a:bodyPr/>
          <a:lstStyle/>
          <a:p>
            <a:pPr marL="0" indent="0">
              <a:buNone/>
            </a:pPr>
            <a:r>
              <a:rPr kumimoji="1" lang="en-US" altLang="zh-CN" dirty="0" smtClean="0"/>
              <a:t>Personalized recommendations have become more and more important nowadays. The technique of collaborative filtering is especially successful in generating this kind of recommendations.</a:t>
            </a:r>
            <a:r>
              <a:rPr kumimoji="1" lang="en-US" altLang="zh-CN" dirty="0"/>
              <a:t> </a:t>
            </a:r>
            <a:r>
              <a:rPr kumimoji="1" lang="en-US" altLang="zh-CN" dirty="0" smtClean="0"/>
              <a:t>So the comparison of accuracy and coverage is </a:t>
            </a:r>
            <a:r>
              <a:rPr kumimoji="1" lang="en-US" altLang="zh-CN"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a:t>
            </a:r>
            <a:r>
              <a:rPr kumimoji="1" lang="en-US" altLang="zh-CN" dirty="0" smtClean="0"/>
              <a:t>specific </a:t>
            </a:r>
            <a:r>
              <a:rPr kumimoji="1" lang="en-US" altLang="zh-CN" dirty="0" smtClean="0"/>
              <a:t>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a:t>
            </a:r>
            <a:r>
              <a:rPr kumimoji="1" lang="en-US" altLang="zh-CN" dirty="0" err="1" smtClean="0"/>
              <a:t>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What’s good for Tendency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During the calculation process, </a:t>
            </a:r>
            <a:r>
              <a:rPr kumimoji="1" lang="en-US" altLang="zh-CN" dirty="0" smtClean="0"/>
              <a:t>we only focus on whether we have user or movie in the given dataset. We don’t focus on whether we have have common user or movie. In the user-based </a:t>
            </a:r>
            <a:r>
              <a:rPr kumimoji="1" lang="en-US" altLang="zh-CN" dirty="0"/>
              <a:t>a</a:t>
            </a:r>
            <a:r>
              <a:rPr kumimoji="1" lang="en-US" altLang="zh-CN" dirty="0" smtClean="0"/>
              <a:t>lgorithm, we also care about whether neighbor has rated to the active movie.</a:t>
            </a:r>
          </a:p>
          <a:p>
            <a:pPr marL="0" indent="0">
              <a:buNone/>
            </a:pPr>
            <a:r>
              <a:rPr kumimoji="1" lang="en-US" altLang="zh-CN" dirty="0" smtClean="0"/>
              <a:t>The sparse rating matrix problem of the tendency-based algorithm is smaller and less serious in than some classic memory-based algorithm like item-based and user-based algorithm. So the converge of the algorithm can be better. </a:t>
            </a:r>
            <a:endParaRPr kumimoji="1" lang="en-US" altLang="zh-CN" dirty="0"/>
          </a:p>
        </p:txBody>
      </p:sp>
    </p:spTree>
    <p:extLst>
      <p:ext uri="{BB962C8B-B14F-4D97-AF65-F5344CB8AC3E}">
        <p14:creationId xmlns:p14="http://schemas.microsoft.com/office/powerpoint/2010/main" val="380967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Memory-based: Use the whole rating table to computer the prediction. Different kind of similar neighbors determine whether it is a item-based or user-based algorithm. </a:t>
            </a:r>
          </a:p>
          <a:p>
            <a:pPr marL="0" indent="0">
              <a:buNone/>
            </a:pPr>
            <a:r>
              <a:rPr kumimoji="1" lang="en-US" altLang="zh-CN" dirty="0" smtClean="0"/>
              <a:t>Model-based:  Use the training dataset to construct a model as a predictor first (offline calculation).  </a:t>
            </a:r>
          </a:p>
          <a:p>
            <a:pPr marL="0" indent="0">
              <a:buNone/>
            </a:pPr>
            <a:r>
              <a:rPr kumimoji="1" lang="en-US" altLang="zh-CN" dirty="0" smtClean="0"/>
              <a:t>Other new method: Combine both memory-based and model-based algorithm, or some new algorithms, like tendency-based algorithm. </a:t>
            </a:r>
            <a:endParaRPr kumimoji="1" lang="zh-CN" altLang="en-US" dirty="0"/>
          </a:p>
        </p:txBody>
      </p:sp>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task for this project is figure out the predict the rating which the user would give to the movie he or she has never rated (Basically the annotation in context problem). Four classic algorithms have been chosen to use and evaluation of both accuracy and coverage has been done. </a:t>
            </a:r>
          </a:p>
          <a:p>
            <a:pPr marL="457200" indent="-457200">
              <a:buAutoNum type="arabicPeriod"/>
            </a:pPr>
            <a:r>
              <a:rPr kumimoji="1" lang="en-US" altLang="zh-CN" dirty="0" smtClean="0"/>
              <a:t>Realize four classic CF algorithms</a:t>
            </a:r>
          </a:p>
          <a:p>
            <a:pPr marL="457200" indent="-457200">
              <a:buAutoNum type="arabicPeriod"/>
            </a:pPr>
            <a:r>
              <a:rPr kumimoji="1" lang="en-US" altLang="zh-CN" dirty="0" smtClean="0"/>
              <a:t>Generate different training dataset and evaluation dataset</a:t>
            </a:r>
          </a:p>
          <a:p>
            <a:pPr marL="457200" indent="-457200">
              <a:buAutoNum type="arabicPeriod"/>
            </a:pPr>
            <a:r>
              <a:rPr kumimoji="1" lang="en-US" altLang="zh-CN" dirty="0"/>
              <a:t>C</a:t>
            </a:r>
            <a:r>
              <a:rPr kumimoji="1" lang="en-US" altLang="zh-CN" dirty="0" smtClean="0"/>
              <a:t>overage evaluation</a:t>
            </a:r>
          </a:p>
          <a:p>
            <a:pPr marL="457200" indent="-457200">
              <a:buAutoNum type="arabicPeriod"/>
            </a:pPr>
            <a:r>
              <a:rPr kumimoji="1" lang="en-US" altLang="zh-CN" dirty="0" smtClean="0"/>
              <a:t>Accuracy evaluation</a:t>
            </a:r>
            <a:endParaRPr kumimoji="1" lang="zh-CN" altLang="en-US" dirty="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t>MovieLens</a:t>
            </a:r>
            <a:r>
              <a:rPr kumimoji="1" lang="en-US" altLang="zh-CN" dirty="0" smtClean="0"/>
              <a:t> Dataset</a:t>
            </a:r>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(100,000 ratings from 1000 users on 1700 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3656</TotalTime>
  <Words>2229</Words>
  <Application>Microsoft Macintosh PowerPoint</Application>
  <PresentationFormat>全屏显示(4:3)</PresentationFormat>
  <Paragraphs>198</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故事</vt:lpstr>
      <vt:lpstr>Comparison of Collaborative Filtering Algorithms</vt:lpstr>
      <vt:lpstr>Background&amp;Motivation</vt:lpstr>
      <vt:lpstr>Collaborative Filtering </vt:lpstr>
      <vt:lpstr>Collaborative Filtering</vt:lpstr>
      <vt:lpstr>Notation</vt:lpstr>
      <vt:lpstr>Goal </vt:lpstr>
      <vt:lpstr>Dataset</vt:lpstr>
      <vt:lpstr>Methodology</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Preprocess </vt:lpstr>
      <vt:lpstr>User Tendency</vt:lpstr>
      <vt:lpstr>Movie Tendency</vt:lpstr>
      <vt:lpstr>Tendency-based Query</vt:lpstr>
      <vt:lpstr>What’s good for Tendency</vt:lpstr>
      <vt:lpstr>Slope-one </vt:lpstr>
      <vt:lpstr>Training phase</vt:lpstr>
      <vt:lpstr>Query Phase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164</cp:revision>
  <dcterms:created xsi:type="dcterms:W3CDTF">2014-05-02T05:51:43Z</dcterms:created>
  <dcterms:modified xsi:type="dcterms:W3CDTF">2014-05-05T07:52:39Z</dcterms:modified>
</cp:coreProperties>
</file>