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KNN algorithm</a:t>
            </a:r>
            <a:endParaRPr kumimoji="1" lang="zh-CN" altLang="en-US" dirty="0"/>
          </a:p>
        </p:txBody>
      </p:sp>
      <p:sp>
        <p:nvSpPr>
          <p:cNvPr id="3" name="内容占位符 2"/>
          <p:cNvSpPr>
            <a:spLocks noGrp="1"/>
          </p:cNvSpPr>
          <p:nvPr>
            <p:ph idx="1"/>
          </p:nvPr>
        </p:nvSpPr>
        <p:spPr>
          <a:xfrm>
            <a:off x="685800" y="1869141"/>
            <a:ext cx="7770813" cy="4774964"/>
          </a:xfrm>
        </p:spPr>
        <p:txBody>
          <a:bodyPr>
            <a:normAutofit/>
          </a:bodyPr>
          <a:lstStyle/>
          <a:p>
            <a:pPr marL="0" indent="0">
              <a:buNone/>
            </a:pPr>
            <a:r>
              <a:rPr kumimoji="1" lang="en-US" altLang="zh-CN" dirty="0" smtClean="0"/>
              <a:t>To calculate the similarity between two movies, we need the id of these two movie and the value lists these two movies. These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user </a:t>
            </a:r>
            <a:r>
              <a:rPr kumimoji="1" lang="en-US" altLang="zh-CN" dirty="0" err="1" smtClean="0"/>
              <a:t>i</a:t>
            </a:r>
            <a:r>
              <a:rPr kumimoji="1" lang="en-US" altLang="zh-CN" dirty="0" smtClean="0"/>
              <a:t> and user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a:t>
            </a:r>
            <a:endParaRPr kumimoji="1" lang="zh-CN" altLang="en-US" dirty="0"/>
          </a:p>
        </p:txBody>
      </p:sp>
      <p:sp>
        <p:nvSpPr>
          <p:cNvPr id="3" name="内容占位符 2"/>
          <p:cNvSpPr>
            <a:spLocks noGrp="1"/>
          </p:cNvSpPr>
          <p:nvPr>
            <p:ph idx="1"/>
          </p:nvPr>
        </p:nvSpPr>
        <p:spPr>
          <a:xfrm>
            <a:off x="685799" y="1550892"/>
            <a:ext cx="8351253" cy="5307107"/>
          </a:xfrm>
        </p:spPr>
        <p:txBody>
          <a:bodyPr>
            <a:normAutofit fontScale="92500" lnSpcReduction="10000"/>
          </a:bodyPr>
          <a:lstStyle/>
          <a:p>
            <a:pPr marL="0" indent="0">
              <a:buNone/>
            </a:pPr>
            <a:r>
              <a:rPr kumimoji="1" lang="en-US" altLang="zh-CN" dirty="0" smtClean="0"/>
              <a:t>Last step is try to calculate the predict the user’s rating to the </a:t>
            </a:r>
            <a:r>
              <a:rPr kumimoji="1" lang="en-US" altLang="zh-CN" dirty="0" err="1" smtClean="0"/>
              <a:t>sprcific</a:t>
            </a:r>
            <a:r>
              <a:rPr kumimoji="1" lang="en-US" altLang="zh-CN" dirty="0" smtClean="0"/>
              <a:t>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Background&amp;Motivation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r>
              <a:rPr kumimoji="1" lang="en-US" altLang="zh-CN" dirty="0"/>
              <a:t>.</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a:t>
            </a:r>
            <a:r>
              <a:rPr kumimoji="1" lang="en-US" altLang="zh-CN" dirty="0"/>
              <a:t>ratings from 1000 users on 1700 </a:t>
            </a:r>
            <a:r>
              <a:rPr kumimoji="1" lang="en-US" altLang="zh-CN" dirty="0"/>
              <a:t>movies</a:t>
            </a:r>
            <a:r>
              <a:rPr kumimoji="1" lang="en-US" altLang="zh-CN" dirty="0"/>
              <a:t>)</a:t>
            </a:r>
            <a:r>
              <a:rPr kumimoji="1" lang="en-US" altLang="zh-CN" dirty="0"/>
              <a:t>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a:t>
            </a:r>
            <a:r>
              <a:rPr kumimoji="1" lang="en-US" altLang="zh-CN" dirty="0"/>
              <a:t>is 1.78</a:t>
            </a:r>
            <a:r>
              <a:rPr kumimoji="1" lang="en-US" altLang="zh-CN" dirty="0"/>
              <a:t>,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2868</TotalTime>
  <Words>1075</Words>
  <Application>Microsoft Macintosh PowerPoint</Application>
  <PresentationFormat>全屏显示(4:3)</PresentationFormat>
  <Paragraphs>92</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故事</vt:lpstr>
      <vt:lpstr>Comparison of Collaborative Filtering Algorithms</vt:lpstr>
      <vt:lpstr>Background&amp;Motivation</vt:lpstr>
      <vt:lpstr>Collaborative Filtering </vt:lpstr>
      <vt:lpstr>Collaborative Filtering</vt:lpstr>
      <vt:lpstr>Notation</vt:lpstr>
      <vt:lpstr>Goal </vt:lpstr>
      <vt:lpstr>Dataset</vt:lpstr>
      <vt:lpstr>Methodology</vt:lpstr>
      <vt:lpstr>Item-based</vt:lpstr>
      <vt:lpstr>MapReduce </vt:lpstr>
      <vt:lpstr>Collection</vt:lpstr>
      <vt:lpstr>Preprocess </vt:lpstr>
      <vt:lpstr>KNN algorithm</vt:lpstr>
      <vt:lpstr>Query </vt:lpstr>
      <vt:lpstr>Query</vt:lpstr>
      <vt:lpstr>Problem in Query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78</cp:revision>
  <dcterms:created xsi:type="dcterms:W3CDTF">2014-05-02T05:51:43Z</dcterms:created>
  <dcterms:modified xsi:type="dcterms:W3CDTF">2014-05-04T05:40:00Z</dcterms:modified>
</cp:coreProperties>
</file>