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 id="258" r:id="rId7"/>
    <p:sldId id="263" r:id="rId8"/>
    <p:sldId id="262"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86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14-5-1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14-5-1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14-5-1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14-5-1</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Comparison of Collaborative Filtering Algorithms</a:t>
            </a:r>
            <a:endParaRPr kumimoji="1" lang="zh-CN" altLang="en-US" dirty="0"/>
          </a:p>
        </p:txBody>
      </p:sp>
      <p:sp>
        <p:nvSpPr>
          <p:cNvPr id="3" name="副标题 2"/>
          <p:cNvSpPr>
            <a:spLocks noGrp="1"/>
          </p:cNvSpPr>
          <p:nvPr>
            <p:ph type="subTitle" idx="1"/>
          </p:nvPr>
        </p:nvSpPr>
        <p:spPr>
          <a:xfrm>
            <a:off x="685800" y="4454643"/>
            <a:ext cx="7772400" cy="877824"/>
          </a:xfrm>
        </p:spPr>
        <p:txBody>
          <a:bodyPr/>
          <a:lstStyle/>
          <a:p>
            <a:r>
              <a:rPr kumimoji="1" lang="en-US" altLang="zh-CN" dirty="0" smtClean="0"/>
              <a:t>Bo Yang</a:t>
            </a:r>
          </a:p>
          <a:p>
            <a:r>
              <a:rPr kumimoji="1" lang="en-US" altLang="zh-CN" dirty="0" smtClean="0"/>
              <a:t>Computer Science Dept.</a:t>
            </a:r>
          </a:p>
          <a:p>
            <a:endParaRPr kumimoji="1" lang="zh-CN" altLang="en-US" dirty="0"/>
          </a:p>
        </p:txBody>
      </p:sp>
      <p:sp>
        <p:nvSpPr>
          <p:cNvPr id="4" name="副标题 2"/>
          <p:cNvSpPr txBox="1">
            <a:spLocks/>
          </p:cNvSpPr>
          <p:nvPr/>
        </p:nvSpPr>
        <p:spPr>
          <a:xfrm>
            <a:off x="838200" y="3505200"/>
            <a:ext cx="7772400" cy="877824"/>
          </a:xfrm>
          <a:prstGeom prst="rect">
            <a:avLst/>
          </a:prstGeo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defTabSz="914400" rtl="0" eaLnBrk="1" latinLnBrk="0" hangingPunct="1">
              <a:spcBef>
                <a:spcPts val="6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2pPr>
            <a:lvl3pPr marL="9144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3pPr>
            <a:lvl4pPr marL="13716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4pPr>
            <a:lvl5pPr marL="18288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5pPr>
            <a:lvl6pPr marL="22860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6pPr>
            <a:lvl7pPr marL="27432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7pPr>
            <a:lvl8pPr marL="32004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8pPr>
            <a:lvl9pPr marL="36576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9pPr>
          </a:lstStyle>
          <a:p>
            <a:r>
              <a:rPr kumimoji="1" lang="en-US" altLang="zh-CN" smtClean="0"/>
              <a:t>100K MovieLens Dataset</a:t>
            </a:r>
            <a:endParaRPr kumimoji="1" lang="zh-CN" altLang="en-US" dirty="0"/>
          </a:p>
        </p:txBody>
      </p:sp>
    </p:spTree>
    <p:extLst>
      <p:ext uri="{BB962C8B-B14F-4D97-AF65-F5344CB8AC3E}">
        <p14:creationId xmlns:p14="http://schemas.microsoft.com/office/powerpoint/2010/main" val="4029924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MapReduce</a:t>
            </a:r>
            <a:r>
              <a:rPr kumimoji="1" lang="en-US" altLang="zh-CN" dirty="0" smtClean="0"/>
              <a:t>	</a:t>
            </a:r>
            <a:endParaRPr kumimoji="1" lang="zh-CN" altLang="en-US" dirty="0"/>
          </a:p>
        </p:txBody>
      </p:sp>
      <p:pic>
        <p:nvPicPr>
          <p:cNvPr id="6" name="图片 5" descr="MapReduce_Work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3" y="1550894"/>
            <a:ext cx="7785100" cy="4557806"/>
          </a:xfrm>
          <a:prstGeom prst="rect">
            <a:avLst/>
          </a:prstGeom>
        </p:spPr>
      </p:pic>
    </p:spTree>
    <p:extLst>
      <p:ext uri="{BB962C8B-B14F-4D97-AF65-F5344CB8AC3E}">
        <p14:creationId xmlns:p14="http://schemas.microsoft.com/office/powerpoint/2010/main" val="327376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Collect and preprocess</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Map Input:</a:t>
            </a:r>
          </a:p>
          <a:p>
            <a:pPr marL="0" indent="0">
              <a:buNone/>
            </a:pPr>
            <a:r>
              <a:rPr kumimoji="1" lang="en-US" altLang="zh-CN" dirty="0" smtClean="0"/>
              <a:t>Each line from the original dataset</a:t>
            </a:r>
          </a:p>
          <a:p>
            <a:pPr marL="0" indent="0">
              <a:buNone/>
            </a:pPr>
            <a:endParaRPr kumimoji="1" lang="en-US" altLang="zh-CN" dirty="0"/>
          </a:p>
          <a:p>
            <a:pPr marL="0" indent="0">
              <a:buNone/>
            </a:pPr>
            <a:endParaRPr kumimoji="1" lang="en-US" altLang="zh-CN" dirty="0" smtClean="0"/>
          </a:p>
          <a:p>
            <a:pPr marL="0" indent="0">
              <a:buNone/>
            </a:pPr>
            <a:endParaRPr kumimoji="1" lang="zh-CN" altLang="en-US" dirty="0"/>
          </a:p>
        </p:txBody>
      </p:sp>
      <p:pic>
        <p:nvPicPr>
          <p:cNvPr id="4" name="图片 3" descr="Screen Shot 2014-05-03 at 下午4.55.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180" y="2997200"/>
            <a:ext cx="4526280" cy="279400"/>
          </a:xfrm>
          <a:prstGeom prst="rect">
            <a:avLst/>
          </a:prstGeom>
        </p:spPr>
      </p:pic>
    </p:spTree>
    <p:extLst>
      <p:ext uri="{BB962C8B-B14F-4D97-AF65-F5344CB8AC3E}">
        <p14:creationId xmlns:p14="http://schemas.microsoft.com/office/powerpoint/2010/main" val="95656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Background&amp;Motivation</a:t>
            </a:r>
            <a:endParaRPr kumimoji="1" lang="zh-CN" altLang="en-US" dirty="0"/>
          </a:p>
        </p:txBody>
      </p:sp>
      <p:sp>
        <p:nvSpPr>
          <p:cNvPr id="3" name="内容占位符 2"/>
          <p:cNvSpPr>
            <a:spLocks noGrp="1"/>
          </p:cNvSpPr>
          <p:nvPr>
            <p:ph idx="1"/>
          </p:nvPr>
        </p:nvSpPr>
        <p:spPr>
          <a:xfrm>
            <a:off x="685800" y="1869141"/>
            <a:ext cx="7955475" cy="4257022"/>
          </a:xfrm>
        </p:spPr>
        <p:txBody>
          <a:bodyPr/>
          <a:lstStyle/>
          <a:p>
            <a:pPr marL="0" indent="0">
              <a:buNone/>
            </a:pPr>
            <a:r>
              <a:rPr kumimoji="1" lang="en-US" altLang="zh-CN" dirty="0" smtClean="0"/>
              <a:t>Personalized recommendations have become more and more important nowadays. The technique of collaborative filtering is especially successful in generating this kind of recommendations.</a:t>
            </a:r>
            <a:r>
              <a:rPr kumimoji="1" lang="en-US" altLang="zh-CN" dirty="0"/>
              <a:t> </a:t>
            </a:r>
            <a:r>
              <a:rPr kumimoji="1" lang="en-US" altLang="zh-CN" dirty="0" smtClean="0"/>
              <a:t>So the comparison of accuracy and coverage is </a:t>
            </a:r>
            <a:r>
              <a:rPr kumimoji="1" lang="en-US" altLang="zh-CN" dirty="0"/>
              <a:t>worthwhile</a:t>
            </a:r>
            <a:r>
              <a:rPr kumimoji="1" lang="en-US" altLang="zh-CN" dirty="0"/>
              <a:t>.</a:t>
            </a:r>
          </a:p>
        </p:txBody>
      </p:sp>
    </p:spTree>
    <p:extLst>
      <p:ext uri="{BB962C8B-B14F-4D97-AF65-F5344CB8AC3E}">
        <p14:creationId xmlns:p14="http://schemas.microsoft.com/office/powerpoint/2010/main" val="19473142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Collaborative Filtering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Many recommendations were based on content before. But content-based is sufficient to deal with the multimedia information available today. Another problem is if the contents of two articles are similar, it is very hard for the machine to analyze. </a:t>
            </a:r>
          </a:p>
          <a:p>
            <a:pPr marL="0" indent="0">
              <a:buNone/>
            </a:pPr>
            <a:r>
              <a:rPr kumimoji="1" lang="en-US" altLang="zh-CN" dirty="0" smtClean="0"/>
              <a:t>Collaborative Filtering is less sensitive to these problem since it it not based on the content of items but rather on the ratings of other users, who have similar tastes or interests. </a:t>
            </a:r>
            <a:endParaRPr kumimoji="1" lang="zh-CN" altLang="en-US" dirty="0"/>
          </a:p>
        </p:txBody>
      </p:sp>
    </p:spTree>
    <p:extLst>
      <p:ext uri="{BB962C8B-B14F-4D97-AF65-F5344CB8AC3E}">
        <p14:creationId xmlns:p14="http://schemas.microsoft.com/office/powerpoint/2010/main" val="412111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Collaborative Filtering</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Memory-based: Use the whole rating table to computer the prediction. Different kind of similar neighbors determine whether it is a item-based or user-based algorithm. </a:t>
            </a:r>
          </a:p>
          <a:p>
            <a:pPr marL="0" indent="0">
              <a:buNone/>
            </a:pPr>
            <a:r>
              <a:rPr kumimoji="1" lang="en-US" altLang="zh-CN" dirty="0" smtClean="0"/>
              <a:t>Model-based:  Use the training dataset to construct a model as a predictor first (offline calculation).  </a:t>
            </a:r>
          </a:p>
          <a:p>
            <a:pPr marL="0" indent="0">
              <a:buNone/>
            </a:pPr>
            <a:r>
              <a:rPr kumimoji="1" lang="en-US" altLang="zh-CN" dirty="0" smtClean="0"/>
              <a:t>Other new method: Combine both memory-based and model-based algorithm, or some new algorithms, like tendency-based algorithm. </a:t>
            </a:r>
            <a:endParaRPr kumimoji="1" lang="zh-CN" altLang="en-US" dirty="0"/>
          </a:p>
        </p:txBody>
      </p:sp>
    </p:spTree>
    <p:extLst>
      <p:ext uri="{BB962C8B-B14F-4D97-AF65-F5344CB8AC3E}">
        <p14:creationId xmlns:p14="http://schemas.microsoft.com/office/powerpoint/2010/main" val="27673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Notation</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User set U = {u1, u2, …, um}</a:t>
            </a:r>
          </a:p>
          <a:p>
            <a:pPr marL="0" indent="0">
              <a:buNone/>
            </a:pPr>
            <a:r>
              <a:rPr kumimoji="1" lang="en-US" altLang="zh-CN" dirty="0" smtClean="0"/>
              <a:t>Movie set I = {i1, i2, …, </a:t>
            </a:r>
            <a:r>
              <a:rPr kumimoji="1" lang="en-US" altLang="zh-CN" dirty="0" err="1" smtClean="0"/>
              <a:t>im</a:t>
            </a:r>
            <a:r>
              <a:rPr kumimoji="1" lang="en-US" altLang="zh-CN" dirty="0" smtClean="0"/>
              <a:t>}</a:t>
            </a:r>
          </a:p>
          <a:p>
            <a:pPr marL="0" indent="0">
              <a:buNone/>
            </a:pPr>
            <a:r>
              <a:rPr kumimoji="1" lang="en-US" altLang="zh-CN" dirty="0" smtClean="0"/>
              <a:t>Set </a:t>
            </a:r>
            <a:r>
              <a:rPr kumimoji="1" lang="en-US" altLang="zh-CN" dirty="0" err="1" smtClean="0"/>
              <a:t>Iu</a:t>
            </a:r>
            <a:r>
              <a:rPr kumimoji="1" lang="en-US" altLang="zh-CN" dirty="0" smtClean="0"/>
              <a:t>: All the movies which user u has rated</a:t>
            </a:r>
          </a:p>
          <a:p>
            <a:pPr marL="0" indent="0">
              <a:buNone/>
            </a:pPr>
            <a:r>
              <a:rPr kumimoji="1" lang="en-US" altLang="zh-CN" dirty="0" smtClean="0"/>
              <a:t>Set </a:t>
            </a:r>
            <a:r>
              <a:rPr kumimoji="1" lang="en-US" altLang="zh-CN" dirty="0" err="1" smtClean="0"/>
              <a:t>Ui</a:t>
            </a:r>
            <a:r>
              <a:rPr kumimoji="1" lang="en-US" altLang="zh-CN" dirty="0" smtClean="0"/>
              <a:t>: All the users who have rated the movie I</a:t>
            </a:r>
          </a:p>
          <a:p>
            <a:pPr marL="0" indent="0">
              <a:buNone/>
            </a:pPr>
            <a:r>
              <a:rPr kumimoji="1" lang="en-US" altLang="zh-CN" dirty="0" smtClean="0"/>
              <a:t>Rating range: 1-5</a:t>
            </a:r>
          </a:p>
          <a:p>
            <a:pPr marL="0" indent="0">
              <a:buNone/>
            </a:pPr>
            <a:r>
              <a:rPr kumimoji="1" lang="en-US" altLang="zh-CN" dirty="0" err="1" smtClean="0"/>
              <a:t>uAVG</a:t>
            </a:r>
            <a:r>
              <a:rPr kumimoji="1" lang="en-US" altLang="zh-CN" dirty="0" smtClean="0"/>
              <a:t> = The average rating which is given by one user</a:t>
            </a:r>
          </a:p>
          <a:p>
            <a:pPr marL="0" indent="0">
              <a:buNone/>
            </a:pPr>
            <a:r>
              <a:rPr kumimoji="1" lang="en-US" altLang="zh-CN" dirty="0" err="1" smtClean="0"/>
              <a:t>iAVG</a:t>
            </a:r>
            <a:r>
              <a:rPr kumimoji="1" lang="en-US" altLang="zh-CN" dirty="0" smtClean="0"/>
              <a:t> =  The average rating which the movie has</a:t>
            </a:r>
          </a:p>
          <a:p>
            <a:pPr marL="0" indent="0">
              <a:buNone/>
            </a:pPr>
            <a:endParaRPr kumimoji="1" lang="zh-CN" altLang="en-US" dirty="0"/>
          </a:p>
        </p:txBody>
      </p:sp>
    </p:spTree>
    <p:extLst>
      <p:ext uri="{BB962C8B-B14F-4D97-AF65-F5344CB8AC3E}">
        <p14:creationId xmlns:p14="http://schemas.microsoft.com/office/powerpoint/2010/main" val="40775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Goal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The task for this project is figure out the predict the rating which the user would give to the movie he or she has never rated (Basically the annotation in context problem). Four classic algorithms have been chosen to use and evaluation of both accuracy and coverage has been done. </a:t>
            </a:r>
          </a:p>
          <a:p>
            <a:pPr marL="457200" indent="-457200">
              <a:buAutoNum type="arabicPeriod"/>
            </a:pPr>
            <a:r>
              <a:rPr kumimoji="1" lang="en-US" altLang="zh-CN" dirty="0" smtClean="0"/>
              <a:t>Realize four classic CF algorithms</a:t>
            </a:r>
          </a:p>
          <a:p>
            <a:pPr marL="457200" indent="-457200">
              <a:buAutoNum type="arabicPeriod"/>
            </a:pPr>
            <a:r>
              <a:rPr kumimoji="1" lang="en-US" altLang="zh-CN" dirty="0" smtClean="0"/>
              <a:t>Generate different training dataset and evaluation dataset</a:t>
            </a:r>
          </a:p>
          <a:p>
            <a:pPr marL="457200" indent="-457200">
              <a:buAutoNum type="arabicPeriod"/>
            </a:pPr>
            <a:r>
              <a:rPr kumimoji="1" lang="en-US" altLang="zh-CN" dirty="0"/>
              <a:t>C</a:t>
            </a:r>
            <a:r>
              <a:rPr kumimoji="1" lang="en-US" altLang="zh-CN" dirty="0" smtClean="0"/>
              <a:t>overage evaluation</a:t>
            </a:r>
          </a:p>
          <a:p>
            <a:pPr marL="457200" indent="-457200">
              <a:buAutoNum type="arabicPeriod"/>
            </a:pPr>
            <a:r>
              <a:rPr kumimoji="1" lang="en-US" altLang="zh-CN" dirty="0" smtClean="0"/>
              <a:t>Accuracy evaluation</a:t>
            </a:r>
            <a:endParaRPr kumimoji="1" lang="zh-CN" altLang="en-US" dirty="0"/>
          </a:p>
        </p:txBody>
      </p:sp>
    </p:spTree>
    <p:extLst>
      <p:ext uri="{BB962C8B-B14F-4D97-AF65-F5344CB8AC3E}">
        <p14:creationId xmlns:p14="http://schemas.microsoft.com/office/powerpoint/2010/main" val="14805551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err="1" smtClean="0"/>
              <a:t>MovieLens</a:t>
            </a:r>
            <a:r>
              <a:rPr kumimoji="1" lang="en-US" altLang="zh-CN" dirty="0" smtClean="0"/>
              <a:t> Dataset</a:t>
            </a:r>
          </a:p>
          <a:p>
            <a:pPr marL="0" indent="0">
              <a:buNone/>
            </a:pPr>
            <a:r>
              <a:rPr kumimoji="1" lang="en-US" altLang="zh-CN" dirty="0" smtClean="0"/>
              <a:t>The </a:t>
            </a:r>
            <a:r>
              <a:rPr kumimoji="1" lang="en-US" altLang="zh-CN" dirty="0" err="1" smtClean="0"/>
              <a:t>MovieLens</a:t>
            </a:r>
            <a:r>
              <a:rPr kumimoji="1" lang="en-US" altLang="zh-CN" dirty="0" smtClean="0"/>
              <a:t> dataset contains real data corresponding to movie ratings captured on the website of </a:t>
            </a:r>
            <a:r>
              <a:rPr kumimoji="1" lang="en-US" altLang="zh-CN" dirty="0" err="1" smtClean="0"/>
              <a:t>MovieLens</a:t>
            </a:r>
            <a:r>
              <a:rPr kumimoji="1" lang="en-US" altLang="zh-CN" dirty="0" smtClean="0"/>
              <a:t> movie recommender. In this project, the size of data </a:t>
            </a:r>
            <a:r>
              <a:rPr kumimoji="1" lang="en-US" altLang="zh-CN" dirty="0"/>
              <a:t>set is (100,000 </a:t>
            </a:r>
            <a:r>
              <a:rPr kumimoji="1" lang="en-US" altLang="zh-CN" dirty="0"/>
              <a:t>ratings from 1000 users on 1700 </a:t>
            </a:r>
            <a:r>
              <a:rPr kumimoji="1" lang="en-US" altLang="zh-CN" dirty="0"/>
              <a:t>movies</a:t>
            </a:r>
            <a:r>
              <a:rPr kumimoji="1" lang="en-US" altLang="zh-CN" dirty="0"/>
              <a:t>)</a:t>
            </a:r>
            <a:r>
              <a:rPr kumimoji="1" lang="en-US" altLang="zh-CN" dirty="0"/>
              <a:t> </a:t>
            </a:r>
            <a:r>
              <a:rPr kumimoji="1" lang="en-US" altLang="zh-CN" dirty="0" smtClean="0"/>
              <a:t>. </a:t>
            </a:r>
            <a:r>
              <a:rPr kumimoji="1" lang="en-US" altLang="zh-CN" dirty="0"/>
              <a:t>T</a:t>
            </a:r>
            <a:r>
              <a:rPr kumimoji="1" lang="en-US" altLang="zh-CN" dirty="0" smtClean="0"/>
              <a:t>he </a:t>
            </a:r>
            <a:r>
              <a:rPr kumimoji="1" lang="en-US" altLang="zh-CN" dirty="0"/>
              <a:t>ratio of the number of items to the number of users </a:t>
            </a:r>
            <a:r>
              <a:rPr kumimoji="1" lang="en-US" altLang="zh-CN" dirty="0"/>
              <a:t>is 1.78</a:t>
            </a:r>
            <a:r>
              <a:rPr kumimoji="1" lang="en-US" altLang="zh-CN" dirty="0"/>
              <a:t>, and the density is 6%.</a:t>
            </a:r>
            <a:endParaRPr kumimoji="1" lang="zh-CN" altLang="en-US" dirty="0"/>
          </a:p>
        </p:txBody>
      </p:sp>
    </p:spTree>
    <p:extLst>
      <p:ext uri="{BB962C8B-B14F-4D97-AF65-F5344CB8AC3E}">
        <p14:creationId xmlns:p14="http://schemas.microsoft.com/office/powerpoint/2010/main" val="65983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t>The </a:t>
            </a:r>
            <a:r>
              <a:rPr lang="en-US" altLang="zh-CN" dirty="0"/>
              <a:t>experiments were performed by dividing the dataset into two groups, a </a:t>
            </a:r>
            <a:r>
              <a:rPr lang="en-US" altLang="zh-CN" dirty="0" smtClean="0"/>
              <a:t>training subset </a:t>
            </a:r>
            <a:r>
              <a:rPr lang="en-US" altLang="zh-CN" dirty="0"/>
              <a:t>and an evaluation subset</a:t>
            </a:r>
            <a:r>
              <a:rPr lang="en-US" altLang="zh-CN" dirty="0" smtClean="0"/>
              <a:t>. For the training dataset, we choose 15%, 20%, 30%, 40%, 50%, 60%, 70%, 80% and 90% from the original dataset. For the evaluation dataset, we choose 10% of the original dataset. And the ratings that appear in the evaluation subset cannot be included in the chosen training set. </a:t>
            </a:r>
          </a:p>
          <a:p>
            <a:pPr marL="0" indent="0">
              <a:buNone/>
            </a:pPr>
            <a:r>
              <a:rPr kumimoji="1" lang="en-US" altLang="zh-CN" dirty="0" smtClean="0"/>
              <a:t>In the experiment, we choose 4 algorithms: User-based, Item-based, Slope-one and tendency-based algorithm. For the evaluation, we use MAE method. Evaluation will cover the coverage of the algorithm and the accuracy of the algorithm. </a:t>
            </a:r>
            <a:endParaRPr kumimoji="1" lang="zh-CN" altLang="en-US" dirty="0"/>
          </a:p>
        </p:txBody>
      </p:sp>
    </p:spTree>
    <p:extLst>
      <p:ext uri="{BB962C8B-B14F-4D97-AF65-F5344CB8AC3E}">
        <p14:creationId xmlns:p14="http://schemas.microsoft.com/office/powerpoint/2010/main" val="244170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Item-based</a:t>
            </a:r>
            <a:endParaRPr kumimoji="1" lang="zh-CN" altLang="en-US" dirty="0"/>
          </a:p>
        </p:txBody>
      </p:sp>
      <p:sp>
        <p:nvSpPr>
          <p:cNvPr id="3" name="内容占位符 2"/>
          <p:cNvSpPr>
            <a:spLocks noGrp="1"/>
          </p:cNvSpPr>
          <p:nvPr>
            <p:ph idx="1"/>
          </p:nvPr>
        </p:nvSpPr>
        <p:spPr>
          <a:xfrm>
            <a:off x="685800" y="1869140"/>
            <a:ext cx="7770813" cy="4747559"/>
          </a:xfrm>
        </p:spPr>
        <p:txBody>
          <a:bodyPr/>
          <a:lstStyle/>
          <a:p>
            <a:pPr marL="0" indent="0">
              <a:buNone/>
            </a:pPr>
            <a:r>
              <a:rPr kumimoji="1" lang="en-US" altLang="zh-CN" dirty="0" smtClean="0"/>
              <a:t>Input:</a:t>
            </a:r>
          </a:p>
          <a:p>
            <a:pPr marL="0" indent="0">
              <a:buNone/>
            </a:pPr>
            <a:r>
              <a:rPr kumimoji="1" lang="en-US" altLang="zh-CN" dirty="0" smtClean="0"/>
              <a:t>100K	                UID	      MID           Rating          Date</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structure may not be very formal and convenient for us to run the item-based algorithm. So the preprocess need to be used here. For the great key and value attribute of Map Reduce, we use it to do the preprocess before we run the actual KNN item-based algorithm. </a:t>
            </a:r>
          </a:p>
          <a:p>
            <a:pPr marL="0" indent="0">
              <a:buNone/>
            </a:pPr>
            <a:r>
              <a:rPr kumimoji="1" lang="en-US" altLang="zh-CN" dirty="0" smtClean="0"/>
              <a:t>So what is map reduce?</a:t>
            </a:r>
            <a:endParaRPr kumimoji="1" lang="zh-CN" altLang="en-US" dirty="0"/>
          </a:p>
        </p:txBody>
      </p:sp>
      <p:pic>
        <p:nvPicPr>
          <p:cNvPr id="4" name="图片 3" descr="Screen Shot 2014-05-03 at 下午4.3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082470"/>
            <a:ext cx="5156200" cy="841828"/>
          </a:xfrm>
          <a:prstGeom prst="rect">
            <a:avLst/>
          </a:prstGeom>
        </p:spPr>
      </p:pic>
      <p:pic>
        <p:nvPicPr>
          <p:cNvPr id="7" name="图片 6" descr="Screen Shot 2014-05-03 at 下午4.40.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 y="3082470"/>
            <a:ext cx="825500" cy="1025979"/>
          </a:xfrm>
          <a:prstGeom prst="rect">
            <a:avLst/>
          </a:prstGeom>
        </p:spPr>
      </p:pic>
      <p:sp>
        <p:nvSpPr>
          <p:cNvPr id="8" name="右箭头 7"/>
          <p:cNvSpPr/>
          <p:nvPr/>
        </p:nvSpPr>
        <p:spPr>
          <a:xfrm>
            <a:off x="1879600" y="3340100"/>
            <a:ext cx="825500" cy="3556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726096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2525</TotalTime>
  <Words>587</Words>
  <Application>Microsoft Macintosh PowerPoint</Application>
  <PresentationFormat>全屏显示(4:3)</PresentationFormat>
  <Paragraphs>45</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故事</vt:lpstr>
      <vt:lpstr>Comparison of Collaborative Filtering Algorithms</vt:lpstr>
      <vt:lpstr>Background&amp;Motivation</vt:lpstr>
      <vt:lpstr>Collaborative Filtering </vt:lpstr>
      <vt:lpstr>Collaborative Filtering</vt:lpstr>
      <vt:lpstr>Notation</vt:lpstr>
      <vt:lpstr>Goal </vt:lpstr>
      <vt:lpstr>Dataset</vt:lpstr>
      <vt:lpstr>Methodology</vt:lpstr>
      <vt:lpstr>Item-based</vt:lpstr>
      <vt:lpstr>MapReduce </vt:lpstr>
      <vt:lpstr>Collect and preprocess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Collaborative Filtering Algorithms</dc:title>
  <dc:creator>Yang Bo</dc:creator>
  <cp:lastModifiedBy>Yang Bo</cp:lastModifiedBy>
  <cp:revision>47</cp:revision>
  <dcterms:created xsi:type="dcterms:W3CDTF">2014-05-02T05:51:43Z</dcterms:created>
  <dcterms:modified xsi:type="dcterms:W3CDTF">2014-05-03T23:56:49Z</dcterms:modified>
</cp:coreProperties>
</file>