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2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What’s good for Tendency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During the calculation process, we only focus on whether we have user or movie in the given dataset. We don’t focus on whether we have have common user or movie. In the user-based </a:t>
            </a:r>
            <a:r>
              <a:rPr kumimoji="1" lang="en-US" altLang="zh-CN" dirty="0"/>
              <a:t>a</a:t>
            </a:r>
            <a:r>
              <a:rPr kumimoji="1" lang="en-US" altLang="zh-CN" dirty="0" smtClean="0"/>
              <a:t>lgorithm, we also care about whether neighbor has rated to the active movie.</a:t>
            </a:r>
          </a:p>
          <a:p>
            <a:pPr marL="0" indent="0">
              <a:buNone/>
            </a:pPr>
            <a:r>
              <a:rPr kumimoji="1" lang="en-US" altLang="zh-CN" dirty="0" smtClean="0"/>
              <a:t>The sparse rating matrix problem of the tendency-based algorithm is smaller and less serious in than some classic memory-based algorithm like item-based and user-based algorithm. So the converge of the algorithm can be better. </a:t>
            </a:r>
            <a:endParaRPr kumimoji="1" lang="en-US" altLang="zh-CN" dirty="0"/>
          </a:p>
        </p:txBody>
      </p:sp>
    </p:spTree>
    <p:extLst>
      <p:ext uri="{BB962C8B-B14F-4D97-AF65-F5344CB8AC3E}">
        <p14:creationId xmlns:p14="http://schemas.microsoft.com/office/powerpoint/2010/main" val="380967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Coverage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size of the evaluation dataset is 8367</a:t>
            </a:r>
          </a:p>
          <a:p>
            <a:pPr marL="0" indent="0">
              <a:buNone/>
            </a:pPr>
            <a:r>
              <a:rPr kumimoji="1" lang="en-US" altLang="zh-CN" dirty="0" smtClean="0"/>
              <a:t>The size of 90 item-based result is 6902</a:t>
            </a:r>
          </a:p>
          <a:p>
            <a:pPr marL="0" indent="0">
              <a:buNone/>
            </a:pPr>
            <a:r>
              <a:rPr kumimoji="1" lang="en-US" altLang="zh-CN" dirty="0" smtClean="0"/>
              <a:t>The size of 90 user-based result is 7155</a:t>
            </a:r>
          </a:p>
          <a:p>
            <a:pPr marL="0" indent="0">
              <a:buNone/>
            </a:pPr>
            <a:r>
              <a:rPr kumimoji="1" lang="en-US" altLang="zh-CN" dirty="0" smtClean="0"/>
              <a:t>The size of 90 tendency-based result is 7156</a:t>
            </a:r>
          </a:p>
          <a:p>
            <a:pPr marL="0" indent="0">
              <a:buNone/>
            </a:pPr>
            <a:r>
              <a:rPr kumimoji="1" lang="en-US" altLang="zh-CN" dirty="0" smtClean="0"/>
              <a:t>The size of 90 slope-one result is 7155</a:t>
            </a:r>
            <a:endParaRPr kumimoji="1" lang="en-US" altLang="zh-CN" dirty="0"/>
          </a:p>
        </p:txBody>
      </p:sp>
    </p:spTree>
    <p:extLst>
      <p:ext uri="{BB962C8B-B14F-4D97-AF65-F5344CB8AC3E}">
        <p14:creationId xmlns:p14="http://schemas.microsoft.com/office/powerpoint/2010/main" val="2215042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3.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8" y="173788"/>
            <a:ext cx="7520405" cy="6458043"/>
          </a:xfrm>
          <a:prstGeom prst="rect">
            <a:avLst/>
          </a:prstGeom>
        </p:spPr>
      </p:pic>
    </p:spTree>
    <p:extLst>
      <p:ext uri="{BB962C8B-B14F-4D97-AF65-F5344CB8AC3E}">
        <p14:creationId xmlns:p14="http://schemas.microsoft.com/office/powerpoint/2010/main" val="335346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ratings from 1000 users on 1700 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3868</TotalTime>
  <Words>2338</Words>
  <Application>Microsoft Macintosh PowerPoint</Application>
  <PresentationFormat>全屏显示(4:3)</PresentationFormat>
  <Paragraphs>206</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故事</vt:lpstr>
      <vt:lpstr>Comparison of Collaborative Filtering Algorithms</vt:lpstr>
      <vt:lpstr>Background &amp; Motivation</vt:lpstr>
      <vt:lpstr>Collaborative Filtering </vt:lpstr>
      <vt:lpstr>Collaborative Filtering</vt:lpstr>
      <vt:lpstr>Notation</vt:lpstr>
      <vt:lpstr>Goal </vt:lpstr>
      <vt:lpstr>Dataset</vt:lpstr>
      <vt:lpstr>Methodology</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Preprocess </vt:lpstr>
      <vt:lpstr>User Tendency</vt:lpstr>
      <vt:lpstr>Movie Tendency</vt:lpstr>
      <vt:lpstr>Tendency-based Query</vt:lpstr>
      <vt:lpstr>What’s good for Tendency</vt:lpstr>
      <vt:lpstr>Slope-one </vt:lpstr>
      <vt:lpstr>Training phase</vt:lpstr>
      <vt:lpstr>Query Phase</vt:lpstr>
      <vt:lpstr>MAE</vt:lpstr>
      <vt:lpstr>PowerPoint 演示文稿</vt:lpstr>
      <vt:lpstr>PowerPoint 演示文稿</vt:lpstr>
      <vt:lpstr>PowerPoint 演示文稿</vt:lpstr>
      <vt:lpstr>PowerPoint 演示文稿</vt:lpstr>
      <vt:lpstr>Coverage </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178</cp:revision>
  <dcterms:created xsi:type="dcterms:W3CDTF">2014-05-02T05:51:43Z</dcterms:created>
  <dcterms:modified xsi:type="dcterms:W3CDTF">2014-05-06T10:01:58Z</dcterms:modified>
</cp:coreProperties>
</file>