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022"/>
  </p:normalViewPr>
  <p:slideViewPr>
    <p:cSldViewPr snapToGrid="0">
      <p:cViewPr varScale="1">
        <p:scale>
          <a:sx n="134" d="100"/>
          <a:sy n="134" d="100"/>
        </p:scale>
        <p:origin x="10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16ff3e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16ff3e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16ff3e7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16ff3e7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have some data, now what?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16ff3e7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16ff3e7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freedom to good scientific practice.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16ff3e7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16ff3e7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16ff3e7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16ff3e7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idea is to give you a foot in the door, especially for linear models and </a:t>
            </a:r>
            <a:r>
              <a:rPr lang="en-GB" dirty="0" err="1"/>
              <a:t>bioconductor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Skills to give you a lot of flexibility looking at your data.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16ff3e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16ff3e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Discussion is good.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Keep us busy, make us earn our keep!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Introduction to R, 16 July 2019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Your instructors:</a:t>
            </a:r>
            <a:endParaRPr lang="en-AU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AU" dirty="0"/>
              <a:t>Holly Beale (I prefer to be called Holly, my pronouns are she/her)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AU" dirty="0"/>
              <a:t>Brandon St. John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AU" dirty="0"/>
              <a:t>Alexis Thornton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AU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AU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We'd like to take some photos of this session, </a:t>
            </a:r>
            <a:br>
              <a:rPr lang="en-GB" dirty="0"/>
            </a:br>
            <a:r>
              <a:rPr lang="en-GB" dirty="0"/>
              <a:t>please tell us if you don't want to be photographed.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025" y="238338"/>
            <a:ext cx="19050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68" y="3747225"/>
            <a:ext cx="6008616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724" y="3090000"/>
            <a:ext cx="4715847" cy="35482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195" y="218100"/>
            <a:ext cx="4182857" cy="32079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Why R?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602800"/>
            <a:ext cx="6081522" cy="34905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is an environment to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visualize, explore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summarize, model, test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Large community, many </a:t>
            </a:r>
            <a:br>
              <a:rPr lang="en-GB"/>
            </a:br>
            <a:r>
              <a:rPr lang="en-GB"/>
              <a:t>specialized packages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FF"/>
                </a:solidFill>
              </a:rPr>
              <a:t>Why R?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 is a language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express what you want to do as text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reproducible - you can re-run everything you did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sharable - accurately describes what you did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R is </a:t>
            </a:r>
            <a:r>
              <a:rPr lang="en-US" dirty="0"/>
              <a:t>free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</a:rPr>
              <a:t>Data analysis almost always follows the same script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 from "R for Data Science" book (https://r4ds.had.co.nz/)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FA8DC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613" y="1993675"/>
            <a:ext cx="49244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Further workshops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913" y="1955800"/>
            <a:ext cx="49244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399725" y="804800"/>
            <a:ext cx="30897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Reproducible Research in R 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907425" y="1152475"/>
            <a:ext cx="29583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Programming and </a:t>
            </a:r>
            <a:br>
              <a:rPr lang="en-GB" sz="1800"/>
            </a:br>
            <a:r>
              <a:rPr lang="en-GB" sz="1800"/>
              <a:t>Tidy Data Analysis in R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851700" y="3925450"/>
            <a:ext cx="21987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Linear models in R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07925" y="3521825"/>
            <a:ext cx="24120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Bioconductor</a:t>
            </a:r>
            <a:endParaRPr/>
          </a:p>
        </p:txBody>
      </p:sp>
      <p:cxnSp>
        <p:nvCxnSpPr>
          <p:cNvPr id="92" name="Google Shape;92;p17"/>
          <p:cNvCxnSpPr>
            <a:stCxn id="90" idx="0"/>
          </p:cNvCxnSpPr>
          <p:nvPr/>
        </p:nvCxnSpPr>
        <p:spPr>
          <a:xfrm rot="10800000">
            <a:off x="5584450" y="3308650"/>
            <a:ext cx="366600" cy="6168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7"/>
          <p:cNvCxnSpPr>
            <a:stCxn id="88" idx="2"/>
          </p:cNvCxnSpPr>
          <p:nvPr/>
        </p:nvCxnSpPr>
        <p:spPr>
          <a:xfrm flipH="1">
            <a:off x="6863875" y="1737500"/>
            <a:ext cx="80700" cy="8115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7"/>
          <p:cNvCxnSpPr>
            <a:stCxn id="89" idx="2"/>
          </p:cNvCxnSpPr>
          <p:nvPr/>
        </p:nvCxnSpPr>
        <p:spPr>
          <a:xfrm>
            <a:off x="2386575" y="2085175"/>
            <a:ext cx="2025600" cy="4773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7"/>
          <p:cNvCxnSpPr>
            <a:stCxn id="89" idx="2"/>
          </p:cNvCxnSpPr>
          <p:nvPr/>
        </p:nvCxnSpPr>
        <p:spPr>
          <a:xfrm>
            <a:off x="2386575" y="2085175"/>
            <a:ext cx="546300" cy="5304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7"/>
          <p:cNvCxnSpPr>
            <a:stCxn id="89" idx="2"/>
          </p:cNvCxnSpPr>
          <p:nvPr/>
        </p:nvCxnSpPr>
        <p:spPr>
          <a:xfrm>
            <a:off x="2386575" y="2085175"/>
            <a:ext cx="2771700" cy="1176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7"/>
          <p:cNvCxnSpPr>
            <a:stCxn id="89" idx="2"/>
          </p:cNvCxnSpPr>
          <p:nvPr/>
        </p:nvCxnSpPr>
        <p:spPr>
          <a:xfrm>
            <a:off x="2386575" y="2085175"/>
            <a:ext cx="319800" cy="14100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7"/>
          <p:cNvCxnSpPr>
            <a:stCxn id="89" idx="2"/>
          </p:cNvCxnSpPr>
          <p:nvPr/>
        </p:nvCxnSpPr>
        <p:spPr>
          <a:xfrm>
            <a:off x="2386575" y="2085175"/>
            <a:ext cx="1106100" cy="4773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Icebreaker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Tell people at your table what kind of data you work with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Also introduce yourself in the Etherpad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Green sticky when finished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During the workshop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759500" y="3268600"/>
            <a:ext cx="1741200" cy="152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2759500" y="3357175"/>
            <a:ext cx="1415400" cy="1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finished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989500" y="3273725"/>
            <a:ext cx="1741200" cy="15273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989500" y="3357175"/>
            <a:ext cx="1578300" cy="1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Something is broken or unclear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1-on-1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help please</a:t>
            </a:r>
            <a:br>
              <a:rPr lang="en-GB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232</Words>
  <Application>Microsoft Macintosh PowerPoint</Application>
  <PresentationFormat>On-screen Show 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Introduction to R, 16 July 2019</vt:lpstr>
      <vt:lpstr>Why R?</vt:lpstr>
      <vt:lpstr>Why R?</vt:lpstr>
      <vt:lpstr>Data analysis almost always follows the same script</vt:lpstr>
      <vt:lpstr>Further workshops</vt:lpstr>
      <vt:lpstr>Icebreaker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16 July 2019</dc:title>
  <cp:lastModifiedBy>Holly Beale</cp:lastModifiedBy>
  <cp:revision>4</cp:revision>
  <dcterms:modified xsi:type="dcterms:W3CDTF">2019-11-11T23:52:50Z</dcterms:modified>
</cp:coreProperties>
</file>