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8D254-C0B7-497D-A803-DA9D58F46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4078C-A9CF-4CA5-916A-70E3DC4F3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67576-35F3-4AB5-B65F-2355C62B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77EC91-8827-4D82-B58C-ED005EA3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E66ED-1CF0-4D85-9CE8-95CBAC37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51932-651D-44FD-B63B-82F7AFFD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D28EE0-FB1C-4FA4-B0D2-059F6CDDA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BB797-E3BA-4492-BCF3-98B019CE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630E82-E37A-43E9-984F-F080517B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4590AE-4E1A-4233-8EEA-0C91ACD7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0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0F6A4-9BF8-44D5-AA82-20E8B1BAD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3E5928-40FE-427C-ACD4-7E8B6AD5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4250E-3024-48D4-8C07-253ACCF8B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036EA-188D-4C56-A458-BD444655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A25346-1F5B-416F-AA38-7AA5724D0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8F0C-1FE0-43F0-86B2-75716C9F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F5C04-F1D7-4525-8335-CF5212197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C753B-6D71-4944-B1E2-4B31FC68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EB85C-BB3F-4D27-9145-A664E84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3D8C0D-E509-4B36-9036-51EA184C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53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0DE42-3A55-4E4D-850B-57F02A5B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A1499-4BD9-431E-9A82-DE2F70B3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607051-9FB7-4BC9-B28B-94B0D745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62319C-5756-4FA3-AF8A-636D9F16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44F29-9A68-4EB7-B6EE-0B0F43E14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65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044B3-1B63-4472-A6F8-754BB244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8C0A2-9B98-43E8-A9D0-1B8C9C86A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52E683-169D-47A7-BBB2-FF99D5ECB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F9AD73-2D52-492A-8698-ACBDCEEB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54AAA5-4F03-4D19-8970-7C2EA31F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4FB22-7D64-4143-8B4E-61A46F9D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6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07E1C-C494-49E4-9FF0-A2326B938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C05AF9-890C-4549-98E3-B06A4FF0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8D052B-4344-4301-9650-EC40DD3D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A73673-E1F4-4474-A226-05F3DEFBA0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C79667-F536-4F12-8330-61152FB18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9B004E-41B1-424F-BD50-DDCC2CAE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C2C51-6790-46AF-9AA7-DD44D0E5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0BE37B-0CBC-4C81-BB53-2E5C75723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6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FF72E-E5B7-4F6F-9D37-B0A43F0A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BCB9F6-C93C-4B24-9563-3D5222B3B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0E9086-DFD8-4B66-AA91-B030507F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B38BFF-85E1-4E55-A8C8-1AF4B3EB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2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B710CB-60E3-4228-ABB8-ECE4D3C1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B85D6F-A9E5-44B5-B5A6-512396AC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A3F8B5-81C4-4CD0-81B3-90C755FA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8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CB233D-414A-464E-8250-B1A04695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56DA1-80BE-426E-B83C-E088EEB60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7B7FDB-513D-4096-8BE2-F7F480239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56C988-E8B6-4207-9812-CB022752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CD403-D854-46F9-B249-4231BA31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56881E-1786-462E-8651-DE55F131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37CE-4A89-41D7-8FC8-088F5255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96F7C-CB6B-49FF-B462-78BCF7486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AE52E4-C9FC-4B10-8FA1-E555FCC6A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7FD02A-1802-4C7B-9257-74C80838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92E206-4963-4FF5-8036-C6128249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BC0EDC-966A-4A2B-A5A1-AB769E1E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FD02FE-669C-4CF2-8E12-F29B9834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B70DC-18FB-4827-98E3-7F971275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2A763-1611-4DC8-8AF0-5F312A71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7B0A5-1201-470A-B6ED-1505F7D21B0B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DC17B2-E64D-4D72-8E00-276586530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67E1E-98B2-48C9-9100-EBCA6258C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1122B-823C-4997-9285-EDD8F0142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11349A5-1F03-432F-AD4E-59BCD41E60B7}"/>
              </a:ext>
            </a:extLst>
          </p:cNvPr>
          <p:cNvSpPr/>
          <p:nvPr/>
        </p:nvSpPr>
        <p:spPr>
          <a:xfrm>
            <a:off x="1615382" y="1014412"/>
            <a:ext cx="8172450" cy="4829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2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Leo</dc:creator>
  <cp:lastModifiedBy>Leo</cp:lastModifiedBy>
  <cp:revision>2</cp:revision>
  <dcterms:created xsi:type="dcterms:W3CDTF">2022-09-12T09:03:42Z</dcterms:created>
  <dcterms:modified xsi:type="dcterms:W3CDTF">2022-09-12T09:15:13Z</dcterms:modified>
</cp:coreProperties>
</file>